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8"/>
  </p:notesMasterIdLst>
  <p:sldIdLst>
    <p:sldId id="338" r:id="rId3"/>
    <p:sldId id="331" r:id="rId4"/>
    <p:sldId id="287" r:id="rId5"/>
    <p:sldId id="257" r:id="rId6"/>
    <p:sldId id="334" r:id="rId7"/>
    <p:sldId id="276" r:id="rId8"/>
    <p:sldId id="272" r:id="rId9"/>
    <p:sldId id="335" r:id="rId10"/>
    <p:sldId id="262" r:id="rId11"/>
    <p:sldId id="308" r:id="rId12"/>
    <p:sldId id="336" r:id="rId13"/>
    <p:sldId id="320" r:id="rId14"/>
    <p:sldId id="264" r:id="rId15"/>
    <p:sldId id="337" r:id="rId16"/>
    <p:sldId id="298" r:id="rId17"/>
    <p:sldId id="263" r:id="rId18"/>
    <p:sldId id="256" r:id="rId19"/>
    <p:sldId id="305" r:id="rId20"/>
    <p:sldId id="332" r:id="rId21"/>
    <p:sldId id="258" r:id="rId22"/>
    <p:sldId id="277" r:id="rId23"/>
    <p:sldId id="285" r:id="rId24"/>
    <p:sldId id="274" r:id="rId25"/>
    <p:sldId id="284" r:id="rId26"/>
    <p:sldId id="283" r:id="rId27"/>
    <p:sldId id="282" r:id="rId28"/>
    <p:sldId id="281" r:id="rId29"/>
    <p:sldId id="280" r:id="rId30"/>
    <p:sldId id="279" r:id="rId31"/>
    <p:sldId id="278" r:id="rId32"/>
    <p:sldId id="270" r:id="rId33"/>
    <p:sldId id="273" r:id="rId34"/>
    <p:sldId id="271" r:id="rId35"/>
    <p:sldId id="269" r:id="rId36"/>
    <p:sldId id="268" r:id="rId37"/>
    <p:sldId id="266" r:id="rId38"/>
    <p:sldId id="306" r:id="rId39"/>
    <p:sldId id="265" r:id="rId40"/>
    <p:sldId id="304" r:id="rId41"/>
    <p:sldId id="302" r:id="rId42"/>
    <p:sldId id="300" r:id="rId43"/>
    <p:sldId id="299" r:id="rId44"/>
    <p:sldId id="297" r:id="rId45"/>
    <p:sldId id="296" r:id="rId46"/>
    <p:sldId id="295" r:id="rId47"/>
    <p:sldId id="294" r:id="rId48"/>
    <p:sldId id="293" r:id="rId49"/>
    <p:sldId id="292" r:id="rId50"/>
    <p:sldId id="286" r:id="rId51"/>
    <p:sldId id="291" r:id="rId52"/>
    <p:sldId id="289" r:id="rId53"/>
    <p:sldId id="327" r:id="rId54"/>
    <p:sldId id="326" r:id="rId55"/>
    <p:sldId id="324" r:id="rId56"/>
    <p:sldId id="323" r:id="rId57"/>
    <p:sldId id="322" r:id="rId58"/>
    <p:sldId id="318" r:id="rId59"/>
    <p:sldId id="321" r:id="rId60"/>
    <p:sldId id="319" r:id="rId61"/>
    <p:sldId id="316" r:id="rId62"/>
    <p:sldId id="317" r:id="rId63"/>
    <p:sldId id="315" r:id="rId64"/>
    <p:sldId id="314" r:id="rId65"/>
    <p:sldId id="313" r:id="rId66"/>
    <p:sldId id="312" r:id="rId67"/>
    <p:sldId id="311" r:id="rId68"/>
    <p:sldId id="309" r:id="rId69"/>
    <p:sldId id="261" r:id="rId70"/>
    <p:sldId id="260" r:id="rId71"/>
    <p:sldId id="307" r:id="rId72"/>
    <p:sldId id="329" r:id="rId73"/>
    <p:sldId id="259" r:id="rId74"/>
    <p:sldId id="328" r:id="rId75"/>
    <p:sldId id="275" r:id="rId76"/>
    <p:sldId id="333" r:id="rId77"/>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brVyvmPgYEKHRopHZWDVw" hashData="Zbpz6DZXjrkgVDeD0SI78/c0qE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5A00"/>
    <a:srgbClr val="FF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2945" autoAdjust="0"/>
  </p:normalViewPr>
  <p:slideViewPr>
    <p:cSldViewPr>
      <p:cViewPr>
        <p:scale>
          <a:sx n="100" d="100"/>
          <a:sy n="100" d="100"/>
        </p:scale>
        <p:origin x="-162" y="42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4EA079A-A890-444C-AE50-5EA3335612ED}" type="datetimeFigureOut">
              <a:rPr lang="es-ES" smtClean="0"/>
              <a:pPr/>
              <a:t>15/08/2015</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8A2DC53-976C-4C4C-A6EE-77A8C8E80A5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8A2DC53-976C-4C4C-A6EE-77A8C8E80A54}" type="slidenum">
              <a:rPr lang="es-ES" smtClean="0"/>
              <a:pPr/>
              <a:t>40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EB4CC48-0091-46E0-93F0-873ECCC3FB0C}" type="datetimeFigureOut">
              <a:rPr lang="es-ES" smtClean="0"/>
              <a:pPr/>
              <a:t>15/08/2015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A13D19-63A4-48FE-A102-F9DE8B316764}" type="slidenum">
              <a:rPr lang="es-ES" smtClean="0"/>
              <a:pPr/>
              <a:t>‹Nº›</a:t>
            </a:fld>
            <a:endParaRPr lang="es-ES"/>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B4CC48-0091-46E0-93F0-873ECCC3FB0C}" type="datetimeFigureOut">
              <a:rPr lang="es-ES" smtClean="0"/>
              <a:pPr/>
              <a:t>15/08/2015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A13D19-63A4-48FE-A102-F9DE8B316764}" type="slidenum">
              <a:rPr lang="es-ES" smtClean="0"/>
              <a:pPr/>
              <a:t>‹Nº›</a:t>
            </a:fld>
            <a:endParaRPr lang="es-ES"/>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EB4CC48-0091-46E0-93F0-873ECCC3FB0C}" type="datetimeFigureOut">
              <a:rPr lang="es-ES" smtClean="0"/>
              <a:pPr/>
              <a:t>15/08/2015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A13D19-63A4-48FE-A102-F9DE8B316764}" type="slidenum">
              <a:rPr lang="es-ES" smtClean="0"/>
              <a:pPr/>
              <a:t>‹Nº›</a:t>
            </a:fld>
            <a:endParaRPr lang="es-ES"/>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EB4CC48-0091-46E0-93F0-873ECCC3FB0C}" type="datetimeFigureOut">
              <a:rPr lang="es-ES" smtClean="0"/>
              <a:pPr/>
              <a:t>15/08/2015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DA13D19-63A4-48FE-A102-F9DE8B316764}" type="slidenum">
              <a:rPr lang="es-ES" smtClean="0"/>
              <a:pPr/>
              <a:t>‹Nº›</a:t>
            </a:fld>
            <a:endParaRPr lang="es-ES"/>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8"/>
            <a:ext cx="8229600" cy="85725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EB4CC48-0091-46E0-93F0-873ECCC3FB0C}" type="datetimeFigureOut">
              <a:rPr lang="es-ES" smtClean="0"/>
              <a:pPr/>
              <a:t>15/08/2015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DA13D19-63A4-48FE-A102-F9DE8B316764}" type="slidenum">
              <a:rPr lang="es-ES" smtClean="0"/>
              <a:pPr/>
              <a:t>‹Nº›</a:t>
            </a:fld>
            <a:endParaRPr lang="es-ES"/>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EB4CC48-0091-46E0-93F0-873ECCC3FB0C}" type="datetimeFigureOut">
              <a:rPr lang="es-ES" smtClean="0"/>
              <a:pPr/>
              <a:t>15/08/2015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DA13D19-63A4-48FE-A102-F9DE8B316764}" type="slidenum">
              <a:rPr lang="es-ES" smtClean="0"/>
              <a:pPr/>
              <a:t>‹Nº›</a:t>
            </a:fld>
            <a:endParaRPr lang="es-ES"/>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EB4CC48-0091-46E0-93F0-873ECCC3FB0C}" type="datetimeFigureOut">
              <a:rPr lang="es-ES" smtClean="0"/>
              <a:pPr/>
              <a:t>15/08/2015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DA13D19-63A4-48FE-A102-F9DE8B316764}" type="slidenum">
              <a:rPr lang="es-ES" smtClean="0"/>
              <a:pPr/>
              <a:t>‹Nº›</a:t>
            </a:fld>
            <a:endParaRPr lang="es-ES"/>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B4CC48-0091-46E0-93F0-873ECCC3FB0C}" type="datetimeFigureOut">
              <a:rPr lang="es-ES" smtClean="0"/>
              <a:pPr/>
              <a:t>15/08/2015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DA13D19-63A4-48FE-A102-F9DE8B316764}" type="slidenum">
              <a:rPr lang="es-ES" smtClean="0"/>
              <a:pPr/>
              <a:t>‹Nº›</a:t>
            </a:fld>
            <a:endParaRPr lang="es-ES"/>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B4CC48-0091-46E0-93F0-873ECCC3FB0C}" type="datetimeFigureOut">
              <a:rPr lang="es-ES" smtClean="0"/>
              <a:pPr/>
              <a:t>15/08/2015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DA13D19-63A4-48FE-A102-F9DE8B316764}" type="slidenum">
              <a:rPr lang="es-ES" smtClean="0"/>
              <a:pPr/>
              <a:t>‹Nº›</a:t>
            </a:fld>
            <a:endParaRPr lang="es-ES"/>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B4CC48-0091-46E0-93F0-873ECCC3FB0C}" type="datetimeFigureOut">
              <a:rPr lang="es-ES" smtClean="0"/>
              <a:pPr/>
              <a:t>15/08/2015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A13D19-63A4-48FE-A102-F9DE8B316764}" type="slidenum">
              <a:rPr lang="es-ES" smtClean="0"/>
              <a:pPr/>
              <a:t>‹Nº›</a:t>
            </a:fld>
            <a:endParaRPr lang="es-ES"/>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B4CC48-0091-46E0-93F0-873ECCC3FB0C}" type="datetimeFigureOut">
              <a:rPr lang="es-ES" smtClean="0"/>
              <a:pPr/>
              <a:t>15/08/2015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A13D19-63A4-48FE-A102-F9DE8B316764}" type="slidenum">
              <a:rPr lang="es-ES" smtClean="0"/>
              <a:pPr/>
              <a:t>‹Nº›</a:t>
            </a:fld>
            <a:endParaRPr lang="es-ES"/>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EB4CC48-0091-46E0-93F0-873ECCC3FB0C}" type="datetimeFigureOut">
              <a:rPr lang="es-ES" smtClean="0"/>
              <a:pPr/>
              <a:t>15/08/2015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DA13D19-63A4-48FE-A102-F9DE8B316764}"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image" Target="../media/image83.png"/><Relationship Id="rId18" Type="http://schemas.openxmlformats.org/officeDocument/2006/relationships/image" Target="../media/image8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9.png"/><Relationship Id="rId11" Type="http://schemas.openxmlformats.org/officeDocument/2006/relationships/image" Target="../media/image82.png"/><Relationship Id="rId5" Type="http://schemas.openxmlformats.org/officeDocument/2006/relationships/hyperlink" Target="http://www.mispps.com/" TargetMode="External"/><Relationship Id="rId15" Type="http://schemas.openxmlformats.org/officeDocument/2006/relationships/image" Target="../media/image84.png"/><Relationship Id="rId10" Type="http://schemas.openxmlformats.org/officeDocument/2006/relationships/hyperlink" Target="https://www.facebook.com/mispps" TargetMode="External"/><Relationship Id="rId4" Type="http://schemas.openxmlformats.org/officeDocument/2006/relationships/image" Target="../media/image78.png"/><Relationship Id="rId9" Type="http://schemas.openxmlformats.org/officeDocument/2006/relationships/image" Target="../media/image8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sp>
        <p:nvSpPr>
          <p:cNvPr id="3" name="2 Marcador de contenido"/>
          <p:cNvSpPr>
            <a:spLocks noGrp="1"/>
          </p:cNvSpPr>
          <p:nvPr>
            <p:ph idx="1"/>
          </p:nvPr>
        </p:nvSpPr>
        <p:spPr>
          <a:xfrm>
            <a:off x="0" y="0"/>
            <a:ext cx="9144000" cy="5143500"/>
          </a:xfrm>
        </p:spPr>
        <p:txBody>
          <a:bodyPr/>
          <a:lstStyle/>
          <a:p>
            <a:endParaRPr lang="es-ES" dirty="0"/>
          </a:p>
        </p:txBody>
      </p:sp>
      <p:pic>
        <p:nvPicPr>
          <p:cNvPr id="4" name="3 Imagen" descr="841635__hot-air-balloons_p.jpg"/>
          <p:cNvPicPr>
            <a:picLocks noChangeAspect="1"/>
          </p:cNvPicPr>
          <p:nvPr/>
        </p:nvPicPr>
        <p:blipFill>
          <a:blip r:embed="rId3"/>
          <a:stretch>
            <a:fillRect/>
          </a:stretch>
        </p:blipFill>
        <p:spPr>
          <a:xfrm>
            <a:off x="3716" y="0"/>
            <a:ext cx="9136568"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6" name="Picture 8" descr="Rendered Image"/>
          <p:cNvPicPr>
            <a:picLocks noChangeAspect="1" noChangeArrowheads="1"/>
          </p:cNvPicPr>
          <p:nvPr/>
        </p:nvPicPr>
        <p:blipFill>
          <a:blip r:embed="rId4">
            <a:lum contrast="20000"/>
          </a:blip>
          <a:srcRect/>
          <a:stretch>
            <a:fillRect/>
          </a:stretch>
        </p:blipFill>
        <p:spPr bwMode="auto">
          <a:xfrm>
            <a:off x="4214810" y="1285866"/>
            <a:ext cx="4533901" cy="857256"/>
          </a:xfrm>
          <a:prstGeom prst="rect">
            <a:avLst/>
          </a:prstGeom>
          <a:noFill/>
        </p:spPr>
      </p:pic>
      <p:pic>
        <p:nvPicPr>
          <p:cNvPr id="67" name="Picture 10" descr="Rendered Image"/>
          <p:cNvPicPr>
            <a:picLocks noChangeAspect="1" noChangeArrowheads="1"/>
          </p:cNvPicPr>
          <p:nvPr/>
        </p:nvPicPr>
        <p:blipFill>
          <a:blip r:embed="rId5">
            <a:lum contrast="20000"/>
          </a:blip>
          <a:srcRect/>
          <a:stretch>
            <a:fillRect/>
          </a:stretch>
        </p:blipFill>
        <p:spPr bwMode="auto">
          <a:xfrm>
            <a:off x="5357818" y="357172"/>
            <a:ext cx="2643206" cy="742951"/>
          </a:xfrm>
          <a:prstGeom prst="rect">
            <a:avLst/>
          </a:prstGeom>
          <a:noFill/>
        </p:spPr>
      </p:pic>
      <p:sp>
        <p:nvSpPr>
          <p:cNvPr id="68" name="67 CuadroTexto"/>
          <p:cNvSpPr txBox="1"/>
          <p:nvPr/>
        </p:nvSpPr>
        <p:spPr>
          <a:xfrm>
            <a:off x="3286116" y="4435614"/>
            <a:ext cx="2901756" cy="707886"/>
          </a:xfrm>
          <a:prstGeom prst="rect">
            <a:avLst/>
          </a:prstGeom>
          <a:noFill/>
        </p:spPr>
        <p:txBody>
          <a:bodyPr wrap="none" rtlCol="0">
            <a:spAutoFit/>
            <a:scene3d>
              <a:camera prst="orthographicFront"/>
              <a:lightRig rig="flat" dir="t"/>
            </a:scene3d>
            <a:sp3d extrusionH="57150">
              <a:bevelT h="25400" prst="softRound"/>
            </a:sp3d>
          </a:bodyPr>
          <a:lstStyle/>
          <a:p>
            <a:r>
              <a:rPr lang="es-ES_tradnl" sz="20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Vivaldi" pitchFamily="66" charset="0"/>
              </a:rPr>
              <a:t>Esta es una creación de Raquel</a:t>
            </a:r>
            <a:endParaRPr lang="es-ES" sz="20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Vivaldi" pitchFamily="66" charset="0"/>
            </a:endParaRPr>
          </a:p>
          <a:p>
            <a:endParaRPr lang="es-ES" sz="2000" dirty="0"/>
          </a:p>
        </p:txBody>
      </p:sp>
      <p:sp>
        <p:nvSpPr>
          <p:cNvPr id="69" name="68 CuadroTexto"/>
          <p:cNvSpPr txBox="1"/>
          <p:nvPr/>
        </p:nvSpPr>
        <p:spPr>
          <a:xfrm>
            <a:off x="0" y="4071948"/>
            <a:ext cx="1460656" cy="646331"/>
          </a:xfrm>
          <a:prstGeom prst="rect">
            <a:avLst/>
          </a:prstGeom>
          <a:noFill/>
        </p:spPr>
        <p:txBody>
          <a:bodyPr wrap="none" rtlCol="0">
            <a:spAutoFit/>
            <a:scene3d>
              <a:camera prst="orthographicFront"/>
              <a:lightRig rig="morning" dir="t"/>
            </a:scene3d>
            <a:sp3d extrusionH="57150">
              <a:bevelT h="25400" prst="softRound"/>
            </a:sp3d>
          </a:bodyPr>
          <a:lstStyle/>
          <a:p>
            <a:r>
              <a:rPr lang="es-ES_tradnl" sz="1200" b="1" dirty="0" smtClean="0">
                <a:gradFill>
                  <a:gsLst>
                    <a:gs pos="0">
                      <a:srgbClr val="E6DCAC"/>
                    </a:gs>
                    <a:gs pos="12000">
                      <a:srgbClr val="E6D78A"/>
                    </a:gs>
                    <a:gs pos="30000">
                      <a:srgbClr val="C7AC4C"/>
                    </a:gs>
                    <a:gs pos="45000">
                      <a:srgbClr val="E6D78A"/>
                    </a:gs>
                    <a:gs pos="77000">
                      <a:srgbClr val="C7AC4C"/>
                    </a:gs>
                    <a:gs pos="100000">
                      <a:srgbClr val="E6DCAC"/>
                    </a:gs>
                  </a:gsLst>
                  <a:lin ang="0" scaled="0"/>
                </a:gradFill>
                <a:effectLst>
                  <a:outerShdw blurRad="38100" dist="38100" dir="2700000" algn="tl">
                    <a:srgbClr val="000000">
                      <a:alpha val="43137"/>
                    </a:srgbClr>
                  </a:outerShdw>
                </a:effectLst>
                <a:latin typeface="Agency FB" pitchFamily="34" charset="0"/>
              </a:rPr>
              <a:t>Tema Musical : </a:t>
            </a:r>
            <a:r>
              <a:rPr lang="es-ES_tradnl" sz="1200" b="1" dirty="0" err="1" smtClean="0">
                <a:gradFill>
                  <a:gsLst>
                    <a:gs pos="0">
                      <a:srgbClr val="E6DCAC"/>
                    </a:gs>
                    <a:gs pos="12000">
                      <a:srgbClr val="E6D78A"/>
                    </a:gs>
                    <a:gs pos="30000">
                      <a:srgbClr val="C7AC4C"/>
                    </a:gs>
                    <a:gs pos="45000">
                      <a:srgbClr val="E6D78A"/>
                    </a:gs>
                    <a:gs pos="77000">
                      <a:srgbClr val="C7AC4C"/>
                    </a:gs>
                    <a:gs pos="100000">
                      <a:srgbClr val="E6DCAC"/>
                    </a:gs>
                  </a:gsLst>
                  <a:lin ang="0" scaled="0"/>
                </a:gradFill>
                <a:effectLst>
                  <a:outerShdw blurRad="38100" dist="38100" dir="2700000" algn="tl">
                    <a:srgbClr val="000000">
                      <a:alpha val="43137"/>
                    </a:srgbClr>
                  </a:outerShdw>
                </a:effectLst>
                <a:latin typeface="Agency FB" pitchFamily="34" charset="0"/>
              </a:rPr>
              <a:t>Fly</a:t>
            </a:r>
            <a:endParaRPr lang="es-ES_tradnl" sz="1200" b="1" dirty="0" smtClean="0">
              <a:gradFill>
                <a:gsLst>
                  <a:gs pos="0">
                    <a:srgbClr val="E6DCAC"/>
                  </a:gs>
                  <a:gs pos="12000">
                    <a:srgbClr val="E6D78A"/>
                  </a:gs>
                  <a:gs pos="30000">
                    <a:srgbClr val="C7AC4C"/>
                  </a:gs>
                  <a:gs pos="45000">
                    <a:srgbClr val="E6D78A"/>
                  </a:gs>
                  <a:gs pos="77000">
                    <a:srgbClr val="C7AC4C"/>
                  </a:gs>
                  <a:gs pos="100000">
                    <a:srgbClr val="E6DCAC"/>
                  </a:gs>
                </a:gsLst>
                <a:lin ang="0" scaled="0"/>
              </a:gradFill>
              <a:effectLst>
                <a:outerShdw blurRad="38100" dist="38100" dir="2700000" algn="tl">
                  <a:srgbClr val="000000">
                    <a:alpha val="43137"/>
                  </a:srgbClr>
                </a:outerShdw>
              </a:effectLst>
              <a:latin typeface="Agency FB" pitchFamily="34" charset="0"/>
            </a:endParaRPr>
          </a:p>
          <a:p>
            <a:r>
              <a:rPr lang="es-ES_tradnl" sz="1200" b="1" dirty="0" smtClean="0">
                <a:gradFill>
                  <a:gsLst>
                    <a:gs pos="0">
                      <a:srgbClr val="E6DCAC"/>
                    </a:gs>
                    <a:gs pos="12000">
                      <a:srgbClr val="E6D78A"/>
                    </a:gs>
                    <a:gs pos="30000">
                      <a:srgbClr val="C7AC4C"/>
                    </a:gs>
                    <a:gs pos="45000">
                      <a:srgbClr val="E6D78A"/>
                    </a:gs>
                    <a:gs pos="77000">
                      <a:srgbClr val="C7AC4C"/>
                    </a:gs>
                    <a:gs pos="100000">
                      <a:srgbClr val="E6DCAC"/>
                    </a:gs>
                  </a:gsLst>
                  <a:lin ang="0" scaled="0"/>
                </a:gradFill>
                <a:effectLst>
                  <a:outerShdw blurRad="38100" dist="38100" dir="2700000" algn="tl">
                    <a:srgbClr val="000000">
                      <a:alpha val="43137"/>
                    </a:srgbClr>
                  </a:outerShdw>
                </a:effectLst>
                <a:latin typeface="Agency FB" pitchFamily="34" charset="0"/>
              </a:rPr>
              <a:t>Interpreta :  </a:t>
            </a:r>
            <a:r>
              <a:rPr lang="es-ES_tradnl" sz="1200" b="1" dirty="0" smtClean="0">
                <a:gradFill>
                  <a:gsLst>
                    <a:gs pos="0">
                      <a:srgbClr val="E6DCAC"/>
                    </a:gs>
                    <a:gs pos="12000">
                      <a:srgbClr val="E6D78A"/>
                    </a:gs>
                    <a:gs pos="30000">
                      <a:srgbClr val="C7AC4C"/>
                    </a:gs>
                    <a:gs pos="45000">
                      <a:srgbClr val="E6D78A"/>
                    </a:gs>
                    <a:gs pos="77000">
                      <a:srgbClr val="C7AC4C"/>
                    </a:gs>
                    <a:gs pos="100000">
                      <a:srgbClr val="E6DCAC"/>
                    </a:gs>
                  </a:gsLst>
                  <a:lin ang="0" scaled="0"/>
                </a:gradFill>
                <a:effectLst>
                  <a:outerShdw blurRad="38100" dist="38100" dir="2700000" algn="tl">
                    <a:srgbClr val="000000">
                      <a:alpha val="43137"/>
                    </a:srgbClr>
                  </a:outerShdw>
                </a:effectLst>
                <a:latin typeface="Agency FB" pitchFamily="34" charset="0"/>
              </a:rPr>
              <a:t>David </a:t>
            </a:r>
            <a:r>
              <a:rPr lang="es-ES_tradnl" sz="1200" b="1" dirty="0" err="1" smtClean="0">
                <a:gradFill>
                  <a:gsLst>
                    <a:gs pos="0">
                      <a:srgbClr val="E6DCAC"/>
                    </a:gs>
                    <a:gs pos="12000">
                      <a:srgbClr val="E6D78A"/>
                    </a:gs>
                    <a:gs pos="30000">
                      <a:srgbClr val="C7AC4C"/>
                    </a:gs>
                    <a:gs pos="45000">
                      <a:srgbClr val="E6D78A"/>
                    </a:gs>
                    <a:gs pos="77000">
                      <a:srgbClr val="C7AC4C"/>
                    </a:gs>
                    <a:gs pos="100000">
                      <a:srgbClr val="E6DCAC"/>
                    </a:gs>
                  </a:gsLst>
                  <a:lin ang="0" scaled="0"/>
                </a:gradFill>
                <a:effectLst>
                  <a:outerShdw blurRad="38100" dist="38100" dir="2700000" algn="tl">
                    <a:srgbClr val="000000">
                      <a:alpha val="43137"/>
                    </a:srgbClr>
                  </a:outerShdw>
                </a:effectLst>
                <a:latin typeface="Agency FB" pitchFamily="34" charset="0"/>
              </a:rPr>
              <a:t>Lopez</a:t>
            </a:r>
            <a:endParaRPr lang="es-ES_tradnl" sz="1200" b="1" dirty="0" smtClean="0">
              <a:gradFill>
                <a:gsLst>
                  <a:gs pos="0">
                    <a:srgbClr val="E6DCAC"/>
                  </a:gs>
                  <a:gs pos="12000">
                    <a:srgbClr val="E6D78A"/>
                  </a:gs>
                  <a:gs pos="30000">
                    <a:srgbClr val="C7AC4C"/>
                  </a:gs>
                  <a:gs pos="45000">
                    <a:srgbClr val="E6D78A"/>
                  </a:gs>
                  <a:gs pos="77000">
                    <a:srgbClr val="C7AC4C"/>
                  </a:gs>
                  <a:gs pos="100000">
                    <a:srgbClr val="E6DCAC"/>
                  </a:gs>
                </a:gsLst>
                <a:lin ang="0" scaled="0"/>
              </a:gradFill>
              <a:effectLst>
                <a:outerShdw blurRad="38100" dist="38100" dir="2700000" algn="tl">
                  <a:srgbClr val="000000">
                    <a:alpha val="43137"/>
                  </a:srgbClr>
                </a:outerShdw>
              </a:effectLst>
              <a:latin typeface="Agency FB" pitchFamily="34" charset="0"/>
            </a:endParaRPr>
          </a:p>
          <a:p>
            <a:endParaRPr lang="es-ES" sz="1200" b="1" dirty="0">
              <a:gradFill>
                <a:gsLst>
                  <a:gs pos="0">
                    <a:srgbClr val="E6DCAC"/>
                  </a:gs>
                  <a:gs pos="12000">
                    <a:srgbClr val="E6D78A"/>
                  </a:gs>
                  <a:gs pos="30000">
                    <a:srgbClr val="C7AC4C"/>
                  </a:gs>
                  <a:gs pos="45000">
                    <a:srgbClr val="E6D78A"/>
                  </a:gs>
                  <a:gs pos="77000">
                    <a:srgbClr val="C7AC4C"/>
                  </a:gs>
                  <a:gs pos="100000">
                    <a:srgbClr val="E6DCAC"/>
                  </a:gs>
                </a:gsLst>
                <a:lin ang="0" scaled="0"/>
              </a:gradFill>
              <a:effectLst>
                <a:outerShdw blurRad="38100" dist="38100" dir="2700000" algn="tl">
                  <a:srgbClr val="000000">
                    <a:alpha val="43137"/>
                  </a:srgbClr>
                </a:outerShdw>
              </a:effectLst>
              <a:latin typeface="Agency FB" pitchFamily="34" charset="0"/>
            </a:endParaRPr>
          </a:p>
        </p:txBody>
      </p:sp>
    </p:spTree>
  </p:cSld>
  <p:clrMapOvr>
    <a:masterClrMapping/>
  </p:clrMapOvr>
  <p:transition advTm="23000">
    <p:sndAc>
      <p:stSnd loop="1">
        <p:snd r:embed="rId2" name="David Lopez - Fly Soun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8" presetClass="exit" presetSubtype="12" fill="hold" grpId="0" nodeType="withEffect">
                                  <p:stCondLst>
                                    <p:cond delay="0"/>
                                  </p:stCondLst>
                                  <p:childTnLst>
                                    <p:animEffect transition="out" filter="strips(downLeft)">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18" presetClass="exit" presetSubtype="3" fill="hold" grpId="0" nodeType="withEffect">
                                  <p:stCondLst>
                                    <p:cond delay="0"/>
                                  </p:stCondLst>
                                  <p:childTnLst>
                                    <p:animEffect transition="out" filter="strips(upRight)">
                                      <p:cBhvr>
                                        <p:cTn id="13" dur="5000"/>
                                        <p:tgtEl>
                                          <p:spTgt spid="7"/>
                                        </p:tgtEl>
                                      </p:cBhvr>
                                    </p:animEffect>
                                    <p:set>
                                      <p:cBhvr>
                                        <p:cTn id="14" dur="1" fill="hold">
                                          <p:stCondLst>
                                            <p:cond delay="4999"/>
                                          </p:stCondLst>
                                        </p:cTn>
                                        <p:tgtEl>
                                          <p:spTgt spid="7"/>
                                        </p:tgtEl>
                                        <p:attrNameLst>
                                          <p:attrName>style.visibility</p:attrName>
                                        </p:attrNameLst>
                                      </p:cBhvr>
                                      <p:to>
                                        <p:strVal val="hidden"/>
                                      </p:to>
                                    </p:set>
                                  </p:childTnLst>
                                </p:cTn>
                              </p:par>
                              <p:par>
                                <p:cTn id="15" presetID="18" presetClass="exit" presetSubtype="12" fill="hold" grpId="0" nodeType="withEffect">
                                  <p:stCondLst>
                                    <p:cond delay="0"/>
                                  </p:stCondLst>
                                  <p:childTnLst>
                                    <p:animEffect transition="out" filter="strips(downLeft)">
                                      <p:cBhvr>
                                        <p:cTn id="16" dur="5000"/>
                                        <p:tgtEl>
                                          <p:spTgt spid="8"/>
                                        </p:tgtEl>
                                      </p:cBhvr>
                                    </p:animEffect>
                                    <p:set>
                                      <p:cBhvr>
                                        <p:cTn id="17" dur="1" fill="hold">
                                          <p:stCondLst>
                                            <p:cond delay="4999"/>
                                          </p:stCondLst>
                                        </p:cTn>
                                        <p:tgtEl>
                                          <p:spTgt spid="8"/>
                                        </p:tgtEl>
                                        <p:attrNameLst>
                                          <p:attrName>style.visibility</p:attrName>
                                        </p:attrNameLst>
                                      </p:cBhvr>
                                      <p:to>
                                        <p:strVal val="hidden"/>
                                      </p:to>
                                    </p:set>
                                  </p:childTnLst>
                                </p:cTn>
                              </p:par>
                              <p:par>
                                <p:cTn id="18" presetID="18" presetClass="exit" presetSubtype="3" fill="hold" grpId="0" nodeType="withEffect">
                                  <p:stCondLst>
                                    <p:cond delay="0"/>
                                  </p:stCondLst>
                                  <p:childTnLst>
                                    <p:animEffect transition="out" filter="strips(upRight)">
                                      <p:cBhvr>
                                        <p:cTn id="19" dur="5000"/>
                                        <p:tgtEl>
                                          <p:spTgt spid="9"/>
                                        </p:tgtEl>
                                      </p:cBhvr>
                                    </p:animEffect>
                                    <p:set>
                                      <p:cBhvr>
                                        <p:cTn id="20" dur="1" fill="hold">
                                          <p:stCondLst>
                                            <p:cond delay="4999"/>
                                          </p:stCondLst>
                                        </p:cTn>
                                        <p:tgtEl>
                                          <p:spTgt spid="9"/>
                                        </p:tgtEl>
                                        <p:attrNameLst>
                                          <p:attrName>style.visibility</p:attrName>
                                        </p:attrNameLst>
                                      </p:cBhvr>
                                      <p:to>
                                        <p:strVal val="hidden"/>
                                      </p:to>
                                    </p:set>
                                  </p:childTnLst>
                                </p:cTn>
                              </p:par>
                              <p:par>
                                <p:cTn id="21" presetID="18" presetClass="exit" presetSubtype="12" fill="hold" grpId="0" nodeType="withEffect">
                                  <p:stCondLst>
                                    <p:cond delay="0"/>
                                  </p:stCondLst>
                                  <p:childTnLst>
                                    <p:animEffect transition="out" filter="strips(downLeft)">
                                      <p:cBhvr>
                                        <p:cTn id="22" dur="5000"/>
                                        <p:tgtEl>
                                          <p:spTgt spid="10"/>
                                        </p:tgtEl>
                                      </p:cBhvr>
                                    </p:animEffect>
                                    <p:set>
                                      <p:cBhvr>
                                        <p:cTn id="23" dur="1" fill="hold">
                                          <p:stCondLst>
                                            <p:cond delay="4999"/>
                                          </p:stCondLst>
                                        </p:cTn>
                                        <p:tgtEl>
                                          <p:spTgt spid="10"/>
                                        </p:tgtEl>
                                        <p:attrNameLst>
                                          <p:attrName>style.visibility</p:attrName>
                                        </p:attrNameLst>
                                      </p:cBhvr>
                                      <p:to>
                                        <p:strVal val="hidden"/>
                                      </p:to>
                                    </p:set>
                                  </p:childTnLst>
                                </p:cTn>
                              </p:par>
                              <p:par>
                                <p:cTn id="24" presetID="18" presetClass="exit" presetSubtype="3" fill="hold" grpId="0" nodeType="withEffect">
                                  <p:stCondLst>
                                    <p:cond delay="0"/>
                                  </p:stCondLst>
                                  <p:childTnLst>
                                    <p:animEffect transition="out" filter="strips(upRight)">
                                      <p:cBhvr>
                                        <p:cTn id="25" dur="5000"/>
                                        <p:tgtEl>
                                          <p:spTgt spid="11"/>
                                        </p:tgtEl>
                                      </p:cBhvr>
                                    </p:animEffect>
                                    <p:set>
                                      <p:cBhvr>
                                        <p:cTn id="26" dur="1" fill="hold">
                                          <p:stCondLst>
                                            <p:cond delay="4999"/>
                                          </p:stCondLst>
                                        </p:cTn>
                                        <p:tgtEl>
                                          <p:spTgt spid="11"/>
                                        </p:tgtEl>
                                        <p:attrNameLst>
                                          <p:attrName>style.visibility</p:attrName>
                                        </p:attrNameLst>
                                      </p:cBhvr>
                                      <p:to>
                                        <p:strVal val="hidden"/>
                                      </p:to>
                                    </p:set>
                                  </p:childTnLst>
                                </p:cTn>
                              </p:par>
                              <p:par>
                                <p:cTn id="27" presetID="18" presetClass="exit" presetSubtype="12" fill="hold" grpId="0" nodeType="withEffect">
                                  <p:stCondLst>
                                    <p:cond delay="0"/>
                                  </p:stCondLst>
                                  <p:childTnLst>
                                    <p:animEffect transition="out" filter="strips(downLeft)">
                                      <p:cBhvr>
                                        <p:cTn id="28" dur="5000"/>
                                        <p:tgtEl>
                                          <p:spTgt spid="12"/>
                                        </p:tgtEl>
                                      </p:cBhvr>
                                    </p:animEffect>
                                    <p:set>
                                      <p:cBhvr>
                                        <p:cTn id="29" dur="1" fill="hold">
                                          <p:stCondLst>
                                            <p:cond delay="4999"/>
                                          </p:stCondLst>
                                        </p:cTn>
                                        <p:tgtEl>
                                          <p:spTgt spid="12"/>
                                        </p:tgtEl>
                                        <p:attrNameLst>
                                          <p:attrName>style.visibility</p:attrName>
                                        </p:attrNameLst>
                                      </p:cBhvr>
                                      <p:to>
                                        <p:strVal val="hidden"/>
                                      </p:to>
                                    </p:set>
                                  </p:childTnLst>
                                </p:cTn>
                              </p:par>
                              <p:par>
                                <p:cTn id="30" presetID="18" presetClass="exit" presetSubtype="3" fill="hold" grpId="0" nodeType="withEffect">
                                  <p:stCondLst>
                                    <p:cond delay="0"/>
                                  </p:stCondLst>
                                  <p:childTnLst>
                                    <p:animEffect transition="out" filter="strips(upRight)">
                                      <p:cBhvr>
                                        <p:cTn id="31" dur="5000"/>
                                        <p:tgtEl>
                                          <p:spTgt spid="13"/>
                                        </p:tgtEl>
                                      </p:cBhvr>
                                    </p:animEffect>
                                    <p:set>
                                      <p:cBhvr>
                                        <p:cTn id="32" dur="1" fill="hold">
                                          <p:stCondLst>
                                            <p:cond delay="4999"/>
                                          </p:stCondLst>
                                        </p:cTn>
                                        <p:tgtEl>
                                          <p:spTgt spid="13"/>
                                        </p:tgtEl>
                                        <p:attrNameLst>
                                          <p:attrName>style.visibility</p:attrName>
                                        </p:attrNameLst>
                                      </p:cBhvr>
                                      <p:to>
                                        <p:strVal val="hidden"/>
                                      </p:to>
                                    </p:set>
                                  </p:childTnLst>
                                </p:cTn>
                              </p:par>
                              <p:par>
                                <p:cTn id="33" presetID="18" presetClass="exit" presetSubtype="12" fill="hold" grpId="0" nodeType="withEffect">
                                  <p:stCondLst>
                                    <p:cond delay="0"/>
                                  </p:stCondLst>
                                  <p:childTnLst>
                                    <p:animEffect transition="out" filter="strips(downLeft)">
                                      <p:cBhvr>
                                        <p:cTn id="34" dur="5000"/>
                                        <p:tgtEl>
                                          <p:spTgt spid="14"/>
                                        </p:tgtEl>
                                      </p:cBhvr>
                                    </p:animEffect>
                                    <p:set>
                                      <p:cBhvr>
                                        <p:cTn id="35" dur="1" fill="hold">
                                          <p:stCondLst>
                                            <p:cond delay="4999"/>
                                          </p:stCondLst>
                                        </p:cTn>
                                        <p:tgtEl>
                                          <p:spTgt spid="14"/>
                                        </p:tgtEl>
                                        <p:attrNameLst>
                                          <p:attrName>style.visibility</p:attrName>
                                        </p:attrNameLst>
                                      </p:cBhvr>
                                      <p:to>
                                        <p:strVal val="hidden"/>
                                      </p:to>
                                    </p:set>
                                  </p:childTnLst>
                                </p:cTn>
                              </p:par>
                              <p:par>
                                <p:cTn id="36" presetID="18" presetClass="exit" presetSubtype="3" fill="hold" grpId="0" nodeType="withEffect">
                                  <p:stCondLst>
                                    <p:cond delay="0"/>
                                  </p:stCondLst>
                                  <p:childTnLst>
                                    <p:animEffect transition="out" filter="strips(upRight)">
                                      <p:cBhvr>
                                        <p:cTn id="37" dur="5000"/>
                                        <p:tgtEl>
                                          <p:spTgt spid="15"/>
                                        </p:tgtEl>
                                      </p:cBhvr>
                                    </p:animEffect>
                                    <p:set>
                                      <p:cBhvr>
                                        <p:cTn id="38" dur="1" fill="hold">
                                          <p:stCondLst>
                                            <p:cond delay="4999"/>
                                          </p:stCondLst>
                                        </p:cTn>
                                        <p:tgtEl>
                                          <p:spTgt spid="15"/>
                                        </p:tgtEl>
                                        <p:attrNameLst>
                                          <p:attrName>style.visibility</p:attrName>
                                        </p:attrNameLst>
                                      </p:cBhvr>
                                      <p:to>
                                        <p:strVal val="hidden"/>
                                      </p:to>
                                    </p:set>
                                  </p:childTnLst>
                                </p:cTn>
                              </p:par>
                              <p:par>
                                <p:cTn id="39" presetID="18" presetClass="exit" presetSubtype="9" fill="hold" grpId="0" nodeType="withEffect">
                                  <p:stCondLst>
                                    <p:cond delay="0"/>
                                  </p:stCondLst>
                                  <p:childTnLst>
                                    <p:animEffect transition="out" filter="strips(upLeft)">
                                      <p:cBhvr>
                                        <p:cTn id="40" dur="5000"/>
                                        <p:tgtEl>
                                          <p:spTgt spid="16"/>
                                        </p:tgtEl>
                                      </p:cBhvr>
                                    </p:animEffect>
                                    <p:set>
                                      <p:cBhvr>
                                        <p:cTn id="41" dur="1" fill="hold">
                                          <p:stCondLst>
                                            <p:cond delay="4999"/>
                                          </p:stCondLst>
                                        </p:cTn>
                                        <p:tgtEl>
                                          <p:spTgt spid="16"/>
                                        </p:tgtEl>
                                        <p:attrNameLst>
                                          <p:attrName>style.visibility</p:attrName>
                                        </p:attrNameLst>
                                      </p:cBhvr>
                                      <p:to>
                                        <p:strVal val="hidden"/>
                                      </p:to>
                                    </p:set>
                                  </p:childTnLst>
                                </p:cTn>
                              </p:par>
                              <p:par>
                                <p:cTn id="42" presetID="18" presetClass="exit" presetSubtype="6" fill="hold" grpId="0" nodeType="withEffect">
                                  <p:stCondLst>
                                    <p:cond delay="0"/>
                                  </p:stCondLst>
                                  <p:childTnLst>
                                    <p:animEffect transition="out" filter="strips(downRight)">
                                      <p:cBhvr>
                                        <p:cTn id="43" dur="5000"/>
                                        <p:tgtEl>
                                          <p:spTgt spid="18"/>
                                        </p:tgtEl>
                                      </p:cBhvr>
                                    </p:animEffect>
                                    <p:set>
                                      <p:cBhvr>
                                        <p:cTn id="44" dur="1" fill="hold">
                                          <p:stCondLst>
                                            <p:cond delay="4999"/>
                                          </p:stCondLst>
                                        </p:cTn>
                                        <p:tgtEl>
                                          <p:spTgt spid="18"/>
                                        </p:tgtEl>
                                        <p:attrNameLst>
                                          <p:attrName>style.visibility</p:attrName>
                                        </p:attrNameLst>
                                      </p:cBhvr>
                                      <p:to>
                                        <p:strVal val="hidden"/>
                                      </p:to>
                                    </p:set>
                                  </p:childTnLst>
                                </p:cTn>
                              </p:par>
                              <p:par>
                                <p:cTn id="45" presetID="18" presetClass="exit" presetSubtype="9" fill="hold" grpId="0" nodeType="withEffect">
                                  <p:stCondLst>
                                    <p:cond delay="0"/>
                                  </p:stCondLst>
                                  <p:childTnLst>
                                    <p:animEffect transition="out" filter="strips(upLeft)">
                                      <p:cBhvr>
                                        <p:cTn id="46" dur="5000"/>
                                        <p:tgtEl>
                                          <p:spTgt spid="19"/>
                                        </p:tgtEl>
                                      </p:cBhvr>
                                    </p:animEffect>
                                    <p:set>
                                      <p:cBhvr>
                                        <p:cTn id="47" dur="1" fill="hold">
                                          <p:stCondLst>
                                            <p:cond delay="4999"/>
                                          </p:stCondLst>
                                        </p:cTn>
                                        <p:tgtEl>
                                          <p:spTgt spid="19"/>
                                        </p:tgtEl>
                                        <p:attrNameLst>
                                          <p:attrName>style.visibility</p:attrName>
                                        </p:attrNameLst>
                                      </p:cBhvr>
                                      <p:to>
                                        <p:strVal val="hidden"/>
                                      </p:to>
                                    </p:set>
                                  </p:childTnLst>
                                </p:cTn>
                              </p:par>
                              <p:par>
                                <p:cTn id="48" presetID="18" presetClass="exit" presetSubtype="6" fill="hold" grpId="0" nodeType="withEffect">
                                  <p:stCondLst>
                                    <p:cond delay="0"/>
                                  </p:stCondLst>
                                  <p:childTnLst>
                                    <p:animEffect transition="out" filter="strips(downRight)">
                                      <p:cBhvr>
                                        <p:cTn id="49" dur="5000"/>
                                        <p:tgtEl>
                                          <p:spTgt spid="20"/>
                                        </p:tgtEl>
                                      </p:cBhvr>
                                    </p:animEffect>
                                    <p:set>
                                      <p:cBhvr>
                                        <p:cTn id="50" dur="1" fill="hold">
                                          <p:stCondLst>
                                            <p:cond delay="4999"/>
                                          </p:stCondLst>
                                        </p:cTn>
                                        <p:tgtEl>
                                          <p:spTgt spid="20"/>
                                        </p:tgtEl>
                                        <p:attrNameLst>
                                          <p:attrName>style.visibility</p:attrName>
                                        </p:attrNameLst>
                                      </p:cBhvr>
                                      <p:to>
                                        <p:strVal val="hidden"/>
                                      </p:to>
                                    </p:set>
                                  </p:childTnLst>
                                </p:cTn>
                              </p:par>
                              <p:par>
                                <p:cTn id="51" presetID="18" presetClass="exit" presetSubtype="9" fill="hold" grpId="0" nodeType="withEffect">
                                  <p:stCondLst>
                                    <p:cond delay="0"/>
                                  </p:stCondLst>
                                  <p:childTnLst>
                                    <p:animEffect transition="out" filter="strips(upLeft)">
                                      <p:cBhvr>
                                        <p:cTn id="52" dur="5000"/>
                                        <p:tgtEl>
                                          <p:spTgt spid="21"/>
                                        </p:tgtEl>
                                      </p:cBhvr>
                                    </p:animEffect>
                                    <p:set>
                                      <p:cBhvr>
                                        <p:cTn id="53" dur="1" fill="hold">
                                          <p:stCondLst>
                                            <p:cond delay="4999"/>
                                          </p:stCondLst>
                                        </p:cTn>
                                        <p:tgtEl>
                                          <p:spTgt spid="21"/>
                                        </p:tgtEl>
                                        <p:attrNameLst>
                                          <p:attrName>style.visibility</p:attrName>
                                        </p:attrNameLst>
                                      </p:cBhvr>
                                      <p:to>
                                        <p:strVal val="hidden"/>
                                      </p:to>
                                    </p:set>
                                  </p:childTnLst>
                                </p:cTn>
                              </p:par>
                              <p:par>
                                <p:cTn id="54" presetID="18" presetClass="exit" presetSubtype="6" fill="hold" grpId="0" nodeType="withEffect">
                                  <p:stCondLst>
                                    <p:cond delay="0"/>
                                  </p:stCondLst>
                                  <p:childTnLst>
                                    <p:animEffect transition="out" filter="strips(downRight)">
                                      <p:cBhvr>
                                        <p:cTn id="55" dur="5000"/>
                                        <p:tgtEl>
                                          <p:spTgt spid="22"/>
                                        </p:tgtEl>
                                      </p:cBhvr>
                                    </p:animEffect>
                                    <p:set>
                                      <p:cBhvr>
                                        <p:cTn id="56" dur="1" fill="hold">
                                          <p:stCondLst>
                                            <p:cond delay="4999"/>
                                          </p:stCondLst>
                                        </p:cTn>
                                        <p:tgtEl>
                                          <p:spTgt spid="22"/>
                                        </p:tgtEl>
                                        <p:attrNameLst>
                                          <p:attrName>style.visibility</p:attrName>
                                        </p:attrNameLst>
                                      </p:cBhvr>
                                      <p:to>
                                        <p:strVal val="hidden"/>
                                      </p:to>
                                    </p:set>
                                  </p:childTnLst>
                                </p:cTn>
                              </p:par>
                              <p:par>
                                <p:cTn id="57" presetID="18" presetClass="exit" presetSubtype="9" fill="hold" grpId="0" nodeType="withEffect">
                                  <p:stCondLst>
                                    <p:cond delay="0"/>
                                  </p:stCondLst>
                                  <p:childTnLst>
                                    <p:animEffect transition="out" filter="strips(upLeft)">
                                      <p:cBhvr>
                                        <p:cTn id="58" dur="5000"/>
                                        <p:tgtEl>
                                          <p:spTgt spid="23"/>
                                        </p:tgtEl>
                                      </p:cBhvr>
                                    </p:animEffect>
                                    <p:set>
                                      <p:cBhvr>
                                        <p:cTn id="59" dur="1" fill="hold">
                                          <p:stCondLst>
                                            <p:cond delay="4999"/>
                                          </p:stCondLst>
                                        </p:cTn>
                                        <p:tgtEl>
                                          <p:spTgt spid="23"/>
                                        </p:tgtEl>
                                        <p:attrNameLst>
                                          <p:attrName>style.visibility</p:attrName>
                                        </p:attrNameLst>
                                      </p:cBhvr>
                                      <p:to>
                                        <p:strVal val="hidden"/>
                                      </p:to>
                                    </p:set>
                                  </p:childTnLst>
                                </p:cTn>
                              </p:par>
                              <p:par>
                                <p:cTn id="60" presetID="18" presetClass="exit" presetSubtype="6" fill="hold" grpId="0" nodeType="withEffect">
                                  <p:stCondLst>
                                    <p:cond delay="0"/>
                                  </p:stCondLst>
                                  <p:childTnLst>
                                    <p:animEffect transition="out" filter="strips(downRight)">
                                      <p:cBhvr>
                                        <p:cTn id="61" dur="5000"/>
                                        <p:tgtEl>
                                          <p:spTgt spid="24"/>
                                        </p:tgtEl>
                                      </p:cBhvr>
                                    </p:animEffect>
                                    <p:set>
                                      <p:cBhvr>
                                        <p:cTn id="62" dur="1" fill="hold">
                                          <p:stCondLst>
                                            <p:cond delay="4999"/>
                                          </p:stCondLst>
                                        </p:cTn>
                                        <p:tgtEl>
                                          <p:spTgt spid="24"/>
                                        </p:tgtEl>
                                        <p:attrNameLst>
                                          <p:attrName>style.visibility</p:attrName>
                                        </p:attrNameLst>
                                      </p:cBhvr>
                                      <p:to>
                                        <p:strVal val="hidden"/>
                                      </p:to>
                                    </p:set>
                                  </p:childTnLst>
                                </p:cTn>
                              </p:par>
                              <p:par>
                                <p:cTn id="63" presetID="18" presetClass="exit" presetSubtype="9" fill="hold" grpId="0" nodeType="withEffect">
                                  <p:stCondLst>
                                    <p:cond delay="0"/>
                                  </p:stCondLst>
                                  <p:childTnLst>
                                    <p:animEffect transition="out" filter="strips(upLeft)">
                                      <p:cBhvr>
                                        <p:cTn id="64" dur="5000"/>
                                        <p:tgtEl>
                                          <p:spTgt spid="25"/>
                                        </p:tgtEl>
                                      </p:cBhvr>
                                    </p:animEffect>
                                    <p:set>
                                      <p:cBhvr>
                                        <p:cTn id="65" dur="1" fill="hold">
                                          <p:stCondLst>
                                            <p:cond delay="4999"/>
                                          </p:stCondLst>
                                        </p:cTn>
                                        <p:tgtEl>
                                          <p:spTgt spid="25"/>
                                        </p:tgtEl>
                                        <p:attrNameLst>
                                          <p:attrName>style.visibility</p:attrName>
                                        </p:attrNameLst>
                                      </p:cBhvr>
                                      <p:to>
                                        <p:strVal val="hidden"/>
                                      </p:to>
                                    </p:set>
                                  </p:childTnLst>
                                </p:cTn>
                              </p:par>
                              <p:par>
                                <p:cTn id="66" presetID="18" presetClass="exit" presetSubtype="6" fill="hold" grpId="0" nodeType="withEffect">
                                  <p:stCondLst>
                                    <p:cond delay="0"/>
                                  </p:stCondLst>
                                  <p:childTnLst>
                                    <p:animEffect transition="out" filter="strips(downRight)">
                                      <p:cBhvr>
                                        <p:cTn id="67" dur="5000"/>
                                        <p:tgtEl>
                                          <p:spTgt spid="26"/>
                                        </p:tgtEl>
                                      </p:cBhvr>
                                    </p:animEffect>
                                    <p:set>
                                      <p:cBhvr>
                                        <p:cTn id="68" dur="1" fill="hold">
                                          <p:stCondLst>
                                            <p:cond delay="4999"/>
                                          </p:stCondLst>
                                        </p:cTn>
                                        <p:tgtEl>
                                          <p:spTgt spid="26"/>
                                        </p:tgtEl>
                                        <p:attrNameLst>
                                          <p:attrName>style.visibility</p:attrName>
                                        </p:attrNameLst>
                                      </p:cBhvr>
                                      <p:to>
                                        <p:strVal val="hidden"/>
                                      </p:to>
                                    </p:set>
                                  </p:childTnLst>
                                </p:cTn>
                              </p:par>
                              <p:par>
                                <p:cTn id="69" presetID="18" presetClass="exit" presetSubtype="12" fill="hold" grpId="0" nodeType="withEffect">
                                  <p:stCondLst>
                                    <p:cond delay="0"/>
                                  </p:stCondLst>
                                  <p:childTnLst>
                                    <p:animEffect transition="out" filter="strips(downLeft)">
                                      <p:cBhvr>
                                        <p:cTn id="70" dur="5000"/>
                                        <p:tgtEl>
                                          <p:spTgt spid="17"/>
                                        </p:tgtEl>
                                      </p:cBhvr>
                                    </p:animEffect>
                                    <p:set>
                                      <p:cBhvr>
                                        <p:cTn id="71" dur="1" fill="hold">
                                          <p:stCondLst>
                                            <p:cond delay="4999"/>
                                          </p:stCondLst>
                                        </p:cTn>
                                        <p:tgtEl>
                                          <p:spTgt spid="17"/>
                                        </p:tgtEl>
                                        <p:attrNameLst>
                                          <p:attrName>style.visibility</p:attrName>
                                        </p:attrNameLst>
                                      </p:cBhvr>
                                      <p:to>
                                        <p:strVal val="hidden"/>
                                      </p:to>
                                    </p:set>
                                  </p:childTnLst>
                                </p:cTn>
                              </p:par>
                              <p:par>
                                <p:cTn id="72" presetID="18" presetClass="exit" presetSubtype="3" fill="hold" grpId="0" nodeType="withEffect">
                                  <p:stCondLst>
                                    <p:cond delay="0"/>
                                  </p:stCondLst>
                                  <p:childTnLst>
                                    <p:animEffect transition="out" filter="strips(upRight)">
                                      <p:cBhvr>
                                        <p:cTn id="73" dur="5000"/>
                                        <p:tgtEl>
                                          <p:spTgt spid="27"/>
                                        </p:tgtEl>
                                      </p:cBhvr>
                                    </p:animEffect>
                                    <p:set>
                                      <p:cBhvr>
                                        <p:cTn id="74" dur="1" fill="hold">
                                          <p:stCondLst>
                                            <p:cond delay="4999"/>
                                          </p:stCondLst>
                                        </p:cTn>
                                        <p:tgtEl>
                                          <p:spTgt spid="27"/>
                                        </p:tgtEl>
                                        <p:attrNameLst>
                                          <p:attrName>style.visibility</p:attrName>
                                        </p:attrNameLst>
                                      </p:cBhvr>
                                      <p:to>
                                        <p:strVal val="hidden"/>
                                      </p:to>
                                    </p:set>
                                  </p:childTnLst>
                                </p:cTn>
                              </p:par>
                              <p:par>
                                <p:cTn id="75" presetID="18" presetClass="exit" presetSubtype="12" fill="hold" grpId="0" nodeType="withEffect">
                                  <p:stCondLst>
                                    <p:cond delay="0"/>
                                  </p:stCondLst>
                                  <p:childTnLst>
                                    <p:animEffect transition="out" filter="strips(downLeft)">
                                      <p:cBhvr>
                                        <p:cTn id="76" dur="5000"/>
                                        <p:tgtEl>
                                          <p:spTgt spid="28"/>
                                        </p:tgtEl>
                                      </p:cBhvr>
                                    </p:animEffect>
                                    <p:set>
                                      <p:cBhvr>
                                        <p:cTn id="77" dur="1" fill="hold">
                                          <p:stCondLst>
                                            <p:cond delay="4999"/>
                                          </p:stCondLst>
                                        </p:cTn>
                                        <p:tgtEl>
                                          <p:spTgt spid="28"/>
                                        </p:tgtEl>
                                        <p:attrNameLst>
                                          <p:attrName>style.visibility</p:attrName>
                                        </p:attrNameLst>
                                      </p:cBhvr>
                                      <p:to>
                                        <p:strVal val="hidden"/>
                                      </p:to>
                                    </p:set>
                                  </p:childTnLst>
                                </p:cTn>
                              </p:par>
                              <p:par>
                                <p:cTn id="78" presetID="18" presetClass="exit" presetSubtype="3" fill="hold" grpId="0" nodeType="withEffect">
                                  <p:stCondLst>
                                    <p:cond delay="0"/>
                                  </p:stCondLst>
                                  <p:childTnLst>
                                    <p:animEffect transition="out" filter="strips(upRight)">
                                      <p:cBhvr>
                                        <p:cTn id="79" dur="5000"/>
                                        <p:tgtEl>
                                          <p:spTgt spid="29"/>
                                        </p:tgtEl>
                                      </p:cBhvr>
                                    </p:animEffect>
                                    <p:set>
                                      <p:cBhvr>
                                        <p:cTn id="80" dur="1" fill="hold">
                                          <p:stCondLst>
                                            <p:cond delay="4999"/>
                                          </p:stCondLst>
                                        </p:cTn>
                                        <p:tgtEl>
                                          <p:spTgt spid="29"/>
                                        </p:tgtEl>
                                        <p:attrNameLst>
                                          <p:attrName>style.visibility</p:attrName>
                                        </p:attrNameLst>
                                      </p:cBhvr>
                                      <p:to>
                                        <p:strVal val="hidden"/>
                                      </p:to>
                                    </p:set>
                                  </p:childTnLst>
                                </p:cTn>
                              </p:par>
                              <p:par>
                                <p:cTn id="81" presetID="18" presetClass="exit" presetSubtype="12" fill="hold" grpId="0" nodeType="withEffect">
                                  <p:stCondLst>
                                    <p:cond delay="0"/>
                                  </p:stCondLst>
                                  <p:childTnLst>
                                    <p:animEffect transition="out" filter="strips(downLeft)">
                                      <p:cBhvr>
                                        <p:cTn id="82" dur="5000"/>
                                        <p:tgtEl>
                                          <p:spTgt spid="30"/>
                                        </p:tgtEl>
                                      </p:cBhvr>
                                    </p:animEffect>
                                    <p:set>
                                      <p:cBhvr>
                                        <p:cTn id="83" dur="1" fill="hold">
                                          <p:stCondLst>
                                            <p:cond delay="4999"/>
                                          </p:stCondLst>
                                        </p:cTn>
                                        <p:tgtEl>
                                          <p:spTgt spid="30"/>
                                        </p:tgtEl>
                                        <p:attrNameLst>
                                          <p:attrName>style.visibility</p:attrName>
                                        </p:attrNameLst>
                                      </p:cBhvr>
                                      <p:to>
                                        <p:strVal val="hidden"/>
                                      </p:to>
                                    </p:set>
                                  </p:childTnLst>
                                </p:cTn>
                              </p:par>
                              <p:par>
                                <p:cTn id="84" presetID="18" presetClass="exit" presetSubtype="3" fill="hold" grpId="0" nodeType="withEffect">
                                  <p:stCondLst>
                                    <p:cond delay="0"/>
                                  </p:stCondLst>
                                  <p:childTnLst>
                                    <p:animEffect transition="out" filter="strips(upRight)">
                                      <p:cBhvr>
                                        <p:cTn id="85" dur="5000"/>
                                        <p:tgtEl>
                                          <p:spTgt spid="31"/>
                                        </p:tgtEl>
                                      </p:cBhvr>
                                    </p:animEffect>
                                    <p:set>
                                      <p:cBhvr>
                                        <p:cTn id="86" dur="1" fill="hold">
                                          <p:stCondLst>
                                            <p:cond delay="4999"/>
                                          </p:stCondLst>
                                        </p:cTn>
                                        <p:tgtEl>
                                          <p:spTgt spid="31"/>
                                        </p:tgtEl>
                                        <p:attrNameLst>
                                          <p:attrName>style.visibility</p:attrName>
                                        </p:attrNameLst>
                                      </p:cBhvr>
                                      <p:to>
                                        <p:strVal val="hidden"/>
                                      </p:to>
                                    </p:set>
                                  </p:childTnLst>
                                </p:cTn>
                              </p:par>
                              <p:par>
                                <p:cTn id="87" presetID="18" presetClass="exit" presetSubtype="12" fill="hold" grpId="0" nodeType="withEffect">
                                  <p:stCondLst>
                                    <p:cond delay="0"/>
                                  </p:stCondLst>
                                  <p:childTnLst>
                                    <p:animEffect transition="out" filter="strips(downLeft)">
                                      <p:cBhvr>
                                        <p:cTn id="88" dur="5000"/>
                                        <p:tgtEl>
                                          <p:spTgt spid="32"/>
                                        </p:tgtEl>
                                      </p:cBhvr>
                                    </p:animEffect>
                                    <p:set>
                                      <p:cBhvr>
                                        <p:cTn id="89" dur="1" fill="hold">
                                          <p:stCondLst>
                                            <p:cond delay="4999"/>
                                          </p:stCondLst>
                                        </p:cTn>
                                        <p:tgtEl>
                                          <p:spTgt spid="32"/>
                                        </p:tgtEl>
                                        <p:attrNameLst>
                                          <p:attrName>style.visibility</p:attrName>
                                        </p:attrNameLst>
                                      </p:cBhvr>
                                      <p:to>
                                        <p:strVal val="hidden"/>
                                      </p:to>
                                    </p:set>
                                  </p:childTnLst>
                                </p:cTn>
                              </p:par>
                              <p:par>
                                <p:cTn id="90" presetID="18" presetClass="exit" presetSubtype="3" fill="hold" grpId="0" nodeType="withEffect">
                                  <p:stCondLst>
                                    <p:cond delay="0"/>
                                  </p:stCondLst>
                                  <p:childTnLst>
                                    <p:animEffect transition="out" filter="strips(upRight)">
                                      <p:cBhvr>
                                        <p:cTn id="91" dur="5000"/>
                                        <p:tgtEl>
                                          <p:spTgt spid="33"/>
                                        </p:tgtEl>
                                      </p:cBhvr>
                                    </p:animEffect>
                                    <p:set>
                                      <p:cBhvr>
                                        <p:cTn id="92" dur="1" fill="hold">
                                          <p:stCondLst>
                                            <p:cond delay="4999"/>
                                          </p:stCondLst>
                                        </p:cTn>
                                        <p:tgtEl>
                                          <p:spTgt spid="33"/>
                                        </p:tgtEl>
                                        <p:attrNameLst>
                                          <p:attrName>style.visibility</p:attrName>
                                        </p:attrNameLst>
                                      </p:cBhvr>
                                      <p:to>
                                        <p:strVal val="hidden"/>
                                      </p:to>
                                    </p:set>
                                  </p:childTnLst>
                                </p:cTn>
                              </p:par>
                              <p:par>
                                <p:cTn id="93" presetID="18" presetClass="exit" presetSubtype="12" fill="hold" grpId="0" nodeType="withEffect">
                                  <p:stCondLst>
                                    <p:cond delay="0"/>
                                  </p:stCondLst>
                                  <p:childTnLst>
                                    <p:animEffect transition="out" filter="strips(downLeft)">
                                      <p:cBhvr>
                                        <p:cTn id="94" dur="5000"/>
                                        <p:tgtEl>
                                          <p:spTgt spid="34"/>
                                        </p:tgtEl>
                                      </p:cBhvr>
                                    </p:animEffect>
                                    <p:set>
                                      <p:cBhvr>
                                        <p:cTn id="95" dur="1" fill="hold">
                                          <p:stCondLst>
                                            <p:cond delay="4999"/>
                                          </p:stCondLst>
                                        </p:cTn>
                                        <p:tgtEl>
                                          <p:spTgt spid="34"/>
                                        </p:tgtEl>
                                        <p:attrNameLst>
                                          <p:attrName>style.visibility</p:attrName>
                                        </p:attrNameLst>
                                      </p:cBhvr>
                                      <p:to>
                                        <p:strVal val="hidden"/>
                                      </p:to>
                                    </p:set>
                                  </p:childTnLst>
                                </p:cTn>
                              </p:par>
                              <p:par>
                                <p:cTn id="96" presetID="18" presetClass="exit" presetSubtype="3" fill="hold" grpId="0" nodeType="withEffect">
                                  <p:stCondLst>
                                    <p:cond delay="0"/>
                                  </p:stCondLst>
                                  <p:childTnLst>
                                    <p:animEffect transition="out" filter="strips(upRight)">
                                      <p:cBhvr>
                                        <p:cTn id="97" dur="5000"/>
                                        <p:tgtEl>
                                          <p:spTgt spid="35"/>
                                        </p:tgtEl>
                                      </p:cBhvr>
                                    </p:animEffect>
                                    <p:set>
                                      <p:cBhvr>
                                        <p:cTn id="98" dur="1" fill="hold">
                                          <p:stCondLst>
                                            <p:cond delay="4999"/>
                                          </p:stCondLst>
                                        </p:cTn>
                                        <p:tgtEl>
                                          <p:spTgt spid="35"/>
                                        </p:tgtEl>
                                        <p:attrNameLst>
                                          <p:attrName>style.visibility</p:attrName>
                                        </p:attrNameLst>
                                      </p:cBhvr>
                                      <p:to>
                                        <p:strVal val="hidden"/>
                                      </p:to>
                                    </p:set>
                                  </p:childTnLst>
                                </p:cTn>
                              </p:par>
                              <p:par>
                                <p:cTn id="99" presetID="18" presetClass="exit" presetSubtype="9" fill="hold" grpId="0" nodeType="withEffect">
                                  <p:stCondLst>
                                    <p:cond delay="0"/>
                                  </p:stCondLst>
                                  <p:childTnLst>
                                    <p:animEffect transition="out" filter="strips(upLeft)">
                                      <p:cBhvr>
                                        <p:cTn id="100" dur="5000"/>
                                        <p:tgtEl>
                                          <p:spTgt spid="36"/>
                                        </p:tgtEl>
                                      </p:cBhvr>
                                    </p:animEffect>
                                    <p:set>
                                      <p:cBhvr>
                                        <p:cTn id="101" dur="1" fill="hold">
                                          <p:stCondLst>
                                            <p:cond delay="4999"/>
                                          </p:stCondLst>
                                        </p:cTn>
                                        <p:tgtEl>
                                          <p:spTgt spid="36"/>
                                        </p:tgtEl>
                                        <p:attrNameLst>
                                          <p:attrName>style.visibility</p:attrName>
                                        </p:attrNameLst>
                                      </p:cBhvr>
                                      <p:to>
                                        <p:strVal val="hidden"/>
                                      </p:to>
                                    </p:set>
                                  </p:childTnLst>
                                </p:cTn>
                              </p:par>
                              <p:par>
                                <p:cTn id="102" presetID="18" presetClass="exit" presetSubtype="6" fill="hold" grpId="0" nodeType="withEffect">
                                  <p:stCondLst>
                                    <p:cond delay="0"/>
                                  </p:stCondLst>
                                  <p:childTnLst>
                                    <p:animEffect transition="out" filter="strips(downRight)">
                                      <p:cBhvr>
                                        <p:cTn id="103" dur="5000"/>
                                        <p:tgtEl>
                                          <p:spTgt spid="37"/>
                                        </p:tgtEl>
                                      </p:cBhvr>
                                    </p:animEffect>
                                    <p:set>
                                      <p:cBhvr>
                                        <p:cTn id="104" dur="1" fill="hold">
                                          <p:stCondLst>
                                            <p:cond delay="4999"/>
                                          </p:stCondLst>
                                        </p:cTn>
                                        <p:tgtEl>
                                          <p:spTgt spid="37"/>
                                        </p:tgtEl>
                                        <p:attrNameLst>
                                          <p:attrName>style.visibility</p:attrName>
                                        </p:attrNameLst>
                                      </p:cBhvr>
                                      <p:to>
                                        <p:strVal val="hidden"/>
                                      </p:to>
                                    </p:set>
                                  </p:childTnLst>
                                </p:cTn>
                              </p:par>
                              <p:par>
                                <p:cTn id="105" presetID="18" presetClass="exit" presetSubtype="9" fill="hold" grpId="0" nodeType="withEffect">
                                  <p:stCondLst>
                                    <p:cond delay="0"/>
                                  </p:stCondLst>
                                  <p:childTnLst>
                                    <p:animEffect transition="out" filter="strips(upLeft)">
                                      <p:cBhvr>
                                        <p:cTn id="106" dur="5000"/>
                                        <p:tgtEl>
                                          <p:spTgt spid="38"/>
                                        </p:tgtEl>
                                      </p:cBhvr>
                                    </p:animEffect>
                                    <p:set>
                                      <p:cBhvr>
                                        <p:cTn id="107" dur="1" fill="hold">
                                          <p:stCondLst>
                                            <p:cond delay="4999"/>
                                          </p:stCondLst>
                                        </p:cTn>
                                        <p:tgtEl>
                                          <p:spTgt spid="38"/>
                                        </p:tgtEl>
                                        <p:attrNameLst>
                                          <p:attrName>style.visibility</p:attrName>
                                        </p:attrNameLst>
                                      </p:cBhvr>
                                      <p:to>
                                        <p:strVal val="hidden"/>
                                      </p:to>
                                    </p:set>
                                  </p:childTnLst>
                                </p:cTn>
                              </p:par>
                              <p:par>
                                <p:cTn id="108" presetID="18" presetClass="exit" presetSubtype="6" fill="hold" grpId="0" nodeType="withEffect">
                                  <p:stCondLst>
                                    <p:cond delay="0"/>
                                  </p:stCondLst>
                                  <p:childTnLst>
                                    <p:animEffect transition="out" filter="strips(downRight)">
                                      <p:cBhvr>
                                        <p:cTn id="109" dur="5000"/>
                                        <p:tgtEl>
                                          <p:spTgt spid="39"/>
                                        </p:tgtEl>
                                      </p:cBhvr>
                                    </p:animEffect>
                                    <p:set>
                                      <p:cBhvr>
                                        <p:cTn id="110" dur="1" fill="hold">
                                          <p:stCondLst>
                                            <p:cond delay="4999"/>
                                          </p:stCondLst>
                                        </p:cTn>
                                        <p:tgtEl>
                                          <p:spTgt spid="39"/>
                                        </p:tgtEl>
                                        <p:attrNameLst>
                                          <p:attrName>style.visibility</p:attrName>
                                        </p:attrNameLst>
                                      </p:cBhvr>
                                      <p:to>
                                        <p:strVal val="hidden"/>
                                      </p:to>
                                    </p:set>
                                  </p:childTnLst>
                                </p:cTn>
                              </p:par>
                              <p:par>
                                <p:cTn id="111" presetID="18" presetClass="exit" presetSubtype="9" fill="hold" grpId="0" nodeType="withEffect">
                                  <p:stCondLst>
                                    <p:cond delay="0"/>
                                  </p:stCondLst>
                                  <p:childTnLst>
                                    <p:animEffect transition="out" filter="strips(upLeft)">
                                      <p:cBhvr>
                                        <p:cTn id="112" dur="5000"/>
                                        <p:tgtEl>
                                          <p:spTgt spid="40"/>
                                        </p:tgtEl>
                                      </p:cBhvr>
                                    </p:animEffect>
                                    <p:set>
                                      <p:cBhvr>
                                        <p:cTn id="113" dur="1" fill="hold">
                                          <p:stCondLst>
                                            <p:cond delay="4999"/>
                                          </p:stCondLst>
                                        </p:cTn>
                                        <p:tgtEl>
                                          <p:spTgt spid="40"/>
                                        </p:tgtEl>
                                        <p:attrNameLst>
                                          <p:attrName>style.visibility</p:attrName>
                                        </p:attrNameLst>
                                      </p:cBhvr>
                                      <p:to>
                                        <p:strVal val="hidden"/>
                                      </p:to>
                                    </p:set>
                                  </p:childTnLst>
                                </p:cTn>
                              </p:par>
                              <p:par>
                                <p:cTn id="114" presetID="18" presetClass="exit" presetSubtype="6" fill="hold" grpId="0" nodeType="withEffect">
                                  <p:stCondLst>
                                    <p:cond delay="0"/>
                                  </p:stCondLst>
                                  <p:childTnLst>
                                    <p:animEffect transition="out" filter="strips(downRight)">
                                      <p:cBhvr>
                                        <p:cTn id="115" dur="5000"/>
                                        <p:tgtEl>
                                          <p:spTgt spid="41"/>
                                        </p:tgtEl>
                                      </p:cBhvr>
                                    </p:animEffect>
                                    <p:set>
                                      <p:cBhvr>
                                        <p:cTn id="116" dur="1" fill="hold">
                                          <p:stCondLst>
                                            <p:cond delay="4999"/>
                                          </p:stCondLst>
                                        </p:cTn>
                                        <p:tgtEl>
                                          <p:spTgt spid="41"/>
                                        </p:tgtEl>
                                        <p:attrNameLst>
                                          <p:attrName>style.visibility</p:attrName>
                                        </p:attrNameLst>
                                      </p:cBhvr>
                                      <p:to>
                                        <p:strVal val="hidden"/>
                                      </p:to>
                                    </p:set>
                                  </p:childTnLst>
                                </p:cTn>
                              </p:par>
                              <p:par>
                                <p:cTn id="117" presetID="18" presetClass="exit" presetSubtype="9" fill="hold" grpId="0" nodeType="withEffect">
                                  <p:stCondLst>
                                    <p:cond delay="0"/>
                                  </p:stCondLst>
                                  <p:childTnLst>
                                    <p:animEffect transition="out" filter="strips(upLeft)">
                                      <p:cBhvr>
                                        <p:cTn id="118" dur="5000"/>
                                        <p:tgtEl>
                                          <p:spTgt spid="42"/>
                                        </p:tgtEl>
                                      </p:cBhvr>
                                    </p:animEffect>
                                    <p:set>
                                      <p:cBhvr>
                                        <p:cTn id="119" dur="1" fill="hold">
                                          <p:stCondLst>
                                            <p:cond delay="4999"/>
                                          </p:stCondLst>
                                        </p:cTn>
                                        <p:tgtEl>
                                          <p:spTgt spid="42"/>
                                        </p:tgtEl>
                                        <p:attrNameLst>
                                          <p:attrName>style.visibility</p:attrName>
                                        </p:attrNameLst>
                                      </p:cBhvr>
                                      <p:to>
                                        <p:strVal val="hidden"/>
                                      </p:to>
                                    </p:set>
                                  </p:childTnLst>
                                </p:cTn>
                              </p:par>
                              <p:par>
                                <p:cTn id="120" presetID="18" presetClass="exit" presetSubtype="6" fill="hold" grpId="0" nodeType="withEffect">
                                  <p:stCondLst>
                                    <p:cond delay="0"/>
                                  </p:stCondLst>
                                  <p:childTnLst>
                                    <p:animEffect transition="out" filter="strips(downRight)">
                                      <p:cBhvr>
                                        <p:cTn id="121" dur="5000"/>
                                        <p:tgtEl>
                                          <p:spTgt spid="43"/>
                                        </p:tgtEl>
                                      </p:cBhvr>
                                    </p:animEffect>
                                    <p:set>
                                      <p:cBhvr>
                                        <p:cTn id="122" dur="1" fill="hold">
                                          <p:stCondLst>
                                            <p:cond delay="4999"/>
                                          </p:stCondLst>
                                        </p:cTn>
                                        <p:tgtEl>
                                          <p:spTgt spid="43"/>
                                        </p:tgtEl>
                                        <p:attrNameLst>
                                          <p:attrName>style.visibility</p:attrName>
                                        </p:attrNameLst>
                                      </p:cBhvr>
                                      <p:to>
                                        <p:strVal val="hidden"/>
                                      </p:to>
                                    </p:set>
                                  </p:childTnLst>
                                </p:cTn>
                              </p:par>
                              <p:par>
                                <p:cTn id="123" presetID="18" presetClass="exit" presetSubtype="9" fill="hold" grpId="0" nodeType="withEffect">
                                  <p:stCondLst>
                                    <p:cond delay="0"/>
                                  </p:stCondLst>
                                  <p:childTnLst>
                                    <p:animEffect transition="out" filter="strips(upLeft)">
                                      <p:cBhvr>
                                        <p:cTn id="124" dur="5000"/>
                                        <p:tgtEl>
                                          <p:spTgt spid="44"/>
                                        </p:tgtEl>
                                      </p:cBhvr>
                                    </p:animEffect>
                                    <p:set>
                                      <p:cBhvr>
                                        <p:cTn id="125" dur="1" fill="hold">
                                          <p:stCondLst>
                                            <p:cond delay="4999"/>
                                          </p:stCondLst>
                                        </p:cTn>
                                        <p:tgtEl>
                                          <p:spTgt spid="44"/>
                                        </p:tgtEl>
                                        <p:attrNameLst>
                                          <p:attrName>style.visibility</p:attrName>
                                        </p:attrNameLst>
                                      </p:cBhvr>
                                      <p:to>
                                        <p:strVal val="hidden"/>
                                      </p:to>
                                    </p:set>
                                  </p:childTnLst>
                                </p:cTn>
                              </p:par>
                              <p:par>
                                <p:cTn id="126" presetID="18" presetClass="exit" presetSubtype="6" fill="hold" grpId="0" nodeType="withEffect">
                                  <p:stCondLst>
                                    <p:cond delay="0"/>
                                  </p:stCondLst>
                                  <p:childTnLst>
                                    <p:animEffect transition="out" filter="strips(downRight)">
                                      <p:cBhvr>
                                        <p:cTn id="127" dur="5000"/>
                                        <p:tgtEl>
                                          <p:spTgt spid="45"/>
                                        </p:tgtEl>
                                      </p:cBhvr>
                                    </p:animEffect>
                                    <p:set>
                                      <p:cBhvr>
                                        <p:cTn id="128" dur="1" fill="hold">
                                          <p:stCondLst>
                                            <p:cond delay="4999"/>
                                          </p:stCondLst>
                                        </p:cTn>
                                        <p:tgtEl>
                                          <p:spTgt spid="45"/>
                                        </p:tgtEl>
                                        <p:attrNameLst>
                                          <p:attrName>style.visibility</p:attrName>
                                        </p:attrNameLst>
                                      </p:cBhvr>
                                      <p:to>
                                        <p:strVal val="hidden"/>
                                      </p:to>
                                    </p:set>
                                  </p:childTnLst>
                                </p:cTn>
                              </p:par>
                              <p:par>
                                <p:cTn id="129" presetID="18" presetClass="exit" presetSubtype="12" fill="hold" grpId="0" nodeType="withEffect">
                                  <p:stCondLst>
                                    <p:cond delay="0"/>
                                  </p:stCondLst>
                                  <p:childTnLst>
                                    <p:animEffect transition="out" filter="strips(downLeft)">
                                      <p:cBhvr>
                                        <p:cTn id="130" dur="5000"/>
                                        <p:tgtEl>
                                          <p:spTgt spid="46"/>
                                        </p:tgtEl>
                                      </p:cBhvr>
                                    </p:animEffect>
                                    <p:set>
                                      <p:cBhvr>
                                        <p:cTn id="131" dur="1" fill="hold">
                                          <p:stCondLst>
                                            <p:cond delay="4999"/>
                                          </p:stCondLst>
                                        </p:cTn>
                                        <p:tgtEl>
                                          <p:spTgt spid="46"/>
                                        </p:tgtEl>
                                        <p:attrNameLst>
                                          <p:attrName>style.visibility</p:attrName>
                                        </p:attrNameLst>
                                      </p:cBhvr>
                                      <p:to>
                                        <p:strVal val="hidden"/>
                                      </p:to>
                                    </p:set>
                                  </p:childTnLst>
                                </p:cTn>
                              </p:par>
                              <p:par>
                                <p:cTn id="132" presetID="18" presetClass="exit" presetSubtype="3" fill="hold" grpId="0" nodeType="withEffect">
                                  <p:stCondLst>
                                    <p:cond delay="0"/>
                                  </p:stCondLst>
                                  <p:childTnLst>
                                    <p:animEffect transition="out" filter="strips(upRight)">
                                      <p:cBhvr>
                                        <p:cTn id="133" dur="5000"/>
                                        <p:tgtEl>
                                          <p:spTgt spid="48"/>
                                        </p:tgtEl>
                                      </p:cBhvr>
                                    </p:animEffect>
                                    <p:set>
                                      <p:cBhvr>
                                        <p:cTn id="134" dur="1" fill="hold">
                                          <p:stCondLst>
                                            <p:cond delay="4999"/>
                                          </p:stCondLst>
                                        </p:cTn>
                                        <p:tgtEl>
                                          <p:spTgt spid="48"/>
                                        </p:tgtEl>
                                        <p:attrNameLst>
                                          <p:attrName>style.visibility</p:attrName>
                                        </p:attrNameLst>
                                      </p:cBhvr>
                                      <p:to>
                                        <p:strVal val="hidden"/>
                                      </p:to>
                                    </p:set>
                                  </p:childTnLst>
                                </p:cTn>
                              </p:par>
                              <p:par>
                                <p:cTn id="135" presetID="18" presetClass="exit" presetSubtype="12" fill="hold" grpId="0" nodeType="withEffect">
                                  <p:stCondLst>
                                    <p:cond delay="0"/>
                                  </p:stCondLst>
                                  <p:childTnLst>
                                    <p:animEffect transition="out" filter="strips(downLeft)">
                                      <p:cBhvr>
                                        <p:cTn id="136" dur="5000"/>
                                        <p:tgtEl>
                                          <p:spTgt spid="49"/>
                                        </p:tgtEl>
                                      </p:cBhvr>
                                    </p:animEffect>
                                    <p:set>
                                      <p:cBhvr>
                                        <p:cTn id="137" dur="1" fill="hold">
                                          <p:stCondLst>
                                            <p:cond delay="4999"/>
                                          </p:stCondLst>
                                        </p:cTn>
                                        <p:tgtEl>
                                          <p:spTgt spid="49"/>
                                        </p:tgtEl>
                                        <p:attrNameLst>
                                          <p:attrName>style.visibility</p:attrName>
                                        </p:attrNameLst>
                                      </p:cBhvr>
                                      <p:to>
                                        <p:strVal val="hidden"/>
                                      </p:to>
                                    </p:set>
                                  </p:childTnLst>
                                </p:cTn>
                              </p:par>
                              <p:par>
                                <p:cTn id="138" presetID="18" presetClass="exit" presetSubtype="3" fill="hold" grpId="0" nodeType="withEffect">
                                  <p:stCondLst>
                                    <p:cond delay="0"/>
                                  </p:stCondLst>
                                  <p:childTnLst>
                                    <p:animEffect transition="out" filter="strips(upRight)">
                                      <p:cBhvr>
                                        <p:cTn id="139" dur="5000"/>
                                        <p:tgtEl>
                                          <p:spTgt spid="50"/>
                                        </p:tgtEl>
                                      </p:cBhvr>
                                    </p:animEffect>
                                    <p:set>
                                      <p:cBhvr>
                                        <p:cTn id="140" dur="1" fill="hold">
                                          <p:stCondLst>
                                            <p:cond delay="4999"/>
                                          </p:stCondLst>
                                        </p:cTn>
                                        <p:tgtEl>
                                          <p:spTgt spid="50"/>
                                        </p:tgtEl>
                                        <p:attrNameLst>
                                          <p:attrName>style.visibility</p:attrName>
                                        </p:attrNameLst>
                                      </p:cBhvr>
                                      <p:to>
                                        <p:strVal val="hidden"/>
                                      </p:to>
                                    </p:set>
                                  </p:childTnLst>
                                </p:cTn>
                              </p:par>
                              <p:par>
                                <p:cTn id="141" presetID="18" presetClass="exit" presetSubtype="12" fill="hold" grpId="0" nodeType="withEffect">
                                  <p:stCondLst>
                                    <p:cond delay="0"/>
                                  </p:stCondLst>
                                  <p:childTnLst>
                                    <p:animEffect transition="out" filter="strips(downLeft)">
                                      <p:cBhvr>
                                        <p:cTn id="142" dur="5000"/>
                                        <p:tgtEl>
                                          <p:spTgt spid="51"/>
                                        </p:tgtEl>
                                      </p:cBhvr>
                                    </p:animEffect>
                                    <p:set>
                                      <p:cBhvr>
                                        <p:cTn id="143" dur="1" fill="hold">
                                          <p:stCondLst>
                                            <p:cond delay="4999"/>
                                          </p:stCondLst>
                                        </p:cTn>
                                        <p:tgtEl>
                                          <p:spTgt spid="51"/>
                                        </p:tgtEl>
                                        <p:attrNameLst>
                                          <p:attrName>style.visibility</p:attrName>
                                        </p:attrNameLst>
                                      </p:cBhvr>
                                      <p:to>
                                        <p:strVal val="hidden"/>
                                      </p:to>
                                    </p:set>
                                  </p:childTnLst>
                                </p:cTn>
                              </p:par>
                              <p:par>
                                <p:cTn id="144" presetID="18" presetClass="exit" presetSubtype="3" fill="hold" grpId="0" nodeType="withEffect">
                                  <p:stCondLst>
                                    <p:cond delay="0"/>
                                  </p:stCondLst>
                                  <p:childTnLst>
                                    <p:animEffect transition="out" filter="strips(upRight)">
                                      <p:cBhvr>
                                        <p:cTn id="145" dur="5000"/>
                                        <p:tgtEl>
                                          <p:spTgt spid="52"/>
                                        </p:tgtEl>
                                      </p:cBhvr>
                                    </p:animEffect>
                                    <p:set>
                                      <p:cBhvr>
                                        <p:cTn id="146" dur="1" fill="hold">
                                          <p:stCondLst>
                                            <p:cond delay="4999"/>
                                          </p:stCondLst>
                                        </p:cTn>
                                        <p:tgtEl>
                                          <p:spTgt spid="52"/>
                                        </p:tgtEl>
                                        <p:attrNameLst>
                                          <p:attrName>style.visibility</p:attrName>
                                        </p:attrNameLst>
                                      </p:cBhvr>
                                      <p:to>
                                        <p:strVal val="hidden"/>
                                      </p:to>
                                    </p:set>
                                  </p:childTnLst>
                                </p:cTn>
                              </p:par>
                              <p:par>
                                <p:cTn id="147" presetID="18" presetClass="exit" presetSubtype="12" fill="hold" grpId="0" nodeType="withEffect">
                                  <p:stCondLst>
                                    <p:cond delay="0"/>
                                  </p:stCondLst>
                                  <p:childTnLst>
                                    <p:animEffect transition="out" filter="strips(downLeft)">
                                      <p:cBhvr>
                                        <p:cTn id="148" dur="5000"/>
                                        <p:tgtEl>
                                          <p:spTgt spid="53"/>
                                        </p:tgtEl>
                                      </p:cBhvr>
                                    </p:animEffect>
                                    <p:set>
                                      <p:cBhvr>
                                        <p:cTn id="149" dur="1" fill="hold">
                                          <p:stCondLst>
                                            <p:cond delay="4999"/>
                                          </p:stCondLst>
                                        </p:cTn>
                                        <p:tgtEl>
                                          <p:spTgt spid="53"/>
                                        </p:tgtEl>
                                        <p:attrNameLst>
                                          <p:attrName>style.visibility</p:attrName>
                                        </p:attrNameLst>
                                      </p:cBhvr>
                                      <p:to>
                                        <p:strVal val="hidden"/>
                                      </p:to>
                                    </p:set>
                                  </p:childTnLst>
                                </p:cTn>
                              </p:par>
                              <p:par>
                                <p:cTn id="150" presetID="18" presetClass="exit" presetSubtype="3" fill="hold" grpId="0" nodeType="withEffect">
                                  <p:stCondLst>
                                    <p:cond delay="0"/>
                                  </p:stCondLst>
                                  <p:childTnLst>
                                    <p:animEffect transition="out" filter="strips(upRight)">
                                      <p:cBhvr>
                                        <p:cTn id="151" dur="5000"/>
                                        <p:tgtEl>
                                          <p:spTgt spid="54"/>
                                        </p:tgtEl>
                                      </p:cBhvr>
                                    </p:animEffect>
                                    <p:set>
                                      <p:cBhvr>
                                        <p:cTn id="152" dur="1" fill="hold">
                                          <p:stCondLst>
                                            <p:cond delay="4999"/>
                                          </p:stCondLst>
                                        </p:cTn>
                                        <p:tgtEl>
                                          <p:spTgt spid="54"/>
                                        </p:tgtEl>
                                        <p:attrNameLst>
                                          <p:attrName>style.visibility</p:attrName>
                                        </p:attrNameLst>
                                      </p:cBhvr>
                                      <p:to>
                                        <p:strVal val="hidden"/>
                                      </p:to>
                                    </p:set>
                                  </p:childTnLst>
                                </p:cTn>
                              </p:par>
                              <p:par>
                                <p:cTn id="153" presetID="18" presetClass="exit" presetSubtype="12" fill="hold" grpId="0" nodeType="withEffect">
                                  <p:stCondLst>
                                    <p:cond delay="0"/>
                                  </p:stCondLst>
                                  <p:childTnLst>
                                    <p:animEffect transition="out" filter="strips(downLeft)">
                                      <p:cBhvr>
                                        <p:cTn id="154" dur="5000"/>
                                        <p:tgtEl>
                                          <p:spTgt spid="55"/>
                                        </p:tgtEl>
                                      </p:cBhvr>
                                    </p:animEffect>
                                    <p:set>
                                      <p:cBhvr>
                                        <p:cTn id="155" dur="1" fill="hold">
                                          <p:stCondLst>
                                            <p:cond delay="4999"/>
                                          </p:stCondLst>
                                        </p:cTn>
                                        <p:tgtEl>
                                          <p:spTgt spid="55"/>
                                        </p:tgtEl>
                                        <p:attrNameLst>
                                          <p:attrName>style.visibility</p:attrName>
                                        </p:attrNameLst>
                                      </p:cBhvr>
                                      <p:to>
                                        <p:strVal val="hidden"/>
                                      </p:to>
                                    </p:set>
                                  </p:childTnLst>
                                </p:cTn>
                              </p:par>
                              <p:par>
                                <p:cTn id="156" presetID="18" presetClass="exit" presetSubtype="3" fill="hold" grpId="0" nodeType="withEffect">
                                  <p:stCondLst>
                                    <p:cond delay="0"/>
                                  </p:stCondLst>
                                  <p:childTnLst>
                                    <p:animEffect transition="out" filter="strips(upRight)">
                                      <p:cBhvr>
                                        <p:cTn id="157" dur="5000"/>
                                        <p:tgtEl>
                                          <p:spTgt spid="56"/>
                                        </p:tgtEl>
                                      </p:cBhvr>
                                    </p:animEffect>
                                    <p:set>
                                      <p:cBhvr>
                                        <p:cTn id="158" dur="1" fill="hold">
                                          <p:stCondLst>
                                            <p:cond delay="4999"/>
                                          </p:stCondLst>
                                        </p:cTn>
                                        <p:tgtEl>
                                          <p:spTgt spid="56"/>
                                        </p:tgtEl>
                                        <p:attrNameLst>
                                          <p:attrName>style.visibility</p:attrName>
                                        </p:attrNameLst>
                                      </p:cBhvr>
                                      <p:to>
                                        <p:strVal val="hidden"/>
                                      </p:to>
                                    </p:set>
                                  </p:childTnLst>
                                </p:cTn>
                              </p:par>
                              <p:par>
                                <p:cTn id="159" presetID="18" presetClass="exit" presetSubtype="9" fill="hold" grpId="0" nodeType="withEffect">
                                  <p:stCondLst>
                                    <p:cond delay="0"/>
                                  </p:stCondLst>
                                  <p:childTnLst>
                                    <p:animEffect transition="out" filter="strips(upLeft)">
                                      <p:cBhvr>
                                        <p:cTn id="160" dur="5000"/>
                                        <p:tgtEl>
                                          <p:spTgt spid="47"/>
                                        </p:tgtEl>
                                      </p:cBhvr>
                                    </p:animEffect>
                                    <p:set>
                                      <p:cBhvr>
                                        <p:cTn id="161" dur="1" fill="hold">
                                          <p:stCondLst>
                                            <p:cond delay="4999"/>
                                          </p:stCondLst>
                                        </p:cTn>
                                        <p:tgtEl>
                                          <p:spTgt spid="47"/>
                                        </p:tgtEl>
                                        <p:attrNameLst>
                                          <p:attrName>style.visibility</p:attrName>
                                        </p:attrNameLst>
                                      </p:cBhvr>
                                      <p:to>
                                        <p:strVal val="hidden"/>
                                      </p:to>
                                    </p:set>
                                  </p:childTnLst>
                                </p:cTn>
                              </p:par>
                              <p:par>
                                <p:cTn id="162" presetID="18" presetClass="exit" presetSubtype="6" fill="hold" grpId="0" nodeType="withEffect">
                                  <p:stCondLst>
                                    <p:cond delay="0"/>
                                  </p:stCondLst>
                                  <p:childTnLst>
                                    <p:animEffect transition="out" filter="strips(downRight)">
                                      <p:cBhvr>
                                        <p:cTn id="163" dur="5000"/>
                                        <p:tgtEl>
                                          <p:spTgt spid="57"/>
                                        </p:tgtEl>
                                      </p:cBhvr>
                                    </p:animEffect>
                                    <p:set>
                                      <p:cBhvr>
                                        <p:cTn id="164" dur="1" fill="hold">
                                          <p:stCondLst>
                                            <p:cond delay="4999"/>
                                          </p:stCondLst>
                                        </p:cTn>
                                        <p:tgtEl>
                                          <p:spTgt spid="57"/>
                                        </p:tgtEl>
                                        <p:attrNameLst>
                                          <p:attrName>style.visibility</p:attrName>
                                        </p:attrNameLst>
                                      </p:cBhvr>
                                      <p:to>
                                        <p:strVal val="hidden"/>
                                      </p:to>
                                    </p:set>
                                  </p:childTnLst>
                                </p:cTn>
                              </p:par>
                              <p:par>
                                <p:cTn id="165" presetID="18" presetClass="exit" presetSubtype="9" fill="hold" grpId="0" nodeType="withEffect">
                                  <p:stCondLst>
                                    <p:cond delay="0"/>
                                  </p:stCondLst>
                                  <p:childTnLst>
                                    <p:animEffect transition="out" filter="strips(upLeft)">
                                      <p:cBhvr>
                                        <p:cTn id="166" dur="5000"/>
                                        <p:tgtEl>
                                          <p:spTgt spid="58"/>
                                        </p:tgtEl>
                                      </p:cBhvr>
                                    </p:animEffect>
                                    <p:set>
                                      <p:cBhvr>
                                        <p:cTn id="167" dur="1" fill="hold">
                                          <p:stCondLst>
                                            <p:cond delay="4999"/>
                                          </p:stCondLst>
                                        </p:cTn>
                                        <p:tgtEl>
                                          <p:spTgt spid="58"/>
                                        </p:tgtEl>
                                        <p:attrNameLst>
                                          <p:attrName>style.visibility</p:attrName>
                                        </p:attrNameLst>
                                      </p:cBhvr>
                                      <p:to>
                                        <p:strVal val="hidden"/>
                                      </p:to>
                                    </p:set>
                                  </p:childTnLst>
                                </p:cTn>
                              </p:par>
                              <p:par>
                                <p:cTn id="168" presetID="18" presetClass="exit" presetSubtype="6" fill="hold" grpId="0" nodeType="withEffect">
                                  <p:stCondLst>
                                    <p:cond delay="0"/>
                                  </p:stCondLst>
                                  <p:childTnLst>
                                    <p:animEffect transition="out" filter="strips(downRight)">
                                      <p:cBhvr>
                                        <p:cTn id="169" dur="5000"/>
                                        <p:tgtEl>
                                          <p:spTgt spid="59"/>
                                        </p:tgtEl>
                                      </p:cBhvr>
                                    </p:animEffect>
                                    <p:set>
                                      <p:cBhvr>
                                        <p:cTn id="170" dur="1" fill="hold">
                                          <p:stCondLst>
                                            <p:cond delay="4999"/>
                                          </p:stCondLst>
                                        </p:cTn>
                                        <p:tgtEl>
                                          <p:spTgt spid="59"/>
                                        </p:tgtEl>
                                        <p:attrNameLst>
                                          <p:attrName>style.visibility</p:attrName>
                                        </p:attrNameLst>
                                      </p:cBhvr>
                                      <p:to>
                                        <p:strVal val="hidden"/>
                                      </p:to>
                                    </p:set>
                                  </p:childTnLst>
                                </p:cTn>
                              </p:par>
                              <p:par>
                                <p:cTn id="171" presetID="18" presetClass="exit" presetSubtype="9" fill="hold" grpId="0" nodeType="withEffect">
                                  <p:stCondLst>
                                    <p:cond delay="0"/>
                                  </p:stCondLst>
                                  <p:childTnLst>
                                    <p:animEffect transition="out" filter="strips(upLeft)">
                                      <p:cBhvr>
                                        <p:cTn id="172" dur="5000"/>
                                        <p:tgtEl>
                                          <p:spTgt spid="60"/>
                                        </p:tgtEl>
                                      </p:cBhvr>
                                    </p:animEffect>
                                    <p:set>
                                      <p:cBhvr>
                                        <p:cTn id="173" dur="1" fill="hold">
                                          <p:stCondLst>
                                            <p:cond delay="4999"/>
                                          </p:stCondLst>
                                        </p:cTn>
                                        <p:tgtEl>
                                          <p:spTgt spid="60"/>
                                        </p:tgtEl>
                                        <p:attrNameLst>
                                          <p:attrName>style.visibility</p:attrName>
                                        </p:attrNameLst>
                                      </p:cBhvr>
                                      <p:to>
                                        <p:strVal val="hidden"/>
                                      </p:to>
                                    </p:set>
                                  </p:childTnLst>
                                </p:cTn>
                              </p:par>
                              <p:par>
                                <p:cTn id="174" presetID="18" presetClass="exit" presetSubtype="6" fill="hold" grpId="0" nodeType="withEffect">
                                  <p:stCondLst>
                                    <p:cond delay="0"/>
                                  </p:stCondLst>
                                  <p:childTnLst>
                                    <p:animEffect transition="out" filter="strips(downRight)">
                                      <p:cBhvr>
                                        <p:cTn id="175" dur="5000"/>
                                        <p:tgtEl>
                                          <p:spTgt spid="61"/>
                                        </p:tgtEl>
                                      </p:cBhvr>
                                    </p:animEffect>
                                    <p:set>
                                      <p:cBhvr>
                                        <p:cTn id="176" dur="1" fill="hold">
                                          <p:stCondLst>
                                            <p:cond delay="4999"/>
                                          </p:stCondLst>
                                        </p:cTn>
                                        <p:tgtEl>
                                          <p:spTgt spid="61"/>
                                        </p:tgtEl>
                                        <p:attrNameLst>
                                          <p:attrName>style.visibility</p:attrName>
                                        </p:attrNameLst>
                                      </p:cBhvr>
                                      <p:to>
                                        <p:strVal val="hidden"/>
                                      </p:to>
                                    </p:set>
                                  </p:childTnLst>
                                </p:cTn>
                              </p:par>
                              <p:par>
                                <p:cTn id="177" presetID="18" presetClass="exit" presetSubtype="9" fill="hold" grpId="0" nodeType="withEffect">
                                  <p:stCondLst>
                                    <p:cond delay="0"/>
                                  </p:stCondLst>
                                  <p:childTnLst>
                                    <p:animEffect transition="out" filter="strips(upLeft)">
                                      <p:cBhvr>
                                        <p:cTn id="178" dur="5000"/>
                                        <p:tgtEl>
                                          <p:spTgt spid="62"/>
                                        </p:tgtEl>
                                      </p:cBhvr>
                                    </p:animEffect>
                                    <p:set>
                                      <p:cBhvr>
                                        <p:cTn id="179" dur="1" fill="hold">
                                          <p:stCondLst>
                                            <p:cond delay="4999"/>
                                          </p:stCondLst>
                                        </p:cTn>
                                        <p:tgtEl>
                                          <p:spTgt spid="62"/>
                                        </p:tgtEl>
                                        <p:attrNameLst>
                                          <p:attrName>style.visibility</p:attrName>
                                        </p:attrNameLst>
                                      </p:cBhvr>
                                      <p:to>
                                        <p:strVal val="hidden"/>
                                      </p:to>
                                    </p:set>
                                  </p:childTnLst>
                                </p:cTn>
                              </p:par>
                              <p:par>
                                <p:cTn id="180" presetID="18" presetClass="exit" presetSubtype="6" fill="hold" grpId="0" nodeType="withEffect">
                                  <p:stCondLst>
                                    <p:cond delay="0"/>
                                  </p:stCondLst>
                                  <p:childTnLst>
                                    <p:animEffect transition="out" filter="strips(downRight)">
                                      <p:cBhvr>
                                        <p:cTn id="181" dur="5000"/>
                                        <p:tgtEl>
                                          <p:spTgt spid="63"/>
                                        </p:tgtEl>
                                      </p:cBhvr>
                                    </p:animEffect>
                                    <p:set>
                                      <p:cBhvr>
                                        <p:cTn id="182" dur="1" fill="hold">
                                          <p:stCondLst>
                                            <p:cond delay="4999"/>
                                          </p:stCondLst>
                                        </p:cTn>
                                        <p:tgtEl>
                                          <p:spTgt spid="63"/>
                                        </p:tgtEl>
                                        <p:attrNameLst>
                                          <p:attrName>style.visibility</p:attrName>
                                        </p:attrNameLst>
                                      </p:cBhvr>
                                      <p:to>
                                        <p:strVal val="hidden"/>
                                      </p:to>
                                    </p:set>
                                  </p:childTnLst>
                                </p:cTn>
                              </p:par>
                              <p:par>
                                <p:cTn id="183" presetID="18" presetClass="exit" presetSubtype="9" fill="hold" grpId="0" nodeType="withEffect">
                                  <p:stCondLst>
                                    <p:cond delay="0"/>
                                  </p:stCondLst>
                                  <p:childTnLst>
                                    <p:animEffect transition="out" filter="strips(upLeft)">
                                      <p:cBhvr>
                                        <p:cTn id="184" dur="5000"/>
                                        <p:tgtEl>
                                          <p:spTgt spid="64"/>
                                        </p:tgtEl>
                                      </p:cBhvr>
                                    </p:animEffect>
                                    <p:set>
                                      <p:cBhvr>
                                        <p:cTn id="185" dur="1" fill="hold">
                                          <p:stCondLst>
                                            <p:cond delay="4999"/>
                                          </p:stCondLst>
                                        </p:cTn>
                                        <p:tgtEl>
                                          <p:spTgt spid="64"/>
                                        </p:tgtEl>
                                        <p:attrNameLst>
                                          <p:attrName>style.visibility</p:attrName>
                                        </p:attrNameLst>
                                      </p:cBhvr>
                                      <p:to>
                                        <p:strVal val="hidden"/>
                                      </p:to>
                                    </p:set>
                                  </p:childTnLst>
                                </p:cTn>
                              </p:par>
                              <p:par>
                                <p:cTn id="186" presetID="18" presetClass="exit" presetSubtype="6" fill="hold" grpId="0" nodeType="withEffect">
                                  <p:stCondLst>
                                    <p:cond delay="0"/>
                                  </p:stCondLst>
                                  <p:childTnLst>
                                    <p:animEffect transition="out" filter="strips(downRight)">
                                      <p:cBhvr>
                                        <p:cTn id="187" dur="5000"/>
                                        <p:tgtEl>
                                          <p:spTgt spid="65"/>
                                        </p:tgtEl>
                                      </p:cBhvr>
                                    </p:animEffect>
                                    <p:set>
                                      <p:cBhvr>
                                        <p:cTn id="188" dur="1" fill="hold">
                                          <p:stCondLst>
                                            <p:cond delay="4999"/>
                                          </p:stCondLst>
                                        </p:cTn>
                                        <p:tgtEl>
                                          <p:spTgt spid="65"/>
                                        </p:tgtEl>
                                        <p:attrNameLst>
                                          <p:attrName>style.visibility</p:attrName>
                                        </p:attrNameLst>
                                      </p:cBhvr>
                                      <p:to>
                                        <p:strVal val="hidden"/>
                                      </p:to>
                                    </p:set>
                                  </p:childTnLst>
                                </p:cTn>
                              </p:par>
                            </p:childTnLst>
                          </p:cTn>
                        </p:par>
                        <p:par>
                          <p:cTn id="189" fill="hold">
                            <p:stCondLst>
                              <p:cond delay="5000"/>
                            </p:stCondLst>
                            <p:childTnLst>
                              <p:par>
                                <p:cTn id="190" presetID="23" presetClass="entr" presetSubtype="16" fill="hold" nodeType="afterEffect">
                                  <p:stCondLst>
                                    <p:cond delay="0"/>
                                  </p:stCondLst>
                                  <p:childTnLst>
                                    <p:set>
                                      <p:cBhvr>
                                        <p:cTn id="191" dur="1" fill="hold">
                                          <p:stCondLst>
                                            <p:cond delay="0"/>
                                          </p:stCondLst>
                                        </p:cTn>
                                        <p:tgtEl>
                                          <p:spTgt spid="67"/>
                                        </p:tgtEl>
                                        <p:attrNameLst>
                                          <p:attrName>style.visibility</p:attrName>
                                        </p:attrNameLst>
                                      </p:cBhvr>
                                      <p:to>
                                        <p:strVal val="visible"/>
                                      </p:to>
                                    </p:set>
                                    <p:anim calcmode="lin" valueType="num">
                                      <p:cBhvr>
                                        <p:cTn id="192" dur="2000" fill="hold"/>
                                        <p:tgtEl>
                                          <p:spTgt spid="67"/>
                                        </p:tgtEl>
                                        <p:attrNameLst>
                                          <p:attrName>ppt_w</p:attrName>
                                        </p:attrNameLst>
                                      </p:cBhvr>
                                      <p:tavLst>
                                        <p:tav tm="0">
                                          <p:val>
                                            <p:fltVal val="0"/>
                                          </p:val>
                                        </p:tav>
                                        <p:tav tm="100000">
                                          <p:val>
                                            <p:strVal val="#ppt_w"/>
                                          </p:val>
                                        </p:tav>
                                      </p:tavLst>
                                    </p:anim>
                                    <p:anim calcmode="lin" valueType="num">
                                      <p:cBhvr>
                                        <p:cTn id="193" dur="2000" fill="hold"/>
                                        <p:tgtEl>
                                          <p:spTgt spid="67"/>
                                        </p:tgtEl>
                                        <p:attrNameLst>
                                          <p:attrName>ppt_h</p:attrName>
                                        </p:attrNameLst>
                                      </p:cBhvr>
                                      <p:tavLst>
                                        <p:tav tm="0">
                                          <p:val>
                                            <p:fltVal val="0"/>
                                          </p:val>
                                        </p:tav>
                                        <p:tav tm="100000">
                                          <p:val>
                                            <p:strVal val="#ppt_h"/>
                                          </p:val>
                                        </p:tav>
                                      </p:tavLst>
                                    </p:anim>
                                  </p:childTnLst>
                                </p:cTn>
                              </p:par>
                            </p:childTnLst>
                          </p:cTn>
                        </p:par>
                        <p:par>
                          <p:cTn id="194" fill="hold">
                            <p:stCondLst>
                              <p:cond delay="7000"/>
                            </p:stCondLst>
                            <p:childTnLst>
                              <p:par>
                                <p:cTn id="195" presetID="23" presetClass="entr" presetSubtype="16" fill="hold" nodeType="afterEffect">
                                  <p:stCondLst>
                                    <p:cond delay="0"/>
                                  </p:stCondLst>
                                  <p:childTnLst>
                                    <p:set>
                                      <p:cBhvr>
                                        <p:cTn id="196" dur="1" fill="hold">
                                          <p:stCondLst>
                                            <p:cond delay="0"/>
                                          </p:stCondLst>
                                        </p:cTn>
                                        <p:tgtEl>
                                          <p:spTgt spid="66"/>
                                        </p:tgtEl>
                                        <p:attrNameLst>
                                          <p:attrName>style.visibility</p:attrName>
                                        </p:attrNameLst>
                                      </p:cBhvr>
                                      <p:to>
                                        <p:strVal val="visible"/>
                                      </p:to>
                                    </p:set>
                                    <p:anim calcmode="lin" valueType="num">
                                      <p:cBhvr>
                                        <p:cTn id="197" dur="2000" fill="hold"/>
                                        <p:tgtEl>
                                          <p:spTgt spid="66"/>
                                        </p:tgtEl>
                                        <p:attrNameLst>
                                          <p:attrName>ppt_w</p:attrName>
                                        </p:attrNameLst>
                                      </p:cBhvr>
                                      <p:tavLst>
                                        <p:tav tm="0">
                                          <p:val>
                                            <p:fltVal val="0"/>
                                          </p:val>
                                        </p:tav>
                                        <p:tav tm="100000">
                                          <p:val>
                                            <p:strVal val="#ppt_w"/>
                                          </p:val>
                                        </p:tav>
                                      </p:tavLst>
                                    </p:anim>
                                    <p:anim calcmode="lin" valueType="num">
                                      <p:cBhvr>
                                        <p:cTn id="198" dur="2000" fill="hold"/>
                                        <p:tgtEl>
                                          <p:spTgt spid="66"/>
                                        </p:tgtEl>
                                        <p:attrNameLst>
                                          <p:attrName>ppt_h</p:attrName>
                                        </p:attrNameLst>
                                      </p:cBhvr>
                                      <p:tavLst>
                                        <p:tav tm="0">
                                          <p:val>
                                            <p:fltVal val="0"/>
                                          </p:val>
                                        </p:tav>
                                        <p:tav tm="100000">
                                          <p:val>
                                            <p:strVal val="#ppt_h"/>
                                          </p:val>
                                        </p:tav>
                                      </p:tavLst>
                                    </p:anim>
                                  </p:childTnLst>
                                </p:cTn>
                              </p:par>
                            </p:childTnLst>
                          </p:cTn>
                        </p:par>
                        <p:par>
                          <p:cTn id="199" fill="hold">
                            <p:stCondLst>
                              <p:cond delay="9000"/>
                            </p:stCondLst>
                            <p:childTnLst>
                              <p:par>
                                <p:cTn id="200" presetID="29" presetClass="entr" presetSubtype="0" fill="hold" grpId="0" nodeType="afterEffect">
                                  <p:stCondLst>
                                    <p:cond delay="0"/>
                                  </p:stCondLst>
                                  <p:childTnLst>
                                    <p:set>
                                      <p:cBhvr>
                                        <p:cTn id="201" dur="1" fill="hold">
                                          <p:stCondLst>
                                            <p:cond delay="0"/>
                                          </p:stCondLst>
                                        </p:cTn>
                                        <p:tgtEl>
                                          <p:spTgt spid="69"/>
                                        </p:tgtEl>
                                        <p:attrNameLst>
                                          <p:attrName>style.visibility</p:attrName>
                                        </p:attrNameLst>
                                      </p:cBhvr>
                                      <p:to>
                                        <p:strVal val="visible"/>
                                      </p:to>
                                    </p:set>
                                    <p:anim calcmode="lin" valueType="num">
                                      <p:cBhvr>
                                        <p:cTn id="202" dur="2000" fill="hold"/>
                                        <p:tgtEl>
                                          <p:spTgt spid="69"/>
                                        </p:tgtEl>
                                        <p:attrNameLst>
                                          <p:attrName>ppt_x</p:attrName>
                                        </p:attrNameLst>
                                      </p:cBhvr>
                                      <p:tavLst>
                                        <p:tav tm="0">
                                          <p:val>
                                            <p:strVal val="#ppt_x-.2"/>
                                          </p:val>
                                        </p:tav>
                                        <p:tav tm="100000">
                                          <p:val>
                                            <p:strVal val="#ppt_x"/>
                                          </p:val>
                                        </p:tav>
                                      </p:tavLst>
                                    </p:anim>
                                    <p:anim calcmode="lin" valueType="num">
                                      <p:cBhvr>
                                        <p:cTn id="203" dur="2000" fill="hold"/>
                                        <p:tgtEl>
                                          <p:spTgt spid="69"/>
                                        </p:tgtEl>
                                        <p:attrNameLst>
                                          <p:attrName>ppt_y</p:attrName>
                                        </p:attrNameLst>
                                      </p:cBhvr>
                                      <p:tavLst>
                                        <p:tav tm="0">
                                          <p:val>
                                            <p:strVal val="#ppt_y"/>
                                          </p:val>
                                        </p:tav>
                                        <p:tav tm="100000">
                                          <p:val>
                                            <p:strVal val="#ppt_y"/>
                                          </p:val>
                                        </p:tav>
                                      </p:tavLst>
                                    </p:anim>
                                    <p:animEffect transition="in" filter="wipe(right)" prLst="gradientSize: 0.1">
                                      <p:cBhvr>
                                        <p:cTn id="204" dur="2000"/>
                                        <p:tgtEl>
                                          <p:spTgt spid="69"/>
                                        </p:tgtEl>
                                      </p:cBhvr>
                                    </p:animEffect>
                                  </p:childTnLst>
                                </p:cTn>
                              </p:par>
                            </p:childTnLst>
                          </p:cTn>
                        </p:par>
                        <p:par>
                          <p:cTn id="205" fill="hold">
                            <p:stCondLst>
                              <p:cond delay="11000"/>
                            </p:stCondLst>
                            <p:childTnLst>
                              <p:par>
                                <p:cTn id="206" presetID="23" presetClass="entr" presetSubtype="16" fill="hold" grpId="0" nodeType="afterEffect">
                                  <p:stCondLst>
                                    <p:cond delay="0"/>
                                  </p:stCondLst>
                                  <p:childTnLst>
                                    <p:set>
                                      <p:cBhvr>
                                        <p:cTn id="207" dur="1" fill="hold">
                                          <p:stCondLst>
                                            <p:cond delay="0"/>
                                          </p:stCondLst>
                                        </p:cTn>
                                        <p:tgtEl>
                                          <p:spTgt spid="68"/>
                                        </p:tgtEl>
                                        <p:attrNameLst>
                                          <p:attrName>style.visibility</p:attrName>
                                        </p:attrNameLst>
                                      </p:cBhvr>
                                      <p:to>
                                        <p:strVal val="visible"/>
                                      </p:to>
                                    </p:set>
                                    <p:anim calcmode="lin" valueType="num">
                                      <p:cBhvr>
                                        <p:cTn id="208" dur="2000" fill="hold"/>
                                        <p:tgtEl>
                                          <p:spTgt spid="68"/>
                                        </p:tgtEl>
                                        <p:attrNameLst>
                                          <p:attrName>ppt_w</p:attrName>
                                        </p:attrNameLst>
                                      </p:cBhvr>
                                      <p:tavLst>
                                        <p:tav tm="0">
                                          <p:val>
                                            <p:fltVal val="0"/>
                                          </p:val>
                                        </p:tav>
                                        <p:tav tm="100000">
                                          <p:val>
                                            <p:strVal val="#ppt_w"/>
                                          </p:val>
                                        </p:tav>
                                      </p:tavLst>
                                    </p:anim>
                                    <p:anim calcmode="lin" valueType="num">
                                      <p:cBhvr>
                                        <p:cTn id="209" dur="2000" fill="hold"/>
                                        <p:tgtEl>
                                          <p:spTgt spid="6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8" grpId="0"/>
      <p:bldP spid="6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Imagen1.jpg"/>
          <p:cNvPicPr>
            <a:picLocks noGrp="1" noChangeAspect="1"/>
          </p:cNvPicPr>
          <p:nvPr>
            <p:ph idx="1"/>
          </p:nvPr>
        </p:nvPicPr>
        <p:blipFill>
          <a:blip r:embed="rId2">
            <a:lum bright="-10000" contrast="10000"/>
          </a:blip>
          <a:srcRect l="2290" t="4268" r="2290" b="4162"/>
          <a:stretch>
            <a:fillRect/>
          </a:stretch>
        </p:blipFill>
        <p:spPr>
          <a:xfrm>
            <a:off x="-1" y="0"/>
            <a:ext cx="9144001" cy="5143500"/>
          </a:xfrm>
        </p:spPr>
      </p:pic>
      <p:pic>
        <p:nvPicPr>
          <p:cNvPr id="72706" name="Picture 2" descr="http://1.bp.blogspot.com/-0wFfxGbhPHQ/VQmEM51b78I/AAAAAAADog8/g0ChQSHSem8/s1600/GLOBOS%2BAEROST%C3%81TICOS%2B%2831%29.png"/>
          <p:cNvPicPr>
            <a:picLocks noChangeAspect="1" noChangeArrowheads="1"/>
          </p:cNvPicPr>
          <p:nvPr/>
        </p:nvPicPr>
        <p:blipFill>
          <a:blip r:embed="rId3" cstate="print"/>
          <a:srcRect/>
          <a:stretch>
            <a:fillRect/>
          </a:stretch>
        </p:blipFill>
        <p:spPr bwMode="auto">
          <a:xfrm rot="21126007">
            <a:off x="5764091" y="1792445"/>
            <a:ext cx="2378046" cy="2957507"/>
          </a:xfrm>
          <a:prstGeom prst="rect">
            <a:avLst/>
          </a:prstGeom>
          <a:noFill/>
        </p:spPr>
      </p:pic>
      <p:pic>
        <p:nvPicPr>
          <p:cNvPr id="72708" name="Picture 4" descr="http://3.bp.blogspot.com/-ByJ3DLuW5t4/VP8nAv7j4vI/AAAAAAADPm8/PwmJ0ciYhEI/s1600/GLOBOS%2BAEROST%C3%81TICOS%2B%2836%29.png"/>
          <p:cNvPicPr>
            <a:picLocks noChangeAspect="1" noChangeArrowheads="1"/>
          </p:cNvPicPr>
          <p:nvPr/>
        </p:nvPicPr>
        <p:blipFill>
          <a:blip r:embed="rId4"/>
          <a:srcRect/>
          <a:stretch>
            <a:fillRect/>
          </a:stretch>
        </p:blipFill>
        <p:spPr bwMode="auto">
          <a:xfrm>
            <a:off x="6286512" y="-142894"/>
            <a:ext cx="3038475" cy="3743325"/>
          </a:xfrm>
          <a:prstGeom prst="rect">
            <a:avLst/>
          </a:prstGeom>
          <a:noFill/>
        </p:spPr>
      </p:pic>
      <p:sp>
        <p:nvSpPr>
          <p:cNvPr id="6" name="5 CuadroTexto"/>
          <p:cNvSpPr txBox="1"/>
          <p:nvPr/>
        </p:nvSpPr>
        <p:spPr>
          <a:xfrm>
            <a:off x="1857356" y="142858"/>
            <a:ext cx="3579185" cy="110799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oper Black" pitchFamily="18" charset="0"/>
              </a:rPr>
              <a:t>Descripción  De  Un </a:t>
            </a:r>
          </a:p>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oper Black" pitchFamily="18" charset="0"/>
              </a:rPr>
              <a:t> Globo  Aerostático</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CuadroTexto"/>
          <p:cNvSpPr txBox="1"/>
          <p:nvPr/>
        </p:nvSpPr>
        <p:spPr>
          <a:xfrm>
            <a:off x="142844" y="857238"/>
            <a:ext cx="5857916" cy="4401205"/>
          </a:xfrm>
          <a:prstGeom prst="rect">
            <a:avLst/>
          </a:prstGeom>
          <a:noFill/>
        </p:spPr>
        <p:txBody>
          <a:bodyPr wrap="square" rtlCol="0">
            <a:spAutoFit/>
          </a:bodyPr>
          <a:lstStyle/>
          <a:p>
            <a:r>
              <a:rPr lang="es-ES" sz="2000" b="1" dirty="0" smtClean="0">
                <a:ln w="3175">
                  <a:solidFill>
                    <a:sysClr val="windowText" lastClr="000000"/>
                  </a:solidFill>
                </a:ln>
                <a:solidFill>
                  <a:srgbClr val="FFFF00"/>
                </a:solidFill>
                <a:effectLst>
                  <a:outerShdw blurRad="38100" dist="38100" dir="2700000" algn="tl">
                    <a:srgbClr val="000000">
                      <a:alpha val="43137"/>
                    </a:srgbClr>
                  </a:outerShdw>
                </a:effectLst>
              </a:rPr>
              <a:t>El equipo necesario :</a:t>
            </a:r>
          </a:p>
          <a:p>
            <a:r>
              <a:rPr lang="es-ES" sz="2000" b="1" dirty="0" smtClean="0">
                <a:ln w="3175">
                  <a:solidFill>
                    <a:sysClr val="windowText" lastClr="000000"/>
                  </a:solidFill>
                </a:ln>
                <a:solidFill>
                  <a:srgbClr val="FFFF00"/>
                </a:solidFill>
                <a:effectLst>
                  <a:outerShdw blurRad="38100" dist="38100" dir="2700000" algn="tl">
                    <a:srgbClr val="000000">
                      <a:alpha val="43137"/>
                    </a:srgbClr>
                  </a:outerShdw>
                </a:effectLst>
              </a:rPr>
              <a:t>Los globos actuales se componen de 3 partes: envoltura, barquilla y quemadores</a:t>
            </a:r>
          </a:p>
          <a:p>
            <a:r>
              <a:rPr lang="es-ES" sz="2000" b="1" dirty="0" smtClean="0">
                <a:ln w="3175">
                  <a:solidFill>
                    <a:sysClr val="windowText" lastClr="000000"/>
                  </a:solidFill>
                </a:ln>
                <a:solidFill>
                  <a:srgbClr val="FFFF00"/>
                </a:solidFill>
                <a:effectLst>
                  <a:outerShdw blurRad="38100" dist="38100" dir="2700000" algn="tl">
                    <a:srgbClr val="000000">
                      <a:alpha val="43137"/>
                    </a:srgbClr>
                  </a:outerShdw>
                </a:effectLst>
              </a:rPr>
              <a:t>La envoltura se compone de franjas verticales unidas, realizadas de material sintético impermeable, capaz de resistir las altas temperaturas del interior, puede ser nylon o </a:t>
            </a:r>
            <a:r>
              <a:rPr lang="es-ES" sz="2000" b="1" dirty="0" err="1" smtClean="0">
                <a:ln w="3175">
                  <a:solidFill>
                    <a:sysClr val="windowText" lastClr="000000"/>
                  </a:solidFill>
                </a:ln>
                <a:solidFill>
                  <a:srgbClr val="FFFF00"/>
                </a:solidFill>
                <a:effectLst>
                  <a:outerShdw blurRad="38100" dist="38100" dir="2700000" algn="tl">
                    <a:srgbClr val="000000">
                      <a:alpha val="43137"/>
                    </a:srgbClr>
                  </a:outerShdw>
                </a:effectLst>
              </a:rPr>
              <a:t>poliester</a:t>
            </a:r>
            <a:r>
              <a:rPr lang="es-ES" sz="2000" b="1" dirty="0" smtClean="0">
                <a:ln w="3175">
                  <a:solidFill>
                    <a:sysClr val="windowText" lastClr="000000"/>
                  </a:solidFill>
                </a:ln>
                <a:solidFill>
                  <a:srgbClr val="FFFF00"/>
                </a:solidFill>
                <a:effectLst>
                  <a:outerShdw blurRad="38100" dist="38100" dir="2700000" algn="tl">
                    <a:srgbClr val="000000">
                      <a:alpha val="43137"/>
                    </a:srgbClr>
                  </a:outerShdw>
                </a:effectLst>
              </a:rPr>
              <a:t>. Su volumen depende de los modelos y de la capacidad de carga que pueden soportar. Los normales y que vemos por el aire son entre los modelos de 1.800m3 y 3.000m3.</a:t>
            </a:r>
          </a:p>
          <a:p>
            <a:r>
              <a:rPr lang="es-ES" sz="2000" b="1" dirty="0" smtClean="0">
                <a:ln w="3175">
                  <a:solidFill>
                    <a:sysClr val="windowText" lastClr="000000"/>
                  </a:solidFill>
                </a:ln>
                <a:solidFill>
                  <a:srgbClr val="FFFF00"/>
                </a:solidFill>
                <a:effectLst>
                  <a:outerShdw blurRad="38100" dist="38100" dir="2700000" algn="tl">
                    <a:srgbClr val="000000">
                      <a:alpha val="43137"/>
                    </a:srgbClr>
                  </a:outerShdw>
                </a:effectLst>
              </a:rPr>
              <a:t>Envoltura y barquilla están unidas con cables. Esta suele ser de mimbre o junco entrelazado y tiene forma cúbica.</a:t>
            </a:r>
          </a:p>
          <a:p>
            <a:endParaRPr lang="es-ES" sz="2000" b="1" dirty="0">
              <a:ln w="3175">
                <a:solidFill>
                  <a:sysClr val="windowText" lastClr="000000"/>
                </a:solidFill>
              </a:ln>
              <a:solidFill>
                <a:srgbClr val="FFFF00"/>
              </a:solidFill>
              <a:effectLst>
                <a:outerShdw blurRad="38100" dist="38100" dir="2700000" algn="tl">
                  <a:srgbClr val="000000">
                    <a:alpha val="43137"/>
                  </a:srgbClr>
                </a:outerShdw>
              </a:effectLst>
            </a:endParaRPr>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2706"/>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0.11893 0.80945 C 0.1165 0.80266 0.11268 0.79772 0.11025 0.79092 C 0.10191 0.76745 0.11216 0.78196 0.10157 0.76961 C 0.09775 0.7588 0.0967 0.75139 0.09132 0.74213 C 0.08802 0.72483 0.08212 0.7131 0.07413 0.70198 C 0.07101 0.69148 0.0658 0.68283 0.06372 0.6714 C 0.0625 0.66523 0.06025 0.65318 0.06025 0.65318 C 0.06268 0.62662 0.07118 0.60377 0.08611 0.59481 C 0.08559 0.57319 0.08663 0.55158 0.08438 0.53027 C 0.08368 0.52316 0.07969 0.51822 0.07743 0.51205 C 0.07292 0.5 0.06823 0.48487 0.06198 0.47529 C 0.05365 0.46263 0.04219 0.45491 0.03438 0.44132 C 0.0257 0.42619 0.01719 0.416 0.01198 0.39531 C 0.01042 0.38944 0.00973 0.38326 0.00851 0.37709 C 0.00799 0.374 0.00677 0.36782 0.00677 0.36782 C 0.00729 0.35053 0.00764 0.33292 0.00851 0.31563 C 0.00886 0.31038 0.01007 0.30574 0.01025 0.30049 C 0.01233 0.2412 0.00886 0.20043 0.0257 0.15318 C 0.02483 0.10717 0.029 0.06084 0.00504 0.03366 C 0.00382 0.02532 0.00295 0.01699 0.00157 0.00896 C 0.00104 0.00587 -3.61111E-6 -0.00031 -3.61111E-6 -0.00031 " pathEditMode="relative" ptsTypes="ffffffffffffffffffffA">
                                      <p:cBhvr>
                                        <p:cTn id="8" dur="8000" fill="hold"/>
                                        <p:tgtEl>
                                          <p:spTgt spid="72706"/>
                                        </p:tgtEl>
                                        <p:attrNameLst>
                                          <p:attrName>ppt_x</p:attrName>
                                          <p:attrName>ppt_y</p:attrName>
                                        </p:attrNameLst>
                                      </p:cBhvr>
                                    </p:animMotion>
                                  </p:childTnLst>
                                </p:cTn>
                              </p:par>
                              <p:par>
                                <p:cTn id="9" presetID="1" presetClass="entr" presetSubtype="0" fill="hold" nodeType="withEffect">
                                  <p:stCondLst>
                                    <p:cond delay="0"/>
                                  </p:stCondLst>
                                  <p:childTnLst>
                                    <p:set>
                                      <p:cBhvr>
                                        <p:cTn id="10" dur="1" fill="hold">
                                          <p:stCondLst>
                                            <p:cond delay="0"/>
                                          </p:stCondLst>
                                        </p:cTn>
                                        <p:tgtEl>
                                          <p:spTgt spid="72708"/>
                                        </p:tgtEl>
                                        <p:attrNameLst>
                                          <p:attrName>style.visibility</p:attrName>
                                        </p:attrNameLst>
                                      </p:cBhvr>
                                      <p:to>
                                        <p:strVal val="visible"/>
                                      </p:to>
                                    </p:set>
                                  </p:childTnLst>
                                </p:cTn>
                              </p:par>
                              <p:par>
                                <p:cTn id="11" presetID="0" presetClass="path" presetSubtype="0" accel="50000" decel="50000" fill="hold" nodeType="withEffect">
                                  <p:stCondLst>
                                    <p:cond delay="0"/>
                                  </p:stCondLst>
                                  <p:childTnLst>
                                    <p:animMotion origin="layout" path="M 0.10573 1.14114 C 0.11146 1.12601 0.11493 1.10562 0.11962 1.08926 C 0.125 1.07073 0.12205 1.0627 0.13333 1.04942 C 0.13802 1.02409 0.13993 1.02193 0.13507 0.98765 C 0.13351 0.97653 0.12188 0.95831 0.11788 0.95121 C 0.11146 0.93947 0.1066 0.9265 0.09879 0.91755 C 0.09497 0.89469 0.1007 0.92125 0.09201 0.90179 C 0.0908 0.89963 0.09132 0.89531 0.09028 0.89284 C 0.08576 0.8811 0.07795 0.86721 0.07136 0.85887 C 0.07014 0.85269 0.0691 0.84682 0.06788 0.84065 C 0.06736 0.83756 0.06615 0.83169 0.06615 0.832 C 0.06667 0.77548 0.06684 0.71835 0.06788 0.66276 C 0.0684 0.63465 0.0691 0.61736 0.08333 0.6047 C 0.0882 0.59173 0.08646 0.5803 0.09028 0.56795 C 0.09236 0.56146 0.09722 0.54911 0.09722 0.54942 C 0.09774 0.542 0.09792 0.53459 0.09879 0.52749 C 0.09965 0.52162 0.10226 0.50927 0.10226 0.50958 C 0.1 0.4929 0.09636 0.48209 0.08854 0.47283 C 0.07934 0.44781 0.09149 0.47777 0.07986 0.45738 C 0.07847 0.45461 0.07778 0.4509 0.07639 0.44781 C 0.06701 0.43113 0.0757 0.45461 0.06615 0.43268 C 0.05504 0.40766 0.06424 0.42032 0.05399 0.40828 C 0.05104 0.39222 0.0533 0.40179 0.04549 0.38079 C 0.04201 0.37122 0.04601 0.3706 0.04028 0.36196 C 0.03889 0.35979 0.03681 0.35979 0.03507 0.35918 C 0.03264 0.34651 0.02934 0.34157 0.02465 0.33169 C 0.02101 0.32335 0.02101 0.31903 0.01788 0.31007 C 0.01458 0.3005 0.01024 0.29247 0.00747 0.28259 C 0.00556 0.27548 0.00434 0.26776 0.00226 0.26097 C 0.00035 0.25448 -0.0033 0.24954 -0.00451 0.24275 C -0.00868 0.22082 -0.0059 0.22947 -0.01146 0.21495 C -0.01962 0.15782 -0.01476 0.13033 -0.01319 0.05251 C -0.01285 0.03459 -0.01337 0.00124 -0.00799 -0.01791 " pathEditMode="relative" rAng="0" ptsTypes="ffffffffffffffffffffffffffffffffA">
                                      <p:cBhvr>
                                        <p:cTn id="12" dur="10000" fill="hold"/>
                                        <p:tgtEl>
                                          <p:spTgt spid="72708"/>
                                        </p:tgtEl>
                                        <p:attrNameLst>
                                          <p:attrName>ppt_x</p:attrName>
                                          <p:attrName>ppt_y</p:attrName>
                                        </p:attrNameLst>
                                      </p:cBhvr>
                                      <p:rCtr x="-46" y="-58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a94d86c5a082a218e4a3996571d9642d.jpg"/>
          <p:cNvPicPr>
            <a:picLocks noChangeAspect="1"/>
          </p:cNvPicPr>
          <p:nvPr/>
        </p:nvPicPr>
        <p:blipFill>
          <a:blip r:embed="rId2"/>
          <a:stretch>
            <a:fillRect/>
          </a:stretch>
        </p:blipFill>
        <p:spPr>
          <a:xfrm>
            <a:off x="9648" y="0"/>
            <a:ext cx="9124703" cy="5143500"/>
          </a:xfrm>
          <a:prstGeom prst="rect">
            <a:avLst/>
          </a:prstGeom>
        </p:spPr>
      </p:pic>
      <p:sp>
        <p:nvSpPr>
          <p:cNvPr id="6" name="5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185738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557216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557216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557216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557216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557216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557216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650082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650082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650082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650082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650082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650082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7429520"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7429520"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7429520"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7429520"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7429520"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7429520"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8358182"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8358182"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8358182"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8358182"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8358182"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8358215" y="4286262"/>
            <a:ext cx="928693" cy="857238"/>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5000"/>
                                        <p:tgtEl>
                                          <p:spTgt spid="17"/>
                                        </p:tgtEl>
                                      </p:cBhvr>
                                    </p:animEffect>
                                    <p:set>
                                      <p:cBhvr>
                                        <p:cTn id="34" dur="1" fill="hold">
                                          <p:stCondLst>
                                            <p:cond delay="4999"/>
                                          </p:stCondLst>
                                        </p:cTn>
                                        <p:tgtEl>
                                          <p:spTgt spid="17"/>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5000"/>
                                        <p:tgtEl>
                                          <p:spTgt spid="18"/>
                                        </p:tgtEl>
                                      </p:cBhvr>
                                    </p:animEffect>
                                    <p:set>
                                      <p:cBhvr>
                                        <p:cTn id="37" dur="1" fill="hold">
                                          <p:stCondLst>
                                            <p:cond delay="4999"/>
                                          </p:stCondLst>
                                        </p:cTn>
                                        <p:tgtEl>
                                          <p:spTgt spid="18"/>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5000"/>
                                        <p:tgtEl>
                                          <p:spTgt spid="19"/>
                                        </p:tgtEl>
                                      </p:cBhvr>
                                    </p:animEffect>
                                    <p:set>
                                      <p:cBhvr>
                                        <p:cTn id="40" dur="1" fill="hold">
                                          <p:stCondLst>
                                            <p:cond delay="4999"/>
                                          </p:stCondLst>
                                        </p:cTn>
                                        <p:tgtEl>
                                          <p:spTgt spid="19"/>
                                        </p:tgtEl>
                                        <p:attrNameLst>
                                          <p:attrName>style.visibility</p:attrName>
                                        </p:attrNameLst>
                                      </p:cBhvr>
                                      <p:to>
                                        <p:strVal val="hidden"/>
                                      </p:to>
                                    </p:set>
                                  </p:childTnLst>
                                </p:cTn>
                              </p:par>
                              <p:par>
                                <p:cTn id="41" presetID="6" presetClass="exit" presetSubtype="32" fill="hold" grpId="0" nodeType="withEffect">
                                  <p:stCondLst>
                                    <p:cond delay="0"/>
                                  </p:stCondLst>
                                  <p:childTnLst>
                                    <p:animEffect transition="out" filter="circle(out)">
                                      <p:cBhvr>
                                        <p:cTn id="42" dur="5000"/>
                                        <p:tgtEl>
                                          <p:spTgt spid="22"/>
                                        </p:tgtEl>
                                      </p:cBhvr>
                                    </p:animEffect>
                                    <p:set>
                                      <p:cBhvr>
                                        <p:cTn id="43" dur="1" fill="hold">
                                          <p:stCondLst>
                                            <p:cond delay="4999"/>
                                          </p:stCondLst>
                                        </p:cTn>
                                        <p:tgtEl>
                                          <p:spTgt spid="22"/>
                                        </p:tgtEl>
                                        <p:attrNameLst>
                                          <p:attrName>style.visibility</p:attrName>
                                        </p:attrNameLst>
                                      </p:cBhvr>
                                      <p:to>
                                        <p:strVal val="hidden"/>
                                      </p:to>
                                    </p:set>
                                  </p:childTnLst>
                                </p:cTn>
                              </p:par>
                              <p:par>
                                <p:cTn id="44" presetID="6" presetClass="exit" presetSubtype="32" fill="hold" grpId="0" nodeType="withEffect">
                                  <p:stCondLst>
                                    <p:cond delay="0"/>
                                  </p:stCondLst>
                                  <p:childTnLst>
                                    <p:animEffect transition="out" filter="circle(out)">
                                      <p:cBhvr>
                                        <p:cTn id="45" dur="5000"/>
                                        <p:tgtEl>
                                          <p:spTgt spid="23"/>
                                        </p:tgtEl>
                                      </p:cBhvr>
                                    </p:animEffect>
                                    <p:set>
                                      <p:cBhvr>
                                        <p:cTn id="46" dur="1" fill="hold">
                                          <p:stCondLst>
                                            <p:cond delay="4999"/>
                                          </p:stCondLst>
                                        </p:cTn>
                                        <p:tgtEl>
                                          <p:spTgt spid="23"/>
                                        </p:tgtEl>
                                        <p:attrNameLst>
                                          <p:attrName>style.visibility</p:attrName>
                                        </p:attrNameLst>
                                      </p:cBhvr>
                                      <p:to>
                                        <p:strVal val="hidden"/>
                                      </p:to>
                                    </p:set>
                                  </p:childTnLst>
                                </p:cTn>
                              </p:par>
                              <p:par>
                                <p:cTn id="47" presetID="6" presetClass="exit" presetSubtype="32" fill="hold" grpId="0" nodeType="withEffect">
                                  <p:stCondLst>
                                    <p:cond delay="0"/>
                                  </p:stCondLst>
                                  <p:childTnLst>
                                    <p:animEffect transition="out" filter="circle(out)">
                                      <p:cBhvr>
                                        <p:cTn id="48" dur="5000"/>
                                        <p:tgtEl>
                                          <p:spTgt spid="24"/>
                                        </p:tgtEl>
                                      </p:cBhvr>
                                    </p:animEffect>
                                    <p:set>
                                      <p:cBhvr>
                                        <p:cTn id="49" dur="1" fill="hold">
                                          <p:stCondLst>
                                            <p:cond delay="4999"/>
                                          </p:stCondLst>
                                        </p:cTn>
                                        <p:tgtEl>
                                          <p:spTgt spid="24"/>
                                        </p:tgtEl>
                                        <p:attrNameLst>
                                          <p:attrName>style.visibility</p:attrName>
                                        </p:attrNameLst>
                                      </p:cBhvr>
                                      <p:to>
                                        <p:strVal val="hidden"/>
                                      </p:to>
                                    </p:set>
                                  </p:childTnLst>
                                </p:cTn>
                              </p:par>
                              <p:par>
                                <p:cTn id="50" presetID="6" presetClass="exit" presetSubtype="32" fill="hold" grpId="0" nodeType="withEffect">
                                  <p:stCondLst>
                                    <p:cond delay="0"/>
                                  </p:stCondLst>
                                  <p:childTnLst>
                                    <p:animEffect transition="out" filter="circle(out)">
                                      <p:cBhvr>
                                        <p:cTn id="51" dur="5000"/>
                                        <p:tgtEl>
                                          <p:spTgt spid="25"/>
                                        </p:tgtEl>
                                      </p:cBhvr>
                                    </p:animEffect>
                                    <p:set>
                                      <p:cBhvr>
                                        <p:cTn id="52" dur="1" fill="hold">
                                          <p:stCondLst>
                                            <p:cond delay="4999"/>
                                          </p:stCondLst>
                                        </p:cTn>
                                        <p:tgtEl>
                                          <p:spTgt spid="25"/>
                                        </p:tgtEl>
                                        <p:attrNameLst>
                                          <p:attrName>style.visibility</p:attrName>
                                        </p:attrNameLst>
                                      </p:cBhvr>
                                      <p:to>
                                        <p:strVal val="hidden"/>
                                      </p:to>
                                    </p:set>
                                  </p:childTnLst>
                                </p:cTn>
                              </p:par>
                              <p:par>
                                <p:cTn id="53" presetID="6" presetClass="exit" presetSubtype="32" fill="hold" grpId="0" nodeType="withEffect">
                                  <p:stCondLst>
                                    <p:cond delay="0"/>
                                  </p:stCondLst>
                                  <p:childTnLst>
                                    <p:animEffect transition="out" filter="circle(out)">
                                      <p:cBhvr>
                                        <p:cTn id="54" dur="5000"/>
                                        <p:tgtEl>
                                          <p:spTgt spid="26"/>
                                        </p:tgtEl>
                                      </p:cBhvr>
                                    </p:animEffect>
                                    <p:set>
                                      <p:cBhvr>
                                        <p:cTn id="55" dur="1" fill="hold">
                                          <p:stCondLst>
                                            <p:cond delay="4999"/>
                                          </p:stCondLst>
                                        </p:cTn>
                                        <p:tgtEl>
                                          <p:spTgt spid="26"/>
                                        </p:tgtEl>
                                        <p:attrNameLst>
                                          <p:attrName>style.visibility</p:attrName>
                                        </p:attrNameLst>
                                      </p:cBhvr>
                                      <p:to>
                                        <p:strVal val="hidden"/>
                                      </p:to>
                                    </p:set>
                                  </p:childTnLst>
                                </p:cTn>
                              </p:par>
                              <p:par>
                                <p:cTn id="56" presetID="6" presetClass="exit" presetSubtype="32" fill="hold" grpId="0" nodeType="withEffect">
                                  <p:stCondLst>
                                    <p:cond delay="0"/>
                                  </p:stCondLst>
                                  <p:childTnLst>
                                    <p:animEffect transition="out" filter="circle(out)">
                                      <p:cBhvr>
                                        <p:cTn id="57" dur="5000"/>
                                        <p:tgtEl>
                                          <p:spTgt spid="27"/>
                                        </p:tgtEl>
                                      </p:cBhvr>
                                    </p:animEffect>
                                    <p:set>
                                      <p:cBhvr>
                                        <p:cTn id="58" dur="1" fill="hold">
                                          <p:stCondLst>
                                            <p:cond delay="4999"/>
                                          </p:stCondLst>
                                        </p:cTn>
                                        <p:tgtEl>
                                          <p:spTgt spid="27"/>
                                        </p:tgtEl>
                                        <p:attrNameLst>
                                          <p:attrName>style.visibility</p:attrName>
                                        </p:attrNameLst>
                                      </p:cBhvr>
                                      <p:to>
                                        <p:strVal val="hidden"/>
                                      </p:to>
                                    </p:set>
                                  </p:childTnLst>
                                </p:cTn>
                              </p:par>
                              <p:par>
                                <p:cTn id="59" presetID="6" presetClass="exit" presetSubtype="32" fill="hold" grpId="0" nodeType="withEffect">
                                  <p:stCondLst>
                                    <p:cond delay="0"/>
                                  </p:stCondLst>
                                  <p:childTnLst>
                                    <p:animEffect transition="out" filter="circle(out)">
                                      <p:cBhvr>
                                        <p:cTn id="60" dur="5000"/>
                                        <p:tgtEl>
                                          <p:spTgt spid="30"/>
                                        </p:tgtEl>
                                      </p:cBhvr>
                                    </p:animEffect>
                                    <p:set>
                                      <p:cBhvr>
                                        <p:cTn id="61" dur="1" fill="hold">
                                          <p:stCondLst>
                                            <p:cond delay="4999"/>
                                          </p:stCondLst>
                                        </p:cTn>
                                        <p:tgtEl>
                                          <p:spTgt spid="30"/>
                                        </p:tgtEl>
                                        <p:attrNameLst>
                                          <p:attrName>style.visibility</p:attrName>
                                        </p:attrNameLst>
                                      </p:cBhvr>
                                      <p:to>
                                        <p:strVal val="hidden"/>
                                      </p:to>
                                    </p:set>
                                  </p:childTnLst>
                                </p:cTn>
                              </p:par>
                              <p:par>
                                <p:cTn id="62" presetID="6" presetClass="exit" presetSubtype="32" fill="hold" grpId="0" nodeType="withEffect">
                                  <p:stCondLst>
                                    <p:cond delay="0"/>
                                  </p:stCondLst>
                                  <p:childTnLst>
                                    <p:animEffect transition="out" filter="circle(out)">
                                      <p:cBhvr>
                                        <p:cTn id="63" dur="5000"/>
                                        <p:tgtEl>
                                          <p:spTgt spid="31"/>
                                        </p:tgtEl>
                                      </p:cBhvr>
                                    </p:animEffect>
                                    <p:set>
                                      <p:cBhvr>
                                        <p:cTn id="64" dur="1" fill="hold">
                                          <p:stCondLst>
                                            <p:cond delay="4999"/>
                                          </p:stCondLst>
                                        </p:cTn>
                                        <p:tgtEl>
                                          <p:spTgt spid="31"/>
                                        </p:tgtEl>
                                        <p:attrNameLst>
                                          <p:attrName>style.visibility</p:attrName>
                                        </p:attrNameLst>
                                      </p:cBhvr>
                                      <p:to>
                                        <p:strVal val="hidden"/>
                                      </p:to>
                                    </p:set>
                                  </p:childTnLst>
                                </p:cTn>
                              </p:par>
                              <p:par>
                                <p:cTn id="65" presetID="6" presetClass="exit" presetSubtype="32" fill="hold" grpId="0" nodeType="withEffect">
                                  <p:stCondLst>
                                    <p:cond delay="0"/>
                                  </p:stCondLst>
                                  <p:childTnLst>
                                    <p:animEffect transition="out" filter="circle(out)">
                                      <p:cBhvr>
                                        <p:cTn id="66" dur="5000"/>
                                        <p:tgtEl>
                                          <p:spTgt spid="32"/>
                                        </p:tgtEl>
                                      </p:cBhvr>
                                    </p:animEffect>
                                    <p:set>
                                      <p:cBhvr>
                                        <p:cTn id="67" dur="1" fill="hold">
                                          <p:stCondLst>
                                            <p:cond delay="4999"/>
                                          </p:stCondLst>
                                        </p:cTn>
                                        <p:tgtEl>
                                          <p:spTgt spid="32"/>
                                        </p:tgtEl>
                                        <p:attrNameLst>
                                          <p:attrName>style.visibility</p:attrName>
                                        </p:attrNameLst>
                                      </p:cBhvr>
                                      <p:to>
                                        <p:strVal val="hidden"/>
                                      </p:to>
                                    </p:set>
                                  </p:childTnLst>
                                </p:cTn>
                              </p:par>
                              <p:par>
                                <p:cTn id="68" presetID="6" presetClass="exit" presetSubtype="32" fill="hold" grpId="0" nodeType="withEffect">
                                  <p:stCondLst>
                                    <p:cond delay="0"/>
                                  </p:stCondLst>
                                  <p:childTnLst>
                                    <p:animEffect transition="out" filter="circle(out)">
                                      <p:cBhvr>
                                        <p:cTn id="69" dur="5000"/>
                                        <p:tgtEl>
                                          <p:spTgt spid="33"/>
                                        </p:tgtEl>
                                      </p:cBhvr>
                                    </p:animEffect>
                                    <p:set>
                                      <p:cBhvr>
                                        <p:cTn id="70" dur="1" fill="hold">
                                          <p:stCondLst>
                                            <p:cond delay="4999"/>
                                          </p:stCondLst>
                                        </p:cTn>
                                        <p:tgtEl>
                                          <p:spTgt spid="33"/>
                                        </p:tgtEl>
                                        <p:attrNameLst>
                                          <p:attrName>style.visibility</p:attrName>
                                        </p:attrNameLst>
                                      </p:cBhvr>
                                      <p:to>
                                        <p:strVal val="hidden"/>
                                      </p:to>
                                    </p:set>
                                  </p:childTnLst>
                                </p:cTn>
                              </p:par>
                              <p:par>
                                <p:cTn id="71" presetID="6" presetClass="exit" presetSubtype="32" fill="hold" grpId="0" nodeType="withEffect">
                                  <p:stCondLst>
                                    <p:cond delay="0"/>
                                  </p:stCondLst>
                                  <p:childTnLst>
                                    <p:animEffect transition="out" filter="circle(out)">
                                      <p:cBhvr>
                                        <p:cTn id="72" dur="5000"/>
                                        <p:tgtEl>
                                          <p:spTgt spid="34"/>
                                        </p:tgtEl>
                                      </p:cBhvr>
                                    </p:animEffect>
                                    <p:set>
                                      <p:cBhvr>
                                        <p:cTn id="73" dur="1" fill="hold">
                                          <p:stCondLst>
                                            <p:cond delay="4999"/>
                                          </p:stCondLst>
                                        </p:cTn>
                                        <p:tgtEl>
                                          <p:spTgt spid="34"/>
                                        </p:tgtEl>
                                        <p:attrNameLst>
                                          <p:attrName>style.visibility</p:attrName>
                                        </p:attrNameLst>
                                      </p:cBhvr>
                                      <p:to>
                                        <p:strVal val="hidden"/>
                                      </p:to>
                                    </p:set>
                                  </p:childTnLst>
                                </p:cTn>
                              </p:par>
                              <p:par>
                                <p:cTn id="74" presetID="6" presetClass="exit" presetSubtype="32" fill="hold" grpId="0" nodeType="withEffect">
                                  <p:stCondLst>
                                    <p:cond delay="0"/>
                                  </p:stCondLst>
                                  <p:childTnLst>
                                    <p:animEffect transition="out" filter="circle(out)">
                                      <p:cBhvr>
                                        <p:cTn id="75" dur="5000"/>
                                        <p:tgtEl>
                                          <p:spTgt spid="35"/>
                                        </p:tgtEl>
                                      </p:cBhvr>
                                    </p:animEffect>
                                    <p:set>
                                      <p:cBhvr>
                                        <p:cTn id="76" dur="1" fill="hold">
                                          <p:stCondLst>
                                            <p:cond delay="4999"/>
                                          </p:stCondLst>
                                        </p:cTn>
                                        <p:tgtEl>
                                          <p:spTgt spid="35"/>
                                        </p:tgtEl>
                                        <p:attrNameLst>
                                          <p:attrName>style.visibility</p:attrName>
                                        </p:attrNameLst>
                                      </p:cBhvr>
                                      <p:to>
                                        <p:strVal val="hidden"/>
                                      </p:to>
                                    </p:set>
                                  </p:childTnLst>
                                </p:cTn>
                              </p:par>
                              <p:par>
                                <p:cTn id="77" presetID="6" presetClass="exit" presetSubtype="32" fill="hold" grpId="0" nodeType="withEffect">
                                  <p:stCondLst>
                                    <p:cond delay="0"/>
                                  </p:stCondLst>
                                  <p:childTnLst>
                                    <p:animEffect transition="out" filter="circle(out)">
                                      <p:cBhvr>
                                        <p:cTn id="78" dur="5000"/>
                                        <p:tgtEl>
                                          <p:spTgt spid="38"/>
                                        </p:tgtEl>
                                      </p:cBhvr>
                                    </p:animEffect>
                                    <p:set>
                                      <p:cBhvr>
                                        <p:cTn id="79" dur="1" fill="hold">
                                          <p:stCondLst>
                                            <p:cond delay="4999"/>
                                          </p:stCondLst>
                                        </p:cTn>
                                        <p:tgtEl>
                                          <p:spTgt spid="38"/>
                                        </p:tgtEl>
                                        <p:attrNameLst>
                                          <p:attrName>style.visibility</p:attrName>
                                        </p:attrNameLst>
                                      </p:cBhvr>
                                      <p:to>
                                        <p:strVal val="hidden"/>
                                      </p:to>
                                    </p:set>
                                  </p:childTnLst>
                                </p:cTn>
                              </p:par>
                              <p:par>
                                <p:cTn id="80" presetID="6" presetClass="exit" presetSubtype="32" fill="hold" grpId="0" nodeType="withEffect">
                                  <p:stCondLst>
                                    <p:cond delay="0"/>
                                  </p:stCondLst>
                                  <p:childTnLst>
                                    <p:animEffect transition="out" filter="circle(out)">
                                      <p:cBhvr>
                                        <p:cTn id="81" dur="5000"/>
                                        <p:tgtEl>
                                          <p:spTgt spid="39"/>
                                        </p:tgtEl>
                                      </p:cBhvr>
                                    </p:animEffect>
                                    <p:set>
                                      <p:cBhvr>
                                        <p:cTn id="82" dur="1" fill="hold">
                                          <p:stCondLst>
                                            <p:cond delay="4999"/>
                                          </p:stCondLst>
                                        </p:cTn>
                                        <p:tgtEl>
                                          <p:spTgt spid="39"/>
                                        </p:tgtEl>
                                        <p:attrNameLst>
                                          <p:attrName>style.visibility</p:attrName>
                                        </p:attrNameLst>
                                      </p:cBhvr>
                                      <p:to>
                                        <p:strVal val="hidden"/>
                                      </p:to>
                                    </p:set>
                                  </p:childTnLst>
                                </p:cTn>
                              </p:par>
                              <p:par>
                                <p:cTn id="83" presetID="6" presetClass="exit" presetSubtype="32" fill="hold" grpId="0" nodeType="withEffect">
                                  <p:stCondLst>
                                    <p:cond delay="0"/>
                                  </p:stCondLst>
                                  <p:childTnLst>
                                    <p:animEffect transition="out" filter="circle(out)">
                                      <p:cBhvr>
                                        <p:cTn id="84" dur="5000"/>
                                        <p:tgtEl>
                                          <p:spTgt spid="40"/>
                                        </p:tgtEl>
                                      </p:cBhvr>
                                    </p:animEffect>
                                    <p:set>
                                      <p:cBhvr>
                                        <p:cTn id="85" dur="1" fill="hold">
                                          <p:stCondLst>
                                            <p:cond delay="4999"/>
                                          </p:stCondLst>
                                        </p:cTn>
                                        <p:tgtEl>
                                          <p:spTgt spid="40"/>
                                        </p:tgtEl>
                                        <p:attrNameLst>
                                          <p:attrName>style.visibility</p:attrName>
                                        </p:attrNameLst>
                                      </p:cBhvr>
                                      <p:to>
                                        <p:strVal val="hidden"/>
                                      </p:to>
                                    </p:set>
                                  </p:childTnLst>
                                </p:cTn>
                              </p:par>
                              <p:par>
                                <p:cTn id="86" presetID="6" presetClass="exit" presetSubtype="32" fill="hold" grpId="0" nodeType="withEffect">
                                  <p:stCondLst>
                                    <p:cond delay="0"/>
                                  </p:stCondLst>
                                  <p:childTnLst>
                                    <p:animEffect transition="out" filter="circle(out)">
                                      <p:cBhvr>
                                        <p:cTn id="87" dur="5000"/>
                                        <p:tgtEl>
                                          <p:spTgt spid="41"/>
                                        </p:tgtEl>
                                      </p:cBhvr>
                                    </p:animEffect>
                                    <p:set>
                                      <p:cBhvr>
                                        <p:cTn id="88" dur="1" fill="hold">
                                          <p:stCondLst>
                                            <p:cond delay="4999"/>
                                          </p:stCondLst>
                                        </p:cTn>
                                        <p:tgtEl>
                                          <p:spTgt spid="41"/>
                                        </p:tgtEl>
                                        <p:attrNameLst>
                                          <p:attrName>style.visibility</p:attrName>
                                        </p:attrNameLst>
                                      </p:cBhvr>
                                      <p:to>
                                        <p:strVal val="hidden"/>
                                      </p:to>
                                    </p:set>
                                  </p:childTnLst>
                                </p:cTn>
                              </p:par>
                              <p:par>
                                <p:cTn id="89" presetID="6" presetClass="exit" presetSubtype="32" fill="hold" grpId="0" nodeType="withEffect">
                                  <p:stCondLst>
                                    <p:cond delay="0"/>
                                  </p:stCondLst>
                                  <p:childTnLst>
                                    <p:animEffect transition="out" filter="circle(out)">
                                      <p:cBhvr>
                                        <p:cTn id="90" dur="5000"/>
                                        <p:tgtEl>
                                          <p:spTgt spid="42"/>
                                        </p:tgtEl>
                                      </p:cBhvr>
                                    </p:animEffect>
                                    <p:set>
                                      <p:cBhvr>
                                        <p:cTn id="91" dur="1" fill="hold">
                                          <p:stCondLst>
                                            <p:cond delay="4999"/>
                                          </p:stCondLst>
                                        </p:cTn>
                                        <p:tgtEl>
                                          <p:spTgt spid="42"/>
                                        </p:tgtEl>
                                        <p:attrNameLst>
                                          <p:attrName>style.visibility</p:attrName>
                                        </p:attrNameLst>
                                      </p:cBhvr>
                                      <p:to>
                                        <p:strVal val="hidden"/>
                                      </p:to>
                                    </p:set>
                                  </p:childTnLst>
                                </p:cTn>
                              </p:par>
                              <p:par>
                                <p:cTn id="92" presetID="6" presetClass="exit" presetSubtype="32" fill="hold" grpId="0" nodeType="withEffect">
                                  <p:stCondLst>
                                    <p:cond delay="0"/>
                                  </p:stCondLst>
                                  <p:childTnLst>
                                    <p:animEffect transition="out" filter="circle(out)">
                                      <p:cBhvr>
                                        <p:cTn id="93" dur="5000"/>
                                        <p:tgtEl>
                                          <p:spTgt spid="43"/>
                                        </p:tgtEl>
                                      </p:cBhvr>
                                    </p:animEffect>
                                    <p:set>
                                      <p:cBhvr>
                                        <p:cTn id="94" dur="1" fill="hold">
                                          <p:stCondLst>
                                            <p:cond delay="4999"/>
                                          </p:stCondLst>
                                        </p:cTn>
                                        <p:tgtEl>
                                          <p:spTgt spid="43"/>
                                        </p:tgtEl>
                                        <p:attrNameLst>
                                          <p:attrName>style.visibility</p:attrName>
                                        </p:attrNameLst>
                                      </p:cBhvr>
                                      <p:to>
                                        <p:strVal val="hidden"/>
                                      </p:to>
                                    </p:set>
                                  </p:childTnLst>
                                </p:cTn>
                              </p:par>
                              <p:par>
                                <p:cTn id="95" presetID="6" presetClass="exit" presetSubtype="32" fill="hold" grpId="0" nodeType="withEffect">
                                  <p:stCondLst>
                                    <p:cond delay="0"/>
                                  </p:stCondLst>
                                  <p:childTnLst>
                                    <p:animEffect transition="out" filter="circle(out)">
                                      <p:cBhvr>
                                        <p:cTn id="96" dur="5000"/>
                                        <p:tgtEl>
                                          <p:spTgt spid="46"/>
                                        </p:tgtEl>
                                      </p:cBhvr>
                                    </p:animEffect>
                                    <p:set>
                                      <p:cBhvr>
                                        <p:cTn id="97" dur="1" fill="hold">
                                          <p:stCondLst>
                                            <p:cond delay="4999"/>
                                          </p:stCondLst>
                                        </p:cTn>
                                        <p:tgtEl>
                                          <p:spTgt spid="46"/>
                                        </p:tgtEl>
                                        <p:attrNameLst>
                                          <p:attrName>style.visibility</p:attrName>
                                        </p:attrNameLst>
                                      </p:cBhvr>
                                      <p:to>
                                        <p:strVal val="hidden"/>
                                      </p:to>
                                    </p:set>
                                  </p:childTnLst>
                                </p:cTn>
                              </p:par>
                              <p:par>
                                <p:cTn id="98" presetID="6" presetClass="exit" presetSubtype="32" fill="hold" grpId="0" nodeType="withEffect">
                                  <p:stCondLst>
                                    <p:cond delay="0"/>
                                  </p:stCondLst>
                                  <p:childTnLst>
                                    <p:animEffect transition="out" filter="circle(out)">
                                      <p:cBhvr>
                                        <p:cTn id="99" dur="5000"/>
                                        <p:tgtEl>
                                          <p:spTgt spid="47"/>
                                        </p:tgtEl>
                                      </p:cBhvr>
                                    </p:animEffect>
                                    <p:set>
                                      <p:cBhvr>
                                        <p:cTn id="100" dur="1" fill="hold">
                                          <p:stCondLst>
                                            <p:cond delay="4999"/>
                                          </p:stCondLst>
                                        </p:cTn>
                                        <p:tgtEl>
                                          <p:spTgt spid="47"/>
                                        </p:tgtEl>
                                        <p:attrNameLst>
                                          <p:attrName>style.visibility</p:attrName>
                                        </p:attrNameLst>
                                      </p:cBhvr>
                                      <p:to>
                                        <p:strVal val="hidden"/>
                                      </p:to>
                                    </p:set>
                                  </p:childTnLst>
                                </p:cTn>
                              </p:par>
                              <p:par>
                                <p:cTn id="101" presetID="6" presetClass="exit" presetSubtype="32" fill="hold" grpId="0" nodeType="withEffect">
                                  <p:stCondLst>
                                    <p:cond delay="0"/>
                                  </p:stCondLst>
                                  <p:childTnLst>
                                    <p:animEffect transition="out" filter="circle(out)">
                                      <p:cBhvr>
                                        <p:cTn id="102" dur="5000"/>
                                        <p:tgtEl>
                                          <p:spTgt spid="48"/>
                                        </p:tgtEl>
                                      </p:cBhvr>
                                    </p:animEffect>
                                    <p:set>
                                      <p:cBhvr>
                                        <p:cTn id="103" dur="1" fill="hold">
                                          <p:stCondLst>
                                            <p:cond delay="4999"/>
                                          </p:stCondLst>
                                        </p:cTn>
                                        <p:tgtEl>
                                          <p:spTgt spid="48"/>
                                        </p:tgtEl>
                                        <p:attrNameLst>
                                          <p:attrName>style.visibility</p:attrName>
                                        </p:attrNameLst>
                                      </p:cBhvr>
                                      <p:to>
                                        <p:strVal val="hidden"/>
                                      </p:to>
                                    </p:set>
                                  </p:childTnLst>
                                </p:cTn>
                              </p:par>
                              <p:par>
                                <p:cTn id="104" presetID="6" presetClass="exit" presetSubtype="32" fill="hold" grpId="0" nodeType="withEffect">
                                  <p:stCondLst>
                                    <p:cond delay="0"/>
                                  </p:stCondLst>
                                  <p:childTnLst>
                                    <p:animEffect transition="out" filter="circle(out)">
                                      <p:cBhvr>
                                        <p:cTn id="105" dur="5000"/>
                                        <p:tgtEl>
                                          <p:spTgt spid="49"/>
                                        </p:tgtEl>
                                      </p:cBhvr>
                                    </p:animEffect>
                                    <p:set>
                                      <p:cBhvr>
                                        <p:cTn id="106" dur="1" fill="hold">
                                          <p:stCondLst>
                                            <p:cond delay="4999"/>
                                          </p:stCondLst>
                                        </p:cTn>
                                        <p:tgtEl>
                                          <p:spTgt spid="49"/>
                                        </p:tgtEl>
                                        <p:attrNameLst>
                                          <p:attrName>style.visibility</p:attrName>
                                        </p:attrNameLst>
                                      </p:cBhvr>
                                      <p:to>
                                        <p:strVal val="hidden"/>
                                      </p:to>
                                    </p:set>
                                  </p:childTnLst>
                                </p:cTn>
                              </p:par>
                              <p:par>
                                <p:cTn id="107" presetID="6" presetClass="exit" presetSubtype="32" fill="hold" grpId="0" nodeType="withEffect">
                                  <p:stCondLst>
                                    <p:cond delay="0"/>
                                  </p:stCondLst>
                                  <p:childTnLst>
                                    <p:animEffect transition="out" filter="circle(out)">
                                      <p:cBhvr>
                                        <p:cTn id="108" dur="5000"/>
                                        <p:tgtEl>
                                          <p:spTgt spid="50"/>
                                        </p:tgtEl>
                                      </p:cBhvr>
                                    </p:animEffect>
                                    <p:set>
                                      <p:cBhvr>
                                        <p:cTn id="109" dur="1" fill="hold">
                                          <p:stCondLst>
                                            <p:cond delay="4999"/>
                                          </p:stCondLst>
                                        </p:cTn>
                                        <p:tgtEl>
                                          <p:spTgt spid="50"/>
                                        </p:tgtEl>
                                        <p:attrNameLst>
                                          <p:attrName>style.visibility</p:attrName>
                                        </p:attrNameLst>
                                      </p:cBhvr>
                                      <p:to>
                                        <p:strVal val="hidden"/>
                                      </p:to>
                                    </p:set>
                                  </p:childTnLst>
                                </p:cTn>
                              </p:par>
                              <p:par>
                                <p:cTn id="110" presetID="6" presetClass="exit" presetSubtype="32" fill="hold" grpId="0" nodeType="withEffect">
                                  <p:stCondLst>
                                    <p:cond delay="0"/>
                                  </p:stCondLst>
                                  <p:childTnLst>
                                    <p:animEffect transition="out" filter="circle(out)">
                                      <p:cBhvr>
                                        <p:cTn id="111" dur="5000"/>
                                        <p:tgtEl>
                                          <p:spTgt spid="51"/>
                                        </p:tgtEl>
                                      </p:cBhvr>
                                    </p:animEffect>
                                    <p:set>
                                      <p:cBhvr>
                                        <p:cTn id="112" dur="1" fill="hold">
                                          <p:stCondLst>
                                            <p:cond delay="4999"/>
                                          </p:stCondLst>
                                        </p:cTn>
                                        <p:tgtEl>
                                          <p:spTgt spid="51"/>
                                        </p:tgtEl>
                                        <p:attrNameLst>
                                          <p:attrName>style.visibility</p:attrName>
                                        </p:attrNameLst>
                                      </p:cBhvr>
                                      <p:to>
                                        <p:strVal val="hidden"/>
                                      </p:to>
                                    </p:set>
                                  </p:childTnLst>
                                </p:cTn>
                              </p:par>
                              <p:par>
                                <p:cTn id="113" presetID="6" presetClass="exit" presetSubtype="32" fill="hold" grpId="0" nodeType="withEffect">
                                  <p:stCondLst>
                                    <p:cond delay="0"/>
                                  </p:stCondLst>
                                  <p:childTnLst>
                                    <p:animEffect transition="out" filter="circle(out)">
                                      <p:cBhvr>
                                        <p:cTn id="114" dur="5000"/>
                                        <p:tgtEl>
                                          <p:spTgt spid="54"/>
                                        </p:tgtEl>
                                      </p:cBhvr>
                                    </p:animEffect>
                                    <p:set>
                                      <p:cBhvr>
                                        <p:cTn id="115" dur="1" fill="hold">
                                          <p:stCondLst>
                                            <p:cond delay="4999"/>
                                          </p:stCondLst>
                                        </p:cTn>
                                        <p:tgtEl>
                                          <p:spTgt spid="54"/>
                                        </p:tgtEl>
                                        <p:attrNameLst>
                                          <p:attrName>style.visibility</p:attrName>
                                        </p:attrNameLst>
                                      </p:cBhvr>
                                      <p:to>
                                        <p:strVal val="hidden"/>
                                      </p:to>
                                    </p:set>
                                  </p:childTnLst>
                                </p:cTn>
                              </p:par>
                              <p:par>
                                <p:cTn id="116" presetID="6" presetClass="exit" presetSubtype="32" fill="hold" grpId="0" nodeType="withEffect">
                                  <p:stCondLst>
                                    <p:cond delay="0"/>
                                  </p:stCondLst>
                                  <p:childTnLst>
                                    <p:animEffect transition="out" filter="circle(out)">
                                      <p:cBhvr>
                                        <p:cTn id="117" dur="5000"/>
                                        <p:tgtEl>
                                          <p:spTgt spid="55"/>
                                        </p:tgtEl>
                                      </p:cBhvr>
                                    </p:animEffect>
                                    <p:set>
                                      <p:cBhvr>
                                        <p:cTn id="118" dur="1" fill="hold">
                                          <p:stCondLst>
                                            <p:cond delay="4999"/>
                                          </p:stCondLst>
                                        </p:cTn>
                                        <p:tgtEl>
                                          <p:spTgt spid="55"/>
                                        </p:tgtEl>
                                        <p:attrNameLst>
                                          <p:attrName>style.visibility</p:attrName>
                                        </p:attrNameLst>
                                      </p:cBhvr>
                                      <p:to>
                                        <p:strVal val="hidden"/>
                                      </p:to>
                                    </p:set>
                                  </p:childTnLst>
                                </p:cTn>
                              </p:par>
                              <p:par>
                                <p:cTn id="119" presetID="6" presetClass="exit" presetSubtype="32" fill="hold" grpId="0" nodeType="withEffect">
                                  <p:stCondLst>
                                    <p:cond delay="0"/>
                                  </p:stCondLst>
                                  <p:childTnLst>
                                    <p:animEffect transition="out" filter="circle(out)">
                                      <p:cBhvr>
                                        <p:cTn id="120" dur="5000"/>
                                        <p:tgtEl>
                                          <p:spTgt spid="56"/>
                                        </p:tgtEl>
                                      </p:cBhvr>
                                    </p:animEffect>
                                    <p:set>
                                      <p:cBhvr>
                                        <p:cTn id="121" dur="1" fill="hold">
                                          <p:stCondLst>
                                            <p:cond delay="4999"/>
                                          </p:stCondLst>
                                        </p:cTn>
                                        <p:tgtEl>
                                          <p:spTgt spid="56"/>
                                        </p:tgtEl>
                                        <p:attrNameLst>
                                          <p:attrName>style.visibility</p:attrName>
                                        </p:attrNameLst>
                                      </p:cBhvr>
                                      <p:to>
                                        <p:strVal val="hidden"/>
                                      </p:to>
                                    </p:set>
                                  </p:childTnLst>
                                </p:cTn>
                              </p:par>
                              <p:par>
                                <p:cTn id="122" presetID="6" presetClass="exit" presetSubtype="32" fill="hold" grpId="0" nodeType="withEffect">
                                  <p:stCondLst>
                                    <p:cond delay="0"/>
                                  </p:stCondLst>
                                  <p:childTnLst>
                                    <p:animEffect transition="out" filter="circle(out)">
                                      <p:cBhvr>
                                        <p:cTn id="123" dur="5000"/>
                                        <p:tgtEl>
                                          <p:spTgt spid="57"/>
                                        </p:tgtEl>
                                      </p:cBhvr>
                                    </p:animEffect>
                                    <p:set>
                                      <p:cBhvr>
                                        <p:cTn id="124" dur="1" fill="hold">
                                          <p:stCondLst>
                                            <p:cond delay="4999"/>
                                          </p:stCondLst>
                                        </p:cTn>
                                        <p:tgtEl>
                                          <p:spTgt spid="57"/>
                                        </p:tgtEl>
                                        <p:attrNameLst>
                                          <p:attrName>style.visibility</p:attrName>
                                        </p:attrNameLst>
                                      </p:cBhvr>
                                      <p:to>
                                        <p:strVal val="hidden"/>
                                      </p:to>
                                    </p:set>
                                  </p:childTnLst>
                                </p:cTn>
                              </p:par>
                              <p:par>
                                <p:cTn id="125" presetID="6" presetClass="exit" presetSubtype="32" fill="hold" grpId="0" nodeType="withEffect">
                                  <p:stCondLst>
                                    <p:cond delay="0"/>
                                  </p:stCondLst>
                                  <p:childTnLst>
                                    <p:animEffect transition="out" filter="circle(out)">
                                      <p:cBhvr>
                                        <p:cTn id="126" dur="5000"/>
                                        <p:tgtEl>
                                          <p:spTgt spid="58"/>
                                        </p:tgtEl>
                                      </p:cBhvr>
                                    </p:animEffect>
                                    <p:set>
                                      <p:cBhvr>
                                        <p:cTn id="127" dur="1" fill="hold">
                                          <p:stCondLst>
                                            <p:cond delay="4999"/>
                                          </p:stCondLst>
                                        </p:cTn>
                                        <p:tgtEl>
                                          <p:spTgt spid="58"/>
                                        </p:tgtEl>
                                        <p:attrNameLst>
                                          <p:attrName>style.visibility</p:attrName>
                                        </p:attrNameLst>
                                      </p:cBhvr>
                                      <p:to>
                                        <p:strVal val="hidden"/>
                                      </p:to>
                                    </p:set>
                                  </p:childTnLst>
                                </p:cTn>
                              </p:par>
                              <p:par>
                                <p:cTn id="128" presetID="6" presetClass="exit" presetSubtype="32" fill="hold" grpId="0" nodeType="withEffect">
                                  <p:stCondLst>
                                    <p:cond delay="0"/>
                                  </p:stCondLst>
                                  <p:childTnLst>
                                    <p:animEffect transition="out" filter="circle(out)">
                                      <p:cBhvr>
                                        <p:cTn id="129" dur="5000"/>
                                        <p:tgtEl>
                                          <p:spTgt spid="59"/>
                                        </p:tgtEl>
                                      </p:cBhvr>
                                    </p:animEffect>
                                    <p:set>
                                      <p:cBhvr>
                                        <p:cTn id="130" dur="1" fill="hold">
                                          <p:stCondLst>
                                            <p:cond delay="4999"/>
                                          </p:stCondLst>
                                        </p:cTn>
                                        <p:tgtEl>
                                          <p:spTgt spid="59"/>
                                        </p:tgtEl>
                                        <p:attrNameLst>
                                          <p:attrName>style.visibility</p:attrName>
                                        </p:attrNameLst>
                                      </p:cBhvr>
                                      <p:to>
                                        <p:strVal val="hidden"/>
                                      </p:to>
                                    </p:set>
                                  </p:childTnLst>
                                </p:cTn>
                              </p:par>
                              <p:par>
                                <p:cTn id="131" presetID="6" presetClass="exit" presetSubtype="32" fill="hold" grpId="0" nodeType="withEffect">
                                  <p:stCondLst>
                                    <p:cond delay="0"/>
                                  </p:stCondLst>
                                  <p:childTnLst>
                                    <p:animEffect transition="out" filter="circle(out)">
                                      <p:cBhvr>
                                        <p:cTn id="132" dur="5000"/>
                                        <p:tgtEl>
                                          <p:spTgt spid="62"/>
                                        </p:tgtEl>
                                      </p:cBhvr>
                                    </p:animEffect>
                                    <p:set>
                                      <p:cBhvr>
                                        <p:cTn id="133" dur="1" fill="hold">
                                          <p:stCondLst>
                                            <p:cond delay="4999"/>
                                          </p:stCondLst>
                                        </p:cTn>
                                        <p:tgtEl>
                                          <p:spTgt spid="62"/>
                                        </p:tgtEl>
                                        <p:attrNameLst>
                                          <p:attrName>style.visibility</p:attrName>
                                        </p:attrNameLst>
                                      </p:cBhvr>
                                      <p:to>
                                        <p:strVal val="hidden"/>
                                      </p:to>
                                    </p:set>
                                  </p:childTnLst>
                                </p:cTn>
                              </p:par>
                              <p:par>
                                <p:cTn id="134" presetID="6" presetClass="exit" presetSubtype="32" fill="hold" grpId="0" nodeType="withEffect">
                                  <p:stCondLst>
                                    <p:cond delay="0"/>
                                  </p:stCondLst>
                                  <p:childTnLst>
                                    <p:animEffect transition="out" filter="circle(out)">
                                      <p:cBhvr>
                                        <p:cTn id="135" dur="5000"/>
                                        <p:tgtEl>
                                          <p:spTgt spid="63"/>
                                        </p:tgtEl>
                                      </p:cBhvr>
                                    </p:animEffect>
                                    <p:set>
                                      <p:cBhvr>
                                        <p:cTn id="136" dur="1" fill="hold">
                                          <p:stCondLst>
                                            <p:cond delay="4999"/>
                                          </p:stCondLst>
                                        </p:cTn>
                                        <p:tgtEl>
                                          <p:spTgt spid="63"/>
                                        </p:tgtEl>
                                        <p:attrNameLst>
                                          <p:attrName>style.visibility</p:attrName>
                                        </p:attrNameLst>
                                      </p:cBhvr>
                                      <p:to>
                                        <p:strVal val="hidden"/>
                                      </p:to>
                                    </p:set>
                                  </p:childTnLst>
                                </p:cTn>
                              </p:par>
                              <p:par>
                                <p:cTn id="137" presetID="6" presetClass="exit" presetSubtype="32" fill="hold" grpId="0" nodeType="withEffect">
                                  <p:stCondLst>
                                    <p:cond delay="0"/>
                                  </p:stCondLst>
                                  <p:childTnLst>
                                    <p:animEffect transition="out" filter="circle(out)">
                                      <p:cBhvr>
                                        <p:cTn id="138" dur="5000"/>
                                        <p:tgtEl>
                                          <p:spTgt spid="64"/>
                                        </p:tgtEl>
                                      </p:cBhvr>
                                    </p:animEffect>
                                    <p:set>
                                      <p:cBhvr>
                                        <p:cTn id="139" dur="1" fill="hold">
                                          <p:stCondLst>
                                            <p:cond delay="4999"/>
                                          </p:stCondLst>
                                        </p:cTn>
                                        <p:tgtEl>
                                          <p:spTgt spid="64"/>
                                        </p:tgtEl>
                                        <p:attrNameLst>
                                          <p:attrName>style.visibility</p:attrName>
                                        </p:attrNameLst>
                                      </p:cBhvr>
                                      <p:to>
                                        <p:strVal val="hidden"/>
                                      </p:to>
                                    </p:set>
                                  </p:childTnLst>
                                </p:cTn>
                              </p:par>
                              <p:par>
                                <p:cTn id="140" presetID="6" presetClass="exit" presetSubtype="32" fill="hold" grpId="0" nodeType="withEffect">
                                  <p:stCondLst>
                                    <p:cond delay="0"/>
                                  </p:stCondLst>
                                  <p:childTnLst>
                                    <p:animEffect transition="out" filter="circle(out)">
                                      <p:cBhvr>
                                        <p:cTn id="141" dur="5000"/>
                                        <p:tgtEl>
                                          <p:spTgt spid="65"/>
                                        </p:tgtEl>
                                      </p:cBhvr>
                                    </p:animEffect>
                                    <p:set>
                                      <p:cBhvr>
                                        <p:cTn id="142" dur="1" fill="hold">
                                          <p:stCondLst>
                                            <p:cond delay="4999"/>
                                          </p:stCondLst>
                                        </p:cTn>
                                        <p:tgtEl>
                                          <p:spTgt spid="65"/>
                                        </p:tgtEl>
                                        <p:attrNameLst>
                                          <p:attrName>style.visibility</p:attrName>
                                        </p:attrNameLst>
                                      </p:cBhvr>
                                      <p:to>
                                        <p:strVal val="hidden"/>
                                      </p:to>
                                    </p:set>
                                  </p:childTnLst>
                                </p:cTn>
                              </p:par>
                              <p:par>
                                <p:cTn id="143" presetID="6" presetClass="exit" presetSubtype="32" fill="hold" grpId="0" nodeType="withEffect">
                                  <p:stCondLst>
                                    <p:cond delay="0"/>
                                  </p:stCondLst>
                                  <p:childTnLst>
                                    <p:animEffect transition="out" filter="circle(out)">
                                      <p:cBhvr>
                                        <p:cTn id="144" dur="5000"/>
                                        <p:tgtEl>
                                          <p:spTgt spid="66"/>
                                        </p:tgtEl>
                                      </p:cBhvr>
                                    </p:animEffect>
                                    <p:set>
                                      <p:cBhvr>
                                        <p:cTn id="145" dur="1" fill="hold">
                                          <p:stCondLst>
                                            <p:cond delay="4999"/>
                                          </p:stCondLst>
                                        </p:cTn>
                                        <p:tgtEl>
                                          <p:spTgt spid="66"/>
                                        </p:tgtEl>
                                        <p:attrNameLst>
                                          <p:attrName>style.visibility</p:attrName>
                                        </p:attrNameLst>
                                      </p:cBhvr>
                                      <p:to>
                                        <p:strVal val="hidden"/>
                                      </p:to>
                                    </p:set>
                                  </p:childTnLst>
                                </p:cTn>
                              </p:par>
                              <p:par>
                                <p:cTn id="146" presetID="6" presetClass="exit" presetSubtype="32" fill="hold" grpId="0" nodeType="withEffect">
                                  <p:stCondLst>
                                    <p:cond delay="0"/>
                                  </p:stCondLst>
                                  <p:childTnLst>
                                    <p:animEffect transition="out" filter="circle(out)">
                                      <p:cBhvr>
                                        <p:cTn id="147" dur="5000"/>
                                        <p:tgtEl>
                                          <p:spTgt spid="67"/>
                                        </p:tgtEl>
                                      </p:cBhvr>
                                    </p:animEffect>
                                    <p:set>
                                      <p:cBhvr>
                                        <p:cTn id="148" dur="1" fill="hold">
                                          <p:stCondLst>
                                            <p:cond delay="4999"/>
                                          </p:stCondLst>
                                        </p:cTn>
                                        <p:tgtEl>
                                          <p:spTgt spid="67"/>
                                        </p:tgtEl>
                                        <p:attrNameLst>
                                          <p:attrName>style.visibility</p:attrName>
                                        </p:attrNameLst>
                                      </p:cBhvr>
                                      <p:to>
                                        <p:strVal val="hidden"/>
                                      </p:to>
                                    </p:set>
                                  </p:childTnLst>
                                </p:cTn>
                              </p:par>
                              <p:par>
                                <p:cTn id="149" presetID="6" presetClass="exit" presetSubtype="32" fill="hold" grpId="0" nodeType="withEffect">
                                  <p:stCondLst>
                                    <p:cond delay="0"/>
                                  </p:stCondLst>
                                  <p:childTnLst>
                                    <p:animEffect transition="out" filter="circle(out)">
                                      <p:cBhvr>
                                        <p:cTn id="150" dur="5000"/>
                                        <p:tgtEl>
                                          <p:spTgt spid="70"/>
                                        </p:tgtEl>
                                      </p:cBhvr>
                                    </p:animEffect>
                                    <p:set>
                                      <p:cBhvr>
                                        <p:cTn id="151" dur="1" fill="hold">
                                          <p:stCondLst>
                                            <p:cond delay="4999"/>
                                          </p:stCondLst>
                                        </p:cTn>
                                        <p:tgtEl>
                                          <p:spTgt spid="70"/>
                                        </p:tgtEl>
                                        <p:attrNameLst>
                                          <p:attrName>style.visibility</p:attrName>
                                        </p:attrNameLst>
                                      </p:cBhvr>
                                      <p:to>
                                        <p:strVal val="hidden"/>
                                      </p:to>
                                    </p:set>
                                  </p:childTnLst>
                                </p:cTn>
                              </p:par>
                              <p:par>
                                <p:cTn id="152" presetID="6" presetClass="exit" presetSubtype="32" fill="hold" grpId="0" nodeType="withEffect">
                                  <p:stCondLst>
                                    <p:cond delay="0"/>
                                  </p:stCondLst>
                                  <p:childTnLst>
                                    <p:animEffect transition="out" filter="circle(out)">
                                      <p:cBhvr>
                                        <p:cTn id="153" dur="5000"/>
                                        <p:tgtEl>
                                          <p:spTgt spid="71"/>
                                        </p:tgtEl>
                                      </p:cBhvr>
                                    </p:animEffect>
                                    <p:set>
                                      <p:cBhvr>
                                        <p:cTn id="154" dur="1" fill="hold">
                                          <p:stCondLst>
                                            <p:cond delay="4999"/>
                                          </p:stCondLst>
                                        </p:cTn>
                                        <p:tgtEl>
                                          <p:spTgt spid="71"/>
                                        </p:tgtEl>
                                        <p:attrNameLst>
                                          <p:attrName>style.visibility</p:attrName>
                                        </p:attrNameLst>
                                      </p:cBhvr>
                                      <p:to>
                                        <p:strVal val="hidden"/>
                                      </p:to>
                                    </p:set>
                                  </p:childTnLst>
                                </p:cTn>
                              </p:par>
                              <p:par>
                                <p:cTn id="155" presetID="6" presetClass="exit" presetSubtype="32" fill="hold" grpId="0" nodeType="withEffect">
                                  <p:stCondLst>
                                    <p:cond delay="0"/>
                                  </p:stCondLst>
                                  <p:childTnLst>
                                    <p:animEffect transition="out" filter="circle(out)">
                                      <p:cBhvr>
                                        <p:cTn id="156" dur="5000"/>
                                        <p:tgtEl>
                                          <p:spTgt spid="72"/>
                                        </p:tgtEl>
                                      </p:cBhvr>
                                    </p:animEffect>
                                    <p:set>
                                      <p:cBhvr>
                                        <p:cTn id="157" dur="1" fill="hold">
                                          <p:stCondLst>
                                            <p:cond delay="4999"/>
                                          </p:stCondLst>
                                        </p:cTn>
                                        <p:tgtEl>
                                          <p:spTgt spid="72"/>
                                        </p:tgtEl>
                                        <p:attrNameLst>
                                          <p:attrName>style.visibility</p:attrName>
                                        </p:attrNameLst>
                                      </p:cBhvr>
                                      <p:to>
                                        <p:strVal val="hidden"/>
                                      </p:to>
                                    </p:set>
                                  </p:childTnLst>
                                </p:cTn>
                              </p:par>
                              <p:par>
                                <p:cTn id="158" presetID="6" presetClass="exit" presetSubtype="32" fill="hold" grpId="0" nodeType="withEffect">
                                  <p:stCondLst>
                                    <p:cond delay="0"/>
                                  </p:stCondLst>
                                  <p:childTnLst>
                                    <p:animEffect transition="out" filter="circle(out)">
                                      <p:cBhvr>
                                        <p:cTn id="159" dur="5000"/>
                                        <p:tgtEl>
                                          <p:spTgt spid="73"/>
                                        </p:tgtEl>
                                      </p:cBhvr>
                                    </p:animEffect>
                                    <p:set>
                                      <p:cBhvr>
                                        <p:cTn id="160" dur="1" fill="hold">
                                          <p:stCondLst>
                                            <p:cond delay="4999"/>
                                          </p:stCondLst>
                                        </p:cTn>
                                        <p:tgtEl>
                                          <p:spTgt spid="73"/>
                                        </p:tgtEl>
                                        <p:attrNameLst>
                                          <p:attrName>style.visibility</p:attrName>
                                        </p:attrNameLst>
                                      </p:cBhvr>
                                      <p:to>
                                        <p:strVal val="hidden"/>
                                      </p:to>
                                    </p:set>
                                  </p:childTnLst>
                                </p:cTn>
                              </p:par>
                              <p:par>
                                <p:cTn id="161" presetID="6" presetClass="exit" presetSubtype="32" fill="hold" grpId="0" nodeType="withEffect">
                                  <p:stCondLst>
                                    <p:cond delay="0"/>
                                  </p:stCondLst>
                                  <p:childTnLst>
                                    <p:animEffect transition="out" filter="circle(out)">
                                      <p:cBhvr>
                                        <p:cTn id="162" dur="5000"/>
                                        <p:tgtEl>
                                          <p:spTgt spid="74"/>
                                        </p:tgtEl>
                                      </p:cBhvr>
                                    </p:animEffect>
                                    <p:set>
                                      <p:cBhvr>
                                        <p:cTn id="163" dur="1" fill="hold">
                                          <p:stCondLst>
                                            <p:cond delay="4999"/>
                                          </p:stCondLst>
                                        </p:cTn>
                                        <p:tgtEl>
                                          <p:spTgt spid="74"/>
                                        </p:tgtEl>
                                        <p:attrNameLst>
                                          <p:attrName>style.visibility</p:attrName>
                                        </p:attrNameLst>
                                      </p:cBhvr>
                                      <p:to>
                                        <p:strVal val="hidden"/>
                                      </p:to>
                                    </p:set>
                                  </p:childTnLst>
                                </p:cTn>
                              </p:par>
                              <p:par>
                                <p:cTn id="164" presetID="6" presetClass="exit" presetSubtype="32" fill="hold" grpId="0" nodeType="withEffect">
                                  <p:stCondLst>
                                    <p:cond delay="0"/>
                                  </p:stCondLst>
                                  <p:childTnLst>
                                    <p:animEffect transition="out" filter="circle(out)">
                                      <p:cBhvr>
                                        <p:cTn id="165" dur="5000"/>
                                        <p:tgtEl>
                                          <p:spTgt spid="75"/>
                                        </p:tgtEl>
                                      </p:cBhvr>
                                    </p:animEffect>
                                    <p:set>
                                      <p:cBhvr>
                                        <p:cTn id="166" dur="1" fill="hold">
                                          <p:stCondLst>
                                            <p:cond delay="4999"/>
                                          </p:stCondLst>
                                        </p:cTn>
                                        <p:tgtEl>
                                          <p:spTgt spid="75"/>
                                        </p:tgtEl>
                                        <p:attrNameLst>
                                          <p:attrName>style.visibility</p:attrName>
                                        </p:attrNameLst>
                                      </p:cBhvr>
                                      <p:to>
                                        <p:strVal val="hidden"/>
                                      </p:to>
                                    </p:set>
                                  </p:childTnLst>
                                </p:cTn>
                              </p:par>
                              <p:par>
                                <p:cTn id="167" presetID="6" presetClass="exit" presetSubtype="32" fill="hold" grpId="0" nodeType="withEffect">
                                  <p:stCondLst>
                                    <p:cond delay="0"/>
                                  </p:stCondLst>
                                  <p:childTnLst>
                                    <p:animEffect transition="out" filter="circle(out)">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6" presetClass="exit" presetSubtype="32" fill="hold" grpId="0" nodeType="withEffect">
                                  <p:stCondLst>
                                    <p:cond delay="0"/>
                                  </p:stCondLst>
                                  <p:childTnLst>
                                    <p:animEffect transition="out" filter="circle(out)">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6" presetClass="exit" presetSubtype="32" fill="hold" grpId="0" nodeType="withEffect">
                                  <p:stCondLst>
                                    <p:cond delay="0"/>
                                  </p:stCondLst>
                                  <p:childTnLst>
                                    <p:animEffect transition="out" filter="circle(out)">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6" presetClass="exit" presetSubtype="32" fill="hold" grpId="0" nodeType="withEffect">
                                  <p:stCondLst>
                                    <p:cond delay="0"/>
                                  </p:stCondLst>
                                  <p:childTnLst>
                                    <p:animEffect transition="out" filter="circle(out)">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6" presetClass="exit" presetSubtype="32" fill="hold" grpId="0" nodeType="withEffect">
                                  <p:stCondLst>
                                    <p:cond delay="0"/>
                                  </p:stCondLst>
                                  <p:childTnLst>
                                    <p:animEffect transition="out" filter="circle(out)">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6" presetClass="exit" presetSubtype="32" fill="hold" grpId="0" nodeType="withEffect">
                                  <p:stCondLst>
                                    <p:cond delay="0"/>
                                  </p:stCondLst>
                                  <p:childTnLst>
                                    <p:animEffect transition="out" filter="circle(out)">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4" grpId="0" animBg="1"/>
      <p:bldP spid="15" grpId="0" animBg="1"/>
      <p:bldP spid="16" grpId="0" animBg="1"/>
      <p:bldP spid="17" grpId="0" animBg="1"/>
      <p:bldP spid="18" grpId="0" animBg="1"/>
      <p:bldP spid="19" grpId="0" animBg="1"/>
      <p:bldP spid="22" grpId="0" animBg="1"/>
      <p:bldP spid="23" grpId="0" animBg="1"/>
      <p:bldP spid="24" grpId="0" animBg="1"/>
      <p:bldP spid="25" grpId="0" animBg="1"/>
      <p:bldP spid="26" grpId="0" animBg="1"/>
      <p:bldP spid="27" grpId="0" animBg="1"/>
      <p:bldP spid="30" grpId="0" animBg="1"/>
      <p:bldP spid="31" grpId="0" animBg="1"/>
      <p:bldP spid="32" grpId="0" animBg="1"/>
      <p:bldP spid="33" grpId="0" animBg="1"/>
      <p:bldP spid="34" grpId="0" animBg="1"/>
      <p:bldP spid="35" grpId="0" animBg="1"/>
      <p:bldP spid="38" grpId="0" animBg="1"/>
      <p:bldP spid="39" grpId="0" animBg="1"/>
      <p:bldP spid="40" grpId="0" animBg="1"/>
      <p:bldP spid="41" grpId="0" animBg="1"/>
      <p:bldP spid="42" grpId="0" animBg="1"/>
      <p:bldP spid="43" grpId="0" animBg="1"/>
      <p:bldP spid="46" grpId="0" animBg="1"/>
      <p:bldP spid="47" grpId="0" animBg="1"/>
      <p:bldP spid="48" grpId="0" animBg="1"/>
      <p:bldP spid="49" grpId="0" animBg="1"/>
      <p:bldP spid="50" grpId="0" animBg="1"/>
      <p:bldP spid="51" grpId="0" animBg="1"/>
      <p:bldP spid="54" grpId="0" animBg="1"/>
      <p:bldP spid="55" grpId="0" animBg="1"/>
      <p:bldP spid="56" grpId="0" animBg="1"/>
      <p:bldP spid="57" grpId="0" animBg="1"/>
      <p:bldP spid="58" grpId="0" animBg="1"/>
      <p:bldP spid="59" grpId="0" animBg="1"/>
      <p:bldP spid="62" grpId="0" animBg="1"/>
      <p:bldP spid="63" grpId="0" animBg="1"/>
      <p:bldP spid="64" grpId="0" animBg="1"/>
      <p:bldP spid="65" grpId="0" animBg="1"/>
      <p:bldP spid="66" grpId="0" animBg="1"/>
      <p:bldP spid="67" grpId="0" animBg="1"/>
      <p:bldP spid="70" grpId="0" animBg="1"/>
      <p:bldP spid="71" grpId="0" animBg="1"/>
      <p:bldP spid="72" grpId="0" animBg="1"/>
      <p:bldP spid="73" grpId="0" animBg="1"/>
      <p:bldP spid="74" grpId="0" animBg="1"/>
      <p:bldP spid="75" grpId="0" animBg="1"/>
      <p:bldP spid="78" grpId="0" animBg="1"/>
      <p:bldP spid="79" grpId="0" animBg="1"/>
      <p:bldP spid="80" grpId="0" animBg="1"/>
      <p:bldP spid="81" grpId="0" animBg="1"/>
      <p:bldP spid="82" grpId="0" animBg="1"/>
      <p:bldP spid="8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0d134ccd7aad62eeec15122d3a120500.jpg"/>
          <p:cNvPicPr>
            <a:picLocks noChangeAspect="1"/>
          </p:cNvPicPr>
          <p:nvPr/>
        </p:nvPicPr>
        <p:blipFill>
          <a:blip r:embed="rId2"/>
          <a:srcRect r="2293"/>
          <a:stretch>
            <a:fillRect/>
          </a:stretch>
        </p:blipFill>
        <p:spPr>
          <a:xfrm>
            <a:off x="9648" y="0"/>
            <a:ext cx="9134352" cy="5143500"/>
          </a:xfrm>
          <a:prstGeom prst="rect">
            <a:avLst/>
          </a:prstGeom>
        </p:spPr>
      </p:pic>
      <p:sp>
        <p:nvSpPr>
          <p:cNvPr id="6" name="5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1857356"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557216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557216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557216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557216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557216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557216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650082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650082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650082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650082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650082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650082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7429520"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7429520"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7429520"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7429520"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7429520"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7429520"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835821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835821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835821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835821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835821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8358214" y="4286268"/>
            <a:ext cx="928694"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17"/>
                                        </p:tgtEl>
                                      </p:cBhvr>
                                    </p:animEffect>
                                    <p:set>
                                      <p:cBhvr>
                                        <p:cTn id="34" dur="1" fill="hold">
                                          <p:stCondLst>
                                            <p:cond delay="4999"/>
                                          </p:stCondLst>
                                        </p:cTn>
                                        <p:tgtEl>
                                          <p:spTgt spid="17"/>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5000"/>
                                        <p:tgtEl>
                                          <p:spTgt spid="18"/>
                                        </p:tgtEl>
                                      </p:cBhvr>
                                    </p:animEffect>
                                    <p:set>
                                      <p:cBhvr>
                                        <p:cTn id="37" dur="1" fill="hold">
                                          <p:stCondLst>
                                            <p:cond delay="4999"/>
                                          </p:stCondLst>
                                        </p:cTn>
                                        <p:tgtEl>
                                          <p:spTgt spid="18"/>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5000"/>
                                        <p:tgtEl>
                                          <p:spTgt spid="19"/>
                                        </p:tgtEl>
                                      </p:cBhvr>
                                    </p:animEffect>
                                    <p:set>
                                      <p:cBhvr>
                                        <p:cTn id="40" dur="1" fill="hold">
                                          <p:stCondLst>
                                            <p:cond delay="4999"/>
                                          </p:stCondLst>
                                        </p:cTn>
                                        <p:tgtEl>
                                          <p:spTgt spid="19"/>
                                        </p:tgtEl>
                                        <p:attrNameLst>
                                          <p:attrName>style.visibility</p:attrName>
                                        </p:attrNameLst>
                                      </p:cBhvr>
                                      <p:to>
                                        <p:strVal val="hidden"/>
                                      </p:to>
                                    </p:set>
                                  </p:childTnLst>
                                </p:cTn>
                              </p:par>
                              <p:par>
                                <p:cTn id="41" presetID="8" presetClass="exit" presetSubtype="32" fill="hold" grpId="0" nodeType="withEffect">
                                  <p:stCondLst>
                                    <p:cond delay="0"/>
                                  </p:stCondLst>
                                  <p:childTnLst>
                                    <p:animEffect transition="out" filter="diamond(out)">
                                      <p:cBhvr>
                                        <p:cTn id="42" dur="5000"/>
                                        <p:tgtEl>
                                          <p:spTgt spid="22"/>
                                        </p:tgtEl>
                                      </p:cBhvr>
                                    </p:animEffect>
                                    <p:set>
                                      <p:cBhvr>
                                        <p:cTn id="43" dur="1" fill="hold">
                                          <p:stCondLst>
                                            <p:cond delay="4999"/>
                                          </p:stCondLst>
                                        </p:cTn>
                                        <p:tgtEl>
                                          <p:spTgt spid="22"/>
                                        </p:tgtEl>
                                        <p:attrNameLst>
                                          <p:attrName>style.visibility</p:attrName>
                                        </p:attrNameLst>
                                      </p:cBhvr>
                                      <p:to>
                                        <p:strVal val="hidden"/>
                                      </p:to>
                                    </p:set>
                                  </p:childTnLst>
                                </p:cTn>
                              </p:par>
                              <p:par>
                                <p:cTn id="44" presetID="8" presetClass="exit" presetSubtype="32" fill="hold" grpId="0" nodeType="withEffect">
                                  <p:stCondLst>
                                    <p:cond delay="0"/>
                                  </p:stCondLst>
                                  <p:childTnLst>
                                    <p:animEffect transition="out" filter="diamond(out)">
                                      <p:cBhvr>
                                        <p:cTn id="45" dur="5000"/>
                                        <p:tgtEl>
                                          <p:spTgt spid="23"/>
                                        </p:tgtEl>
                                      </p:cBhvr>
                                    </p:animEffect>
                                    <p:set>
                                      <p:cBhvr>
                                        <p:cTn id="46" dur="1" fill="hold">
                                          <p:stCondLst>
                                            <p:cond delay="4999"/>
                                          </p:stCondLst>
                                        </p:cTn>
                                        <p:tgtEl>
                                          <p:spTgt spid="23"/>
                                        </p:tgtEl>
                                        <p:attrNameLst>
                                          <p:attrName>style.visibility</p:attrName>
                                        </p:attrNameLst>
                                      </p:cBhvr>
                                      <p:to>
                                        <p:strVal val="hidden"/>
                                      </p:to>
                                    </p:set>
                                  </p:childTnLst>
                                </p:cTn>
                              </p:par>
                              <p:par>
                                <p:cTn id="47" presetID="8" presetClass="exit" presetSubtype="32" fill="hold" grpId="0" nodeType="withEffect">
                                  <p:stCondLst>
                                    <p:cond delay="0"/>
                                  </p:stCondLst>
                                  <p:childTnLst>
                                    <p:animEffect transition="out" filter="diamond(out)">
                                      <p:cBhvr>
                                        <p:cTn id="48" dur="5000"/>
                                        <p:tgtEl>
                                          <p:spTgt spid="24"/>
                                        </p:tgtEl>
                                      </p:cBhvr>
                                    </p:animEffect>
                                    <p:set>
                                      <p:cBhvr>
                                        <p:cTn id="49" dur="1" fill="hold">
                                          <p:stCondLst>
                                            <p:cond delay="4999"/>
                                          </p:stCondLst>
                                        </p:cTn>
                                        <p:tgtEl>
                                          <p:spTgt spid="24"/>
                                        </p:tgtEl>
                                        <p:attrNameLst>
                                          <p:attrName>style.visibility</p:attrName>
                                        </p:attrNameLst>
                                      </p:cBhvr>
                                      <p:to>
                                        <p:strVal val="hidden"/>
                                      </p:to>
                                    </p:set>
                                  </p:childTnLst>
                                </p:cTn>
                              </p:par>
                              <p:par>
                                <p:cTn id="50" presetID="8" presetClass="exit" presetSubtype="32" fill="hold" grpId="0" nodeType="withEffect">
                                  <p:stCondLst>
                                    <p:cond delay="0"/>
                                  </p:stCondLst>
                                  <p:childTnLst>
                                    <p:animEffect transition="out" filter="diamond(out)">
                                      <p:cBhvr>
                                        <p:cTn id="51" dur="5000"/>
                                        <p:tgtEl>
                                          <p:spTgt spid="25"/>
                                        </p:tgtEl>
                                      </p:cBhvr>
                                    </p:animEffect>
                                    <p:set>
                                      <p:cBhvr>
                                        <p:cTn id="52" dur="1" fill="hold">
                                          <p:stCondLst>
                                            <p:cond delay="4999"/>
                                          </p:stCondLst>
                                        </p:cTn>
                                        <p:tgtEl>
                                          <p:spTgt spid="25"/>
                                        </p:tgtEl>
                                        <p:attrNameLst>
                                          <p:attrName>style.visibility</p:attrName>
                                        </p:attrNameLst>
                                      </p:cBhvr>
                                      <p:to>
                                        <p:strVal val="hidden"/>
                                      </p:to>
                                    </p:set>
                                  </p:childTnLst>
                                </p:cTn>
                              </p:par>
                              <p:par>
                                <p:cTn id="53" presetID="8" presetClass="exit" presetSubtype="32" fill="hold" grpId="0" nodeType="withEffect">
                                  <p:stCondLst>
                                    <p:cond delay="0"/>
                                  </p:stCondLst>
                                  <p:childTnLst>
                                    <p:animEffect transition="out" filter="diamond(out)">
                                      <p:cBhvr>
                                        <p:cTn id="54" dur="5000"/>
                                        <p:tgtEl>
                                          <p:spTgt spid="26"/>
                                        </p:tgtEl>
                                      </p:cBhvr>
                                    </p:animEffect>
                                    <p:set>
                                      <p:cBhvr>
                                        <p:cTn id="55" dur="1" fill="hold">
                                          <p:stCondLst>
                                            <p:cond delay="4999"/>
                                          </p:stCondLst>
                                        </p:cTn>
                                        <p:tgtEl>
                                          <p:spTgt spid="26"/>
                                        </p:tgtEl>
                                        <p:attrNameLst>
                                          <p:attrName>style.visibility</p:attrName>
                                        </p:attrNameLst>
                                      </p:cBhvr>
                                      <p:to>
                                        <p:strVal val="hidden"/>
                                      </p:to>
                                    </p:set>
                                  </p:childTnLst>
                                </p:cTn>
                              </p:par>
                              <p:par>
                                <p:cTn id="56" presetID="8" presetClass="exit" presetSubtype="32" fill="hold" grpId="0" nodeType="withEffect">
                                  <p:stCondLst>
                                    <p:cond delay="0"/>
                                  </p:stCondLst>
                                  <p:childTnLst>
                                    <p:animEffect transition="out" filter="diamond(out)">
                                      <p:cBhvr>
                                        <p:cTn id="57" dur="5000"/>
                                        <p:tgtEl>
                                          <p:spTgt spid="27"/>
                                        </p:tgtEl>
                                      </p:cBhvr>
                                    </p:animEffect>
                                    <p:set>
                                      <p:cBhvr>
                                        <p:cTn id="58" dur="1" fill="hold">
                                          <p:stCondLst>
                                            <p:cond delay="4999"/>
                                          </p:stCondLst>
                                        </p:cTn>
                                        <p:tgtEl>
                                          <p:spTgt spid="27"/>
                                        </p:tgtEl>
                                        <p:attrNameLst>
                                          <p:attrName>style.visibility</p:attrName>
                                        </p:attrNameLst>
                                      </p:cBhvr>
                                      <p:to>
                                        <p:strVal val="hidden"/>
                                      </p:to>
                                    </p:set>
                                  </p:childTnLst>
                                </p:cTn>
                              </p:par>
                              <p:par>
                                <p:cTn id="59" presetID="8" presetClass="exit" presetSubtype="32" fill="hold" grpId="0" nodeType="withEffect">
                                  <p:stCondLst>
                                    <p:cond delay="0"/>
                                  </p:stCondLst>
                                  <p:childTnLst>
                                    <p:animEffect transition="out" filter="diamond(out)">
                                      <p:cBhvr>
                                        <p:cTn id="60" dur="5000"/>
                                        <p:tgtEl>
                                          <p:spTgt spid="30"/>
                                        </p:tgtEl>
                                      </p:cBhvr>
                                    </p:animEffect>
                                    <p:set>
                                      <p:cBhvr>
                                        <p:cTn id="61" dur="1" fill="hold">
                                          <p:stCondLst>
                                            <p:cond delay="4999"/>
                                          </p:stCondLst>
                                        </p:cTn>
                                        <p:tgtEl>
                                          <p:spTgt spid="30"/>
                                        </p:tgtEl>
                                        <p:attrNameLst>
                                          <p:attrName>style.visibility</p:attrName>
                                        </p:attrNameLst>
                                      </p:cBhvr>
                                      <p:to>
                                        <p:strVal val="hidden"/>
                                      </p:to>
                                    </p:set>
                                  </p:childTnLst>
                                </p:cTn>
                              </p:par>
                              <p:par>
                                <p:cTn id="62" presetID="8" presetClass="exit" presetSubtype="32" fill="hold" grpId="0" nodeType="withEffect">
                                  <p:stCondLst>
                                    <p:cond delay="0"/>
                                  </p:stCondLst>
                                  <p:childTnLst>
                                    <p:animEffect transition="out" filter="diamond(out)">
                                      <p:cBhvr>
                                        <p:cTn id="63" dur="5000"/>
                                        <p:tgtEl>
                                          <p:spTgt spid="31"/>
                                        </p:tgtEl>
                                      </p:cBhvr>
                                    </p:animEffect>
                                    <p:set>
                                      <p:cBhvr>
                                        <p:cTn id="64" dur="1" fill="hold">
                                          <p:stCondLst>
                                            <p:cond delay="4999"/>
                                          </p:stCondLst>
                                        </p:cTn>
                                        <p:tgtEl>
                                          <p:spTgt spid="31"/>
                                        </p:tgtEl>
                                        <p:attrNameLst>
                                          <p:attrName>style.visibility</p:attrName>
                                        </p:attrNameLst>
                                      </p:cBhvr>
                                      <p:to>
                                        <p:strVal val="hidden"/>
                                      </p:to>
                                    </p:set>
                                  </p:childTnLst>
                                </p:cTn>
                              </p:par>
                              <p:par>
                                <p:cTn id="65" presetID="8" presetClass="exit" presetSubtype="32" fill="hold" grpId="0" nodeType="withEffect">
                                  <p:stCondLst>
                                    <p:cond delay="0"/>
                                  </p:stCondLst>
                                  <p:childTnLst>
                                    <p:animEffect transition="out" filter="diamond(out)">
                                      <p:cBhvr>
                                        <p:cTn id="66" dur="5000"/>
                                        <p:tgtEl>
                                          <p:spTgt spid="32"/>
                                        </p:tgtEl>
                                      </p:cBhvr>
                                    </p:animEffect>
                                    <p:set>
                                      <p:cBhvr>
                                        <p:cTn id="67" dur="1" fill="hold">
                                          <p:stCondLst>
                                            <p:cond delay="4999"/>
                                          </p:stCondLst>
                                        </p:cTn>
                                        <p:tgtEl>
                                          <p:spTgt spid="32"/>
                                        </p:tgtEl>
                                        <p:attrNameLst>
                                          <p:attrName>style.visibility</p:attrName>
                                        </p:attrNameLst>
                                      </p:cBhvr>
                                      <p:to>
                                        <p:strVal val="hidden"/>
                                      </p:to>
                                    </p:set>
                                  </p:childTnLst>
                                </p:cTn>
                              </p:par>
                              <p:par>
                                <p:cTn id="68" presetID="8" presetClass="exit" presetSubtype="32" fill="hold" grpId="0" nodeType="withEffect">
                                  <p:stCondLst>
                                    <p:cond delay="0"/>
                                  </p:stCondLst>
                                  <p:childTnLst>
                                    <p:animEffect transition="out" filter="diamond(out)">
                                      <p:cBhvr>
                                        <p:cTn id="69" dur="5000"/>
                                        <p:tgtEl>
                                          <p:spTgt spid="33"/>
                                        </p:tgtEl>
                                      </p:cBhvr>
                                    </p:animEffect>
                                    <p:set>
                                      <p:cBhvr>
                                        <p:cTn id="70" dur="1" fill="hold">
                                          <p:stCondLst>
                                            <p:cond delay="4999"/>
                                          </p:stCondLst>
                                        </p:cTn>
                                        <p:tgtEl>
                                          <p:spTgt spid="33"/>
                                        </p:tgtEl>
                                        <p:attrNameLst>
                                          <p:attrName>style.visibility</p:attrName>
                                        </p:attrNameLst>
                                      </p:cBhvr>
                                      <p:to>
                                        <p:strVal val="hidden"/>
                                      </p:to>
                                    </p:set>
                                  </p:childTnLst>
                                </p:cTn>
                              </p:par>
                              <p:par>
                                <p:cTn id="71" presetID="8" presetClass="exit" presetSubtype="32" fill="hold" grpId="0" nodeType="withEffect">
                                  <p:stCondLst>
                                    <p:cond delay="0"/>
                                  </p:stCondLst>
                                  <p:childTnLst>
                                    <p:animEffect transition="out" filter="diamond(out)">
                                      <p:cBhvr>
                                        <p:cTn id="72" dur="5000"/>
                                        <p:tgtEl>
                                          <p:spTgt spid="34"/>
                                        </p:tgtEl>
                                      </p:cBhvr>
                                    </p:animEffect>
                                    <p:set>
                                      <p:cBhvr>
                                        <p:cTn id="73" dur="1" fill="hold">
                                          <p:stCondLst>
                                            <p:cond delay="4999"/>
                                          </p:stCondLst>
                                        </p:cTn>
                                        <p:tgtEl>
                                          <p:spTgt spid="34"/>
                                        </p:tgtEl>
                                        <p:attrNameLst>
                                          <p:attrName>style.visibility</p:attrName>
                                        </p:attrNameLst>
                                      </p:cBhvr>
                                      <p:to>
                                        <p:strVal val="hidden"/>
                                      </p:to>
                                    </p:set>
                                  </p:childTnLst>
                                </p:cTn>
                              </p:par>
                              <p:par>
                                <p:cTn id="74" presetID="8" presetClass="exit" presetSubtype="32" fill="hold" grpId="0" nodeType="withEffect">
                                  <p:stCondLst>
                                    <p:cond delay="0"/>
                                  </p:stCondLst>
                                  <p:childTnLst>
                                    <p:animEffect transition="out" filter="diamond(out)">
                                      <p:cBhvr>
                                        <p:cTn id="75" dur="5000"/>
                                        <p:tgtEl>
                                          <p:spTgt spid="35"/>
                                        </p:tgtEl>
                                      </p:cBhvr>
                                    </p:animEffect>
                                    <p:set>
                                      <p:cBhvr>
                                        <p:cTn id="76" dur="1" fill="hold">
                                          <p:stCondLst>
                                            <p:cond delay="4999"/>
                                          </p:stCondLst>
                                        </p:cTn>
                                        <p:tgtEl>
                                          <p:spTgt spid="35"/>
                                        </p:tgtEl>
                                        <p:attrNameLst>
                                          <p:attrName>style.visibility</p:attrName>
                                        </p:attrNameLst>
                                      </p:cBhvr>
                                      <p:to>
                                        <p:strVal val="hidden"/>
                                      </p:to>
                                    </p:set>
                                  </p:childTnLst>
                                </p:cTn>
                              </p:par>
                              <p:par>
                                <p:cTn id="77" presetID="8" presetClass="exit" presetSubtype="32" fill="hold" grpId="0" nodeType="withEffect">
                                  <p:stCondLst>
                                    <p:cond delay="0"/>
                                  </p:stCondLst>
                                  <p:childTnLst>
                                    <p:animEffect transition="out" filter="diamond(out)">
                                      <p:cBhvr>
                                        <p:cTn id="78" dur="5000"/>
                                        <p:tgtEl>
                                          <p:spTgt spid="38"/>
                                        </p:tgtEl>
                                      </p:cBhvr>
                                    </p:animEffect>
                                    <p:set>
                                      <p:cBhvr>
                                        <p:cTn id="79" dur="1" fill="hold">
                                          <p:stCondLst>
                                            <p:cond delay="4999"/>
                                          </p:stCondLst>
                                        </p:cTn>
                                        <p:tgtEl>
                                          <p:spTgt spid="38"/>
                                        </p:tgtEl>
                                        <p:attrNameLst>
                                          <p:attrName>style.visibility</p:attrName>
                                        </p:attrNameLst>
                                      </p:cBhvr>
                                      <p:to>
                                        <p:strVal val="hidden"/>
                                      </p:to>
                                    </p:set>
                                  </p:childTnLst>
                                </p:cTn>
                              </p:par>
                              <p:par>
                                <p:cTn id="80" presetID="8" presetClass="exit" presetSubtype="32" fill="hold" grpId="0" nodeType="withEffect">
                                  <p:stCondLst>
                                    <p:cond delay="0"/>
                                  </p:stCondLst>
                                  <p:childTnLst>
                                    <p:animEffect transition="out" filter="diamond(out)">
                                      <p:cBhvr>
                                        <p:cTn id="81" dur="5000"/>
                                        <p:tgtEl>
                                          <p:spTgt spid="39"/>
                                        </p:tgtEl>
                                      </p:cBhvr>
                                    </p:animEffect>
                                    <p:set>
                                      <p:cBhvr>
                                        <p:cTn id="82" dur="1" fill="hold">
                                          <p:stCondLst>
                                            <p:cond delay="4999"/>
                                          </p:stCondLst>
                                        </p:cTn>
                                        <p:tgtEl>
                                          <p:spTgt spid="39"/>
                                        </p:tgtEl>
                                        <p:attrNameLst>
                                          <p:attrName>style.visibility</p:attrName>
                                        </p:attrNameLst>
                                      </p:cBhvr>
                                      <p:to>
                                        <p:strVal val="hidden"/>
                                      </p:to>
                                    </p:set>
                                  </p:childTnLst>
                                </p:cTn>
                              </p:par>
                              <p:par>
                                <p:cTn id="83" presetID="8" presetClass="exit" presetSubtype="32" fill="hold" grpId="0" nodeType="withEffect">
                                  <p:stCondLst>
                                    <p:cond delay="0"/>
                                  </p:stCondLst>
                                  <p:childTnLst>
                                    <p:animEffect transition="out" filter="diamond(out)">
                                      <p:cBhvr>
                                        <p:cTn id="84" dur="5000"/>
                                        <p:tgtEl>
                                          <p:spTgt spid="40"/>
                                        </p:tgtEl>
                                      </p:cBhvr>
                                    </p:animEffect>
                                    <p:set>
                                      <p:cBhvr>
                                        <p:cTn id="85" dur="1" fill="hold">
                                          <p:stCondLst>
                                            <p:cond delay="4999"/>
                                          </p:stCondLst>
                                        </p:cTn>
                                        <p:tgtEl>
                                          <p:spTgt spid="40"/>
                                        </p:tgtEl>
                                        <p:attrNameLst>
                                          <p:attrName>style.visibility</p:attrName>
                                        </p:attrNameLst>
                                      </p:cBhvr>
                                      <p:to>
                                        <p:strVal val="hidden"/>
                                      </p:to>
                                    </p:set>
                                  </p:childTnLst>
                                </p:cTn>
                              </p:par>
                              <p:par>
                                <p:cTn id="86" presetID="8" presetClass="exit" presetSubtype="32" fill="hold" grpId="0" nodeType="withEffect">
                                  <p:stCondLst>
                                    <p:cond delay="0"/>
                                  </p:stCondLst>
                                  <p:childTnLst>
                                    <p:animEffect transition="out" filter="diamond(out)">
                                      <p:cBhvr>
                                        <p:cTn id="87" dur="5000"/>
                                        <p:tgtEl>
                                          <p:spTgt spid="41"/>
                                        </p:tgtEl>
                                      </p:cBhvr>
                                    </p:animEffect>
                                    <p:set>
                                      <p:cBhvr>
                                        <p:cTn id="88" dur="1" fill="hold">
                                          <p:stCondLst>
                                            <p:cond delay="4999"/>
                                          </p:stCondLst>
                                        </p:cTn>
                                        <p:tgtEl>
                                          <p:spTgt spid="41"/>
                                        </p:tgtEl>
                                        <p:attrNameLst>
                                          <p:attrName>style.visibility</p:attrName>
                                        </p:attrNameLst>
                                      </p:cBhvr>
                                      <p:to>
                                        <p:strVal val="hidden"/>
                                      </p:to>
                                    </p:set>
                                  </p:childTnLst>
                                </p:cTn>
                              </p:par>
                              <p:par>
                                <p:cTn id="89" presetID="8" presetClass="exit" presetSubtype="32" fill="hold" grpId="0" nodeType="withEffect">
                                  <p:stCondLst>
                                    <p:cond delay="0"/>
                                  </p:stCondLst>
                                  <p:childTnLst>
                                    <p:animEffect transition="out" filter="diamond(out)">
                                      <p:cBhvr>
                                        <p:cTn id="90" dur="5000"/>
                                        <p:tgtEl>
                                          <p:spTgt spid="42"/>
                                        </p:tgtEl>
                                      </p:cBhvr>
                                    </p:animEffect>
                                    <p:set>
                                      <p:cBhvr>
                                        <p:cTn id="91" dur="1" fill="hold">
                                          <p:stCondLst>
                                            <p:cond delay="4999"/>
                                          </p:stCondLst>
                                        </p:cTn>
                                        <p:tgtEl>
                                          <p:spTgt spid="42"/>
                                        </p:tgtEl>
                                        <p:attrNameLst>
                                          <p:attrName>style.visibility</p:attrName>
                                        </p:attrNameLst>
                                      </p:cBhvr>
                                      <p:to>
                                        <p:strVal val="hidden"/>
                                      </p:to>
                                    </p:set>
                                  </p:childTnLst>
                                </p:cTn>
                              </p:par>
                              <p:par>
                                <p:cTn id="92" presetID="8" presetClass="exit" presetSubtype="32" fill="hold" grpId="0" nodeType="withEffect">
                                  <p:stCondLst>
                                    <p:cond delay="0"/>
                                  </p:stCondLst>
                                  <p:childTnLst>
                                    <p:animEffect transition="out" filter="diamond(out)">
                                      <p:cBhvr>
                                        <p:cTn id="93" dur="5000"/>
                                        <p:tgtEl>
                                          <p:spTgt spid="43"/>
                                        </p:tgtEl>
                                      </p:cBhvr>
                                    </p:animEffect>
                                    <p:set>
                                      <p:cBhvr>
                                        <p:cTn id="94" dur="1" fill="hold">
                                          <p:stCondLst>
                                            <p:cond delay="4999"/>
                                          </p:stCondLst>
                                        </p:cTn>
                                        <p:tgtEl>
                                          <p:spTgt spid="43"/>
                                        </p:tgtEl>
                                        <p:attrNameLst>
                                          <p:attrName>style.visibility</p:attrName>
                                        </p:attrNameLst>
                                      </p:cBhvr>
                                      <p:to>
                                        <p:strVal val="hidden"/>
                                      </p:to>
                                    </p:set>
                                  </p:childTnLst>
                                </p:cTn>
                              </p:par>
                              <p:par>
                                <p:cTn id="95" presetID="8" presetClass="exit" presetSubtype="32" fill="hold" grpId="0" nodeType="withEffect">
                                  <p:stCondLst>
                                    <p:cond delay="0"/>
                                  </p:stCondLst>
                                  <p:childTnLst>
                                    <p:animEffect transition="out" filter="diamond(out)">
                                      <p:cBhvr>
                                        <p:cTn id="96" dur="5000"/>
                                        <p:tgtEl>
                                          <p:spTgt spid="46"/>
                                        </p:tgtEl>
                                      </p:cBhvr>
                                    </p:animEffect>
                                    <p:set>
                                      <p:cBhvr>
                                        <p:cTn id="97" dur="1" fill="hold">
                                          <p:stCondLst>
                                            <p:cond delay="4999"/>
                                          </p:stCondLst>
                                        </p:cTn>
                                        <p:tgtEl>
                                          <p:spTgt spid="46"/>
                                        </p:tgtEl>
                                        <p:attrNameLst>
                                          <p:attrName>style.visibility</p:attrName>
                                        </p:attrNameLst>
                                      </p:cBhvr>
                                      <p:to>
                                        <p:strVal val="hidden"/>
                                      </p:to>
                                    </p:set>
                                  </p:childTnLst>
                                </p:cTn>
                              </p:par>
                              <p:par>
                                <p:cTn id="98" presetID="8" presetClass="exit" presetSubtype="32" fill="hold" grpId="0" nodeType="withEffect">
                                  <p:stCondLst>
                                    <p:cond delay="0"/>
                                  </p:stCondLst>
                                  <p:childTnLst>
                                    <p:animEffect transition="out" filter="diamond(out)">
                                      <p:cBhvr>
                                        <p:cTn id="99" dur="5000"/>
                                        <p:tgtEl>
                                          <p:spTgt spid="47"/>
                                        </p:tgtEl>
                                      </p:cBhvr>
                                    </p:animEffect>
                                    <p:set>
                                      <p:cBhvr>
                                        <p:cTn id="100" dur="1" fill="hold">
                                          <p:stCondLst>
                                            <p:cond delay="4999"/>
                                          </p:stCondLst>
                                        </p:cTn>
                                        <p:tgtEl>
                                          <p:spTgt spid="47"/>
                                        </p:tgtEl>
                                        <p:attrNameLst>
                                          <p:attrName>style.visibility</p:attrName>
                                        </p:attrNameLst>
                                      </p:cBhvr>
                                      <p:to>
                                        <p:strVal val="hidden"/>
                                      </p:to>
                                    </p:set>
                                  </p:childTnLst>
                                </p:cTn>
                              </p:par>
                              <p:par>
                                <p:cTn id="101" presetID="8" presetClass="exit" presetSubtype="32" fill="hold" grpId="0" nodeType="withEffect">
                                  <p:stCondLst>
                                    <p:cond delay="0"/>
                                  </p:stCondLst>
                                  <p:childTnLst>
                                    <p:animEffect transition="out" filter="diamond(out)">
                                      <p:cBhvr>
                                        <p:cTn id="102" dur="5000"/>
                                        <p:tgtEl>
                                          <p:spTgt spid="48"/>
                                        </p:tgtEl>
                                      </p:cBhvr>
                                    </p:animEffect>
                                    <p:set>
                                      <p:cBhvr>
                                        <p:cTn id="103" dur="1" fill="hold">
                                          <p:stCondLst>
                                            <p:cond delay="4999"/>
                                          </p:stCondLst>
                                        </p:cTn>
                                        <p:tgtEl>
                                          <p:spTgt spid="48"/>
                                        </p:tgtEl>
                                        <p:attrNameLst>
                                          <p:attrName>style.visibility</p:attrName>
                                        </p:attrNameLst>
                                      </p:cBhvr>
                                      <p:to>
                                        <p:strVal val="hidden"/>
                                      </p:to>
                                    </p:set>
                                  </p:childTnLst>
                                </p:cTn>
                              </p:par>
                              <p:par>
                                <p:cTn id="104" presetID="8" presetClass="exit" presetSubtype="32" fill="hold" grpId="0" nodeType="withEffect">
                                  <p:stCondLst>
                                    <p:cond delay="0"/>
                                  </p:stCondLst>
                                  <p:childTnLst>
                                    <p:animEffect transition="out" filter="diamond(out)">
                                      <p:cBhvr>
                                        <p:cTn id="105" dur="5000"/>
                                        <p:tgtEl>
                                          <p:spTgt spid="49"/>
                                        </p:tgtEl>
                                      </p:cBhvr>
                                    </p:animEffect>
                                    <p:set>
                                      <p:cBhvr>
                                        <p:cTn id="106" dur="1" fill="hold">
                                          <p:stCondLst>
                                            <p:cond delay="4999"/>
                                          </p:stCondLst>
                                        </p:cTn>
                                        <p:tgtEl>
                                          <p:spTgt spid="49"/>
                                        </p:tgtEl>
                                        <p:attrNameLst>
                                          <p:attrName>style.visibility</p:attrName>
                                        </p:attrNameLst>
                                      </p:cBhvr>
                                      <p:to>
                                        <p:strVal val="hidden"/>
                                      </p:to>
                                    </p:set>
                                  </p:childTnLst>
                                </p:cTn>
                              </p:par>
                              <p:par>
                                <p:cTn id="107" presetID="8" presetClass="exit" presetSubtype="32" fill="hold" grpId="0" nodeType="withEffect">
                                  <p:stCondLst>
                                    <p:cond delay="0"/>
                                  </p:stCondLst>
                                  <p:childTnLst>
                                    <p:animEffect transition="out" filter="diamond(out)">
                                      <p:cBhvr>
                                        <p:cTn id="108" dur="5000"/>
                                        <p:tgtEl>
                                          <p:spTgt spid="50"/>
                                        </p:tgtEl>
                                      </p:cBhvr>
                                    </p:animEffect>
                                    <p:set>
                                      <p:cBhvr>
                                        <p:cTn id="109" dur="1" fill="hold">
                                          <p:stCondLst>
                                            <p:cond delay="4999"/>
                                          </p:stCondLst>
                                        </p:cTn>
                                        <p:tgtEl>
                                          <p:spTgt spid="50"/>
                                        </p:tgtEl>
                                        <p:attrNameLst>
                                          <p:attrName>style.visibility</p:attrName>
                                        </p:attrNameLst>
                                      </p:cBhvr>
                                      <p:to>
                                        <p:strVal val="hidden"/>
                                      </p:to>
                                    </p:set>
                                  </p:childTnLst>
                                </p:cTn>
                              </p:par>
                              <p:par>
                                <p:cTn id="110" presetID="8" presetClass="exit" presetSubtype="32" fill="hold" grpId="0" nodeType="withEffect">
                                  <p:stCondLst>
                                    <p:cond delay="0"/>
                                  </p:stCondLst>
                                  <p:childTnLst>
                                    <p:animEffect transition="out" filter="diamond(out)">
                                      <p:cBhvr>
                                        <p:cTn id="111" dur="5000"/>
                                        <p:tgtEl>
                                          <p:spTgt spid="51"/>
                                        </p:tgtEl>
                                      </p:cBhvr>
                                    </p:animEffect>
                                    <p:set>
                                      <p:cBhvr>
                                        <p:cTn id="112" dur="1" fill="hold">
                                          <p:stCondLst>
                                            <p:cond delay="4999"/>
                                          </p:stCondLst>
                                        </p:cTn>
                                        <p:tgtEl>
                                          <p:spTgt spid="51"/>
                                        </p:tgtEl>
                                        <p:attrNameLst>
                                          <p:attrName>style.visibility</p:attrName>
                                        </p:attrNameLst>
                                      </p:cBhvr>
                                      <p:to>
                                        <p:strVal val="hidden"/>
                                      </p:to>
                                    </p:set>
                                  </p:childTnLst>
                                </p:cTn>
                              </p:par>
                              <p:par>
                                <p:cTn id="113" presetID="8" presetClass="exit" presetSubtype="32" fill="hold" grpId="0" nodeType="withEffect">
                                  <p:stCondLst>
                                    <p:cond delay="0"/>
                                  </p:stCondLst>
                                  <p:childTnLst>
                                    <p:animEffect transition="out" filter="diamond(out)">
                                      <p:cBhvr>
                                        <p:cTn id="114" dur="5000"/>
                                        <p:tgtEl>
                                          <p:spTgt spid="54"/>
                                        </p:tgtEl>
                                      </p:cBhvr>
                                    </p:animEffect>
                                    <p:set>
                                      <p:cBhvr>
                                        <p:cTn id="115" dur="1" fill="hold">
                                          <p:stCondLst>
                                            <p:cond delay="4999"/>
                                          </p:stCondLst>
                                        </p:cTn>
                                        <p:tgtEl>
                                          <p:spTgt spid="54"/>
                                        </p:tgtEl>
                                        <p:attrNameLst>
                                          <p:attrName>style.visibility</p:attrName>
                                        </p:attrNameLst>
                                      </p:cBhvr>
                                      <p:to>
                                        <p:strVal val="hidden"/>
                                      </p:to>
                                    </p:set>
                                  </p:childTnLst>
                                </p:cTn>
                              </p:par>
                              <p:par>
                                <p:cTn id="116" presetID="8" presetClass="exit" presetSubtype="32" fill="hold" grpId="0" nodeType="withEffect">
                                  <p:stCondLst>
                                    <p:cond delay="0"/>
                                  </p:stCondLst>
                                  <p:childTnLst>
                                    <p:animEffect transition="out" filter="diamond(out)">
                                      <p:cBhvr>
                                        <p:cTn id="117" dur="5000"/>
                                        <p:tgtEl>
                                          <p:spTgt spid="55"/>
                                        </p:tgtEl>
                                      </p:cBhvr>
                                    </p:animEffect>
                                    <p:set>
                                      <p:cBhvr>
                                        <p:cTn id="118" dur="1" fill="hold">
                                          <p:stCondLst>
                                            <p:cond delay="4999"/>
                                          </p:stCondLst>
                                        </p:cTn>
                                        <p:tgtEl>
                                          <p:spTgt spid="55"/>
                                        </p:tgtEl>
                                        <p:attrNameLst>
                                          <p:attrName>style.visibility</p:attrName>
                                        </p:attrNameLst>
                                      </p:cBhvr>
                                      <p:to>
                                        <p:strVal val="hidden"/>
                                      </p:to>
                                    </p:set>
                                  </p:childTnLst>
                                </p:cTn>
                              </p:par>
                              <p:par>
                                <p:cTn id="119" presetID="8" presetClass="exit" presetSubtype="32" fill="hold" grpId="0" nodeType="withEffect">
                                  <p:stCondLst>
                                    <p:cond delay="0"/>
                                  </p:stCondLst>
                                  <p:childTnLst>
                                    <p:animEffect transition="out" filter="diamond(out)">
                                      <p:cBhvr>
                                        <p:cTn id="120" dur="5000"/>
                                        <p:tgtEl>
                                          <p:spTgt spid="56"/>
                                        </p:tgtEl>
                                      </p:cBhvr>
                                    </p:animEffect>
                                    <p:set>
                                      <p:cBhvr>
                                        <p:cTn id="121" dur="1" fill="hold">
                                          <p:stCondLst>
                                            <p:cond delay="4999"/>
                                          </p:stCondLst>
                                        </p:cTn>
                                        <p:tgtEl>
                                          <p:spTgt spid="56"/>
                                        </p:tgtEl>
                                        <p:attrNameLst>
                                          <p:attrName>style.visibility</p:attrName>
                                        </p:attrNameLst>
                                      </p:cBhvr>
                                      <p:to>
                                        <p:strVal val="hidden"/>
                                      </p:to>
                                    </p:set>
                                  </p:childTnLst>
                                </p:cTn>
                              </p:par>
                              <p:par>
                                <p:cTn id="122" presetID="8" presetClass="exit" presetSubtype="32" fill="hold" grpId="0" nodeType="withEffect">
                                  <p:stCondLst>
                                    <p:cond delay="0"/>
                                  </p:stCondLst>
                                  <p:childTnLst>
                                    <p:animEffect transition="out" filter="diamond(out)">
                                      <p:cBhvr>
                                        <p:cTn id="123" dur="5000"/>
                                        <p:tgtEl>
                                          <p:spTgt spid="57"/>
                                        </p:tgtEl>
                                      </p:cBhvr>
                                    </p:animEffect>
                                    <p:set>
                                      <p:cBhvr>
                                        <p:cTn id="124" dur="1" fill="hold">
                                          <p:stCondLst>
                                            <p:cond delay="4999"/>
                                          </p:stCondLst>
                                        </p:cTn>
                                        <p:tgtEl>
                                          <p:spTgt spid="57"/>
                                        </p:tgtEl>
                                        <p:attrNameLst>
                                          <p:attrName>style.visibility</p:attrName>
                                        </p:attrNameLst>
                                      </p:cBhvr>
                                      <p:to>
                                        <p:strVal val="hidden"/>
                                      </p:to>
                                    </p:set>
                                  </p:childTnLst>
                                </p:cTn>
                              </p:par>
                              <p:par>
                                <p:cTn id="125" presetID="8" presetClass="exit" presetSubtype="32" fill="hold" grpId="0" nodeType="withEffect">
                                  <p:stCondLst>
                                    <p:cond delay="0"/>
                                  </p:stCondLst>
                                  <p:childTnLst>
                                    <p:animEffect transition="out" filter="diamond(out)">
                                      <p:cBhvr>
                                        <p:cTn id="126" dur="5000"/>
                                        <p:tgtEl>
                                          <p:spTgt spid="58"/>
                                        </p:tgtEl>
                                      </p:cBhvr>
                                    </p:animEffect>
                                    <p:set>
                                      <p:cBhvr>
                                        <p:cTn id="127" dur="1" fill="hold">
                                          <p:stCondLst>
                                            <p:cond delay="4999"/>
                                          </p:stCondLst>
                                        </p:cTn>
                                        <p:tgtEl>
                                          <p:spTgt spid="58"/>
                                        </p:tgtEl>
                                        <p:attrNameLst>
                                          <p:attrName>style.visibility</p:attrName>
                                        </p:attrNameLst>
                                      </p:cBhvr>
                                      <p:to>
                                        <p:strVal val="hidden"/>
                                      </p:to>
                                    </p:set>
                                  </p:childTnLst>
                                </p:cTn>
                              </p:par>
                              <p:par>
                                <p:cTn id="128" presetID="8" presetClass="exit" presetSubtype="32" fill="hold" grpId="0" nodeType="withEffect">
                                  <p:stCondLst>
                                    <p:cond delay="0"/>
                                  </p:stCondLst>
                                  <p:childTnLst>
                                    <p:animEffect transition="out" filter="diamond(out)">
                                      <p:cBhvr>
                                        <p:cTn id="129" dur="5000"/>
                                        <p:tgtEl>
                                          <p:spTgt spid="59"/>
                                        </p:tgtEl>
                                      </p:cBhvr>
                                    </p:animEffect>
                                    <p:set>
                                      <p:cBhvr>
                                        <p:cTn id="130" dur="1" fill="hold">
                                          <p:stCondLst>
                                            <p:cond delay="4999"/>
                                          </p:stCondLst>
                                        </p:cTn>
                                        <p:tgtEl>
                                          <p:spTgt spid="59"/>
                                        </p:tgtEl>
                                        <p:attrNameLst>
                                          <p:attrName>style.visibility</p:attrName>
                                        </p:attrNameLst>
                                      </p:cBhvr>
                                      <p:to>
                                        <p:strVal val="hidden"/>
                                      </p:to>
                                    </p:set>
                                  </p:childTnLst>
                                </p:cTn>
                              </p:par>
                              <p:par>
                                <p:cTn id="131" presetID="8" presetClass="exit" presetSubtype="32" fill="hold" grpId="0" nodeType="withEffect">
                                  <p:stCondLst>
                                    <p:cond delay="0"/>
                                  </p:stCondLst>
                                  <p:childTnLst>
                                    <p:animEffect transition="out" filter="diamond(out)">
                                      <p:cBhvr>
                                        <p:cTn id="132" dur="5000"/>
                                        <p:tgtEl>
                                          <p:spTgt spid="62"/>
                                        </p:tgtEl>
                                      </p:cBhvr>
                                    </p:animEffect>
                                    <p:set>
                                      <p:cBhvr>
                                        <p:cTn id="133" dur="1" fill="hold">
                                          <p:stCondLst>
                                            <p:cond delay="4999"/>
                                          </p:stCondLst>
                                        </p:cTn>
                                        <p:tgtEl>
                                          <p:spTgt spid="62"/>
                                        </p:tgtEl>
                                        <p:attrNameLst>
                                          <p:attrName>style.visibility</p:attrName>
                                        </p:attrNameLst>
                                      </p:cBhvr>
                                      <p:to>
                                        <p:strVal val="hidden"/>
                                      </p:to>
                                    </p:set>
                                  </p:childTnLst>
                                </p:cTn>
                              </p:par>
                              <p:par>
                                <p:cTn id="134" presetID="8" presetClass="exit" presetSubtype="32" fill="hold" grpId="0" nodeType="withEffect">
                                  <p:stCondLst>
                                    <p:cond delay="0"/>
                                  </p:stCondLst>
                                  <p:childTnLst>
                                    <p:animEffect transition="out" filter="diamond(out)">
                                      <p:cBhvr>
                                        <p:cTn id="135" dur="5000"/>
                                        <p:tgtEl>
                                          <p:spTgt spid="63"/>
                                        </p:tgtEl>
                                      </p:cBhvr>
                                    </p:animEffect>
                                    <p:set>
                                      <p:cBhvr>
                                        <p:cTn id="136" dur="1" fill="hold">
                                          <p:stCondLst>
                                            <p:cond delay="4999"/>
                                          </p:stCondLst>
                                        </p:cTn>
                                        <p:tgtEl>
                                          <p:spTgt spid="63"/>
                                        </p:tgtEl>
                                        <p:attrNameLst>
                                          <p:attrName>style.visibility</p:attrName>
                                        </p:attrNameLst>
                                      </p:cBhvr>
                                      <p:to>
                                        <p:strVal val="hidden"/>
                                      </p:to>
                                    </p:set>
                                  </p:childTnLst>
                                </p:cTn>
                              </p:par>
                              <p:par>
                                <p:cTn id="137" presetID="8" presetClass="exit" presetSubtype="32" fill="hold" grpId="0" nodeType="withEffect">
                                  <p:stCondLst>
                                    <p:cond delay="0"/>
                                  </p:stCondLst>
                                  <p:childTnLst>
                                    <p:animEffect transition="out" filter="diamond(out)">
                                      <p:cBhvr>
                                        <p:cTn id="138" dur="5000"/>
                                        <p:tgtEl>
                                          <p:spTgt spid="64"/>
                                        </p:tgtEl>
                                      </p:cBhvr>
                                    </p:animEffect>
                                    <p:set>
                                      <p:cBhvr>
                                        <p:cTn id="139" dur="1" fill="hold">
                                          <p:stCondLst>
                                            <p:cond delay="4999"/>
                                          </p:stCondLst>
                                        </p:cTn>
                                        <p:tgtEl>
                                          <p:spTgt spid="64"/>
                                        </p:tgtEl>
                                        <p:attrNameLst>
                                          <p:attrName>style.visibility</p:attrName>
                                        </p:attrNameLst>
                                      </p:cBhvr>
                                      <p:to>
                                        <p:strVal val="hidden"/>
                                      </p:to>
                                    </p:set>
                                  </p:childTnLst>
                                </p:cTn>
                              </p:par>
                              <p:par>
                                <p:cTn id="140" presetID="8" presetClass="exit" presetSubtype="32" fill="hold" grpId="0" nodeType="withEffect">
                                  <p:stCondLst>
                                    <p:cond delay="0"/>
                                  </p:stCondLst>
                                  <p:childTnLst>
                                    <p:animEffect transition="out" filter="diamond(out)">
                                      <p:cBhvr>
                                        <p:cTn id="141" dur="5000"/>
                                        <p:tgtEl>
                                          <p:spTgt spid="65"/>
                                        </p:tgtEl>
                                      </p:cBhvr>
                                    </p:animEffect>
                                    <p:set>
                                      <p:cBhvr>
                                        <p:cTn id="142" dur="1" fill="hold">
                                          <p:stCondLst>
                                            <p:cond delay="4999"/>
                                          </p:stCondLst>
                                        </p:cTn>
                                        <p:tgtEl>
                                          <p:spTgt spid="65"/>
                                        </p:tgtEl>
                                        <p:attrNameLst>
                                          <p:attrName>style.visibility</p:attrName>
                                        </p:attrNameLst>
                                      </p:cBhvr>
                                      <p:to>
                                        <p:strVal val="hidden"/>
                                      </p:to>
                                    </p:set>
                                  </p:childTnLst>
                                </p:cTn>
                              </p:par>
                              <p:par>
                                <p:cTn id="143" presetID="8" presetClass="exit" presetSubtype="32" fill="hold" grpId="0" nodeType="withEffect">
                                  <p:stCondLst>
                                    <p:cond delay="0"/>
                                  </p:stCondLst>
                                  <p:childTnLst>
                                    <p:animEffect transition="out" filter="diamond(out)">
                                      <p:cBhvr>
                                        <p:cTn id="144" dur="5000"/>
                                        <p:tgtEl>
                                          <p:spTgt spid="66"/>
                                        </p:tgtEl>
                                      </p:cBhvr>
                                    </p:animEffect>
                                    <p:set>
                                      <p:cBhvr>
                                        <p:cTn id="145" dur="1" fill="hold">
                                          <p:stCondLst>
                                            <p:cond delay="4999"/>
                                          </p:stCondLst>
                                        </p:cTn>
                                        <p:tgtEl>
                                          <p:spTgt spid="66"/>
                                        </p:tgtEl>
                                        <p:attrNameLst>
                                          <p:attrName>style.visibility</p:attrName>
                                        </p:attrNameLst>
                                      </p:cBhvr>
                                      <p:to>
                                        <p:strVal val="hidden"/>
                                      </p:to>
                                    </p:set>
                                  </p:childTnLst>
                                </p:cTn>
                              </p:par>
                              <p:par>
                                <p:cTn id="146" presetID="8" presetClass="exit" presetSubtype="32" fill="hold" grpId="0" nodeType="withEffect">
                                  <p:stCondLst>
                                    <p:cond delay="0"/>
                                  </p:stCondLst>
                                  <p:childTnLst>
                                    <p:animEffect transition="out" filter="diamond(out)">
                                      <p:cBhvr>
                                        <p:cTn id="147" dur="5000"/>
                                        <p:tgtEl>
                                          <p:spTgt spid="67"/>
                                        </p:tgtEl>
                                      </p:cBhvr>
                                    </p:animEffect>
                                    <p:set>
                                      <p:cBhvr>
                                        <p:cTn id="148" dur="1" fill="hold">
                                          <p:stCondLst>
                                            <p:cond delay="4999"/>
                                          </p:stCondLst>
                                        </p:cTn>
                                        <p:tgtEl>
                                          <p:spTgt spid="67"/>
                                        </p:tgtEl>
                                        <p:attrNameLst>
                                          <p:attrName>style.visibility</p:attrName>
                                        </p:attrNameLst>
                                      </p:cBhvr>
                                      <p:to>
                                        <p:strVal val="hidden"/>
                                      </p:to>
                                    </p:set>
                                  </p:childTnLst>
                                </p:cTn>
                              </p:par>
                              <p:par>
                                <p:cTn id="149" presetID="8" presetClass="exit" presetSubtype="32" fill="hold" grpId="0" nodeType="withEffect">
                                  <p:stCondLst>
                                    <p:cond delay="0"/>
                                  </p:stCondLst>
                                  <p:childTnLst>
                                    <p:animEffect transition="out" filter="diamond(out)">
                                      <p:cBhvr>
                                        <p:cTn id="150" dur="5000"/>
                                        <p:tgtEl>
                                          <p:spTgt spid="70"/>
                                        </p:tgtEl>
                                      </p:cBhvr>
                                    </p:animEffect>
                                    <p:set>
                                      <p:cBhvr>
                                        <p:cTn id="151" dur="1" fill="hold">
                                          <p:stCondLst>
                                            <p:cond delay="4999"/>
                                          </p:stCondLst>
                                        </p:cTn>
                                        <p:tgtEl>
                                          <p:spTgt spid="70"/>
                                        </p:tgtEl>
                                        <p:attrNameLst>
                                          <p:attrName>style.visibility</p:attrName>
                                        </p:attrNameLst>
                                      </p:cBhvr>
                                      <p:to>
                                        <p:strVal val="hidden"/>
                                      </p:to>
                                    </p:set>
                                  </p:childTnLst>
                                </p:cTn>
                              </p:par>
                              <p:par>
                                <p:cTn id="152" presetID="8" presetClass="exit" presetSubtype="32" fill="hold" grpId="0" nodeType="withEffect">
                                  <p:stCondLst>
                                    <p:cond delay="0"/>
                                  </p:stCondLst>
                                  <p:childTnLst>
                                    <p:animEffect transition="out" filter="diamond(out)">
                                      <p:cBhvr>
                                        <p:cTn id="153" dur="5000"/>
                                        <p:tgtEl>
                                          <p:spTgt spid="71"/>
                                        </p:tgtEl>
                                      </p:cBhvr>
                                    </p:animEffect>
                                    <p:set>
                                      <p:cBhvr>
                                        <p:cTn id="154" dur="1" fill="hold">
                                          <p:stCondLst>
                                            <p:cond delay="4999"/>
                                          </p:stCondLst>
                                        </p:cTn>
                                        <p:tgtEl>
                                          <p:spTgt spid="71"/>
                                        </p:tgtEl>
                                        <p:attrNameLst>
                                          <p:attrName>style.visibility</p:attrName>
                                        </p:attrNameLst>
                                      </p:cBhvr>
                                      <p:to>
                                        <p:strVal val="hidden"/>
                                      </p:to>
                                    </p:set>
                                  </p:childTnLst>
                                </p:cTn>
                              </p:par>
                              <p:par>
                                <p:cTn id="155" presetID="8" presetClass="exit" presetSubtype="32" fill="hold" grpId="0" nodeType="withEffect">
                                  <p:stCondLst>
                                    <p:cond delay="0"/>
                                  </p:stCondLst>
                                  <p:childTnLst>
                                    <p:animEffect transition="out" filter="diamond(out)">
                                      <p:cBhvr>
                                        <p:cTn id="156" dur="5000"/>
                                        <p:tgtEl>
                                          <p:spTgt spid="72"/>
                                        </p:tgtEl>
                                      </p:cBhvr>
                                    </p:animEffect>
                                    <p:set>
                                      <p:cBhvr>
                                        <p:cTn id="157" dur="1" fill="hold">
                                          <p:stCondLst>
                                            <p:cond delay="4999"/>
                                          </p:stCondLst>
                                        </p:cTn>
                                        <p:tgtEl>
                                          <p:spTgt spid="72"/>
                                        </p:tgtEl>
                                        <p:attrNameLst>
                                          <p:attrName>style.visibility</p:attrName>
                                        </p:attrNameLst>
                                      </p:cBhvr>
                                      <p:to>
                                        <p:strVal val="hidden"/>
                                      </p:to>
                                    </p:set>
                                  </p:childTnLst>
                                </p:cTn>
                              </p:par>
                              <p:par>
                                <p:cTn id="158" presetID="8" presetClass="exit" presetSubtype="32" fill="hold" grpId="0" nodeType="withEffect">
                                  <p:stCondLst>
                                    <p:cond delay="0"/>
                                  </p:stCondLst>
                                  <p:childTnLst>
                                    <p:animEffect transition="out" filter="diamond(out)">
                                      <p:cBhvr>
                                        <p:cTn id="159" dur="5000"/>
                                        <p:tgtEl>
                                          <p:spTgt spid="73"/>
                                        </p:tgtEl>
                                      </p:cBhvr>
                                    </p:animEffect>
                                    <p:set>
                                      <p:cBhvr>
                                        <p:cTn id="160" dur="1" fill="hold">
                                          <p:stCondLst>
                                            <p:cond delay="4999"/>
                                          </p:stCondLst>
                                        </p:cTn>
                                        <p:tgtEl>
                                          <p:spTgt spid="73"/>
                                        </p:tgtEl>
                                        <p:attrNameLst>
                                          <p:attrName>style.visibility</p:attrName>
                                        </p:attrNameLst>
                                      </p:cBhvr>
                                      <p:to>
                                        <p:strVal val="hidden"/>
                                      </p:to>
                                    </p:set>
                                  </p:childTnLst>
                                </p:cTn>
                              </p:par>
                              <p:par>
                                <p:cTn id="161" presetID="8" presetClass="exit" presetSubtype="32" fill="hold" grpId="0" nodeType="withEffect">
                                  <p:stCondLst>
                                    <p:cond delay="0"/>
                                  </p:stCondLst>
                                  <p:childTnLst>
                                    <p:animEffect transition="out" filter="diamond(out)">
                                      <p:cBhvr>
                                        <p:cTn id="162" dur="5000"/>
                                        <p:tgtEl>
                                          <p:spTgt spid="74"/>
                                        </p:tgtEl>
                                      </p:cBhvr>
                                    </p:animEffect>
                                    <p:set>
                                      <p:cBhvr>
                                        <p:cTn id="163" dur="1" fill="hold">
                                          <p:stCondLst>
                                            <p:cond delay="4999"/>
                                          </p:stCondLst>
                                        </p:cTn>
                                        <p:tgtEl>
                                          <p:spTgt spid="74"/>
                                        </p:tgtEl>
                                        <p:attrNameLst>
                                          <p:attrName>style.visibility</p:attrName>
                                        </p:attrNameLst>
                                      </p:cBhvr>
                                      <p:to>
                                        <p:strVal val="hidden"/>
                                      </p:to>
                                    </p:set>
                                  </p:childTnLst>
                                </p:cTn>
                              </p:par>
                              <p:par>
                                <p:cTn id="164" presetID="8" presetClass="exit" presetSubtype="32" fill="hold" grpId="0" nodeType="withEffect">
                                  <p:stCondLst>
                                    <p:cond delay="0"/>
                                  </p:stCondLst>
                                  <p:childTnLst>
                                    <p:animEffect transition="out" filter="diamond(out)">
                                      <p:cBhvr>
                                        <p:cTn id="165" dur="5000"/>
                                        <p:tgtEl>
                                          <p:spTgt spid="75"/>
                                        </p:tgtEl>
                                      </p:cBhvr>
                                    </p:animEffect>
                                    <p:set>
                                      <p:cBhvr>
                                        <p:cTn id="166" dur="1" fill="hold">
                                          <p:stCondLst>
                                            <p:cond delay="4999"/>
                                          </p:stCondLst>
                                        </p:cTn>
                                        <p:tgtEl>
                                          <p:spTgt spid="75"/>
                                        </p:tgtEl>
                                        <p:attrNameLst>
                                          <p:attrName>style.visibility</p:attrName>
                                        </p:attrNameLst>
                                      </p:cBhvr>
                                      <p:to>
                                        <p:strVal val="hidden"/>
                                      </p:to>
                                    </p:set>
                                  </p:childTnLst>
                                </p:cTn>
                              </p:par>
                              <p:par>
                                <p:cTn id="167" presetID="8" presetClass="exit" presetSubtype="32" fill="hold" grpId="0" nodeType="withEffect">
                                  <p:stCondLst>
                                    <p:cond delay="0"/>
                                  </p:stCondLst>
                                  <p:childTnLst>
                                    <p:animEffect transition="out" filter="diamond(out)">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8" presetClass="exit" presetSubtype="32" fill="hold" grpId="0" nodeType="withEffect">
                                  <p:stCondLst>
                                    <p:cond delay="0"/>
                                  </p:stCondLst>
                                  <p:childTnLst>
                                    <p:animEffect transition="out" filter="diamond(out)">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8" presetClass="exit" presetSubtype="32" fill="hold" grpId="0" nodeType="withEffect">
                                  <p:stCondLst>
                                    <p:cond delay="0"/>
                                  </p:stCondLst>
                                  <p:childTnLst>
                                    <p:animEffect transition="out" filter="diamond(out)">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8" presetClass="exit" presetSubtype="32" fill="hold" grpId="0" nodeType="withEffect">
                                  <p:stCondLst>
                                    <p:cond delay="0"/>
                                  </p:stCondLst>
                                  <p:childTnLst>
                                    <p:animEffect transition="out" filter="diamond(out)">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8" presetClass="exit" presetSubtype="32" fill="hold" grpId="0" nodeType="withEffect">
                                  <p:stCondLst>
                                    <p:cond delay="0"/>
                                  </p:stCondLst>
                                  <p:childTnLst>
                                    <p:animEffect transition="out" filter="diamond(out)">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8" presetClass="exit" presetSubtype="32" fill="hold" grpId="0" nodeType="withEffect">
                                  <p:stCondLst>
                                    <p:cond delay="0"/>
                                  </p:stCondLst>
                                  <p:childTnLst>
                                    <p:animEffect transition="out" filter="diamond(out)">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4" grpId="0" animBg="1"/>
      <p:bldP spid="15" grpId="0" animBg="1"/>
      <p:bldP spid="16" grpId="0" animBg="1"/>
      <p:bldP spid="17" grpId="0" animBg="1"/>
      <p:bldP spid="18" grpId="0" animBg="1"/>
      <p:bldP spid="19" grpId="0" animBg="1"/>
      <p:bldP spid="22" grpId="0" animBg="1"/>
      <p:bldP spid="23" grpId="0" animBg="1"/>
      <p:bldP spid="24" grpId="0" animBg="1"/>
      <p:bldP spid="25" grpId="0" animBg="1"/>
      <p:bldP spid="26" grpId="0" animBg="1"/>
      <p:bldP spid="27" grpId="0" animBg="1"/>
      <p:bldP spid="30" grpId="0" animBg="1"/>
      <p:bldP spid="31" grpId="0" animBg="1"/>
      <p:bldP spid="32" grpId="0" animBg="1"/>
      <p:bldP spid="33" grpId="0" animBg="1"/>
      <p:bldP spid="34" grpId="0" animBg="1"/>
      <p:bldP spid="35" grpId="0" animBg="1"/>
      <p:bldP spid="38" grpId="0" animBg="1"/>
      <p:bldP spid="39" grpId="0" animBg="1"/>
      <p:bldP spid="40" grpId="0" animBg="1"/>
      <p:bldP spid="41" grpId="0" animBg="1"/>
      <p:bldP spid="42" grpId="0" animBg="1"/>
      <p:bldP spid="43" grpId="0" animBg="1"/>
      <p:bldP spid="46" grpId="0" animBg="1"/>
      <p:bldP spid="47" grpId="0" animBg="1"/>
      <p:bldP spid="48" grpId="0" animBg="1"/>
      <p:bldP spid="49" grpId="0" animBg="1"/>
      <p:bldP spid="50" grpId="0" animBg="1"/>
      <p:bldP spid="51" grpId="0" animBg="1"/>
      <p:bldP spid="54" grpId="0" animBg="1"/>
      <p:bldP spid="55" grpId="0" animBg="1"/>
      <p:bldP spid="56" grpId="0" animBg="1"/>
      <p:bldP spid="57" grpId="0" animBg="1"/>
      <p:bldP spid="58" grpId="0" animBg="1"/>
      <p:bldP spid="59" grpId="0" animBg="1"/>
      <p:bldP spid="62" grpId="0" animBg="1"/>
      <p:bldP spid="63" grpId="0" animBg="1"/>
      <p:bldP spid="64" grpId="0" animBg="1"/>
      <p:bldP spid="65" grpId="0" animBg="1"/>
      <p:bldP spid="66" grpId="0" animBg="1"/>
      <p:bldP spid="67" grpId="0" animBg="1"/>
      <p:bldP spid="70" grpId="0" animBg="1"/>
      <p:bldP spid="71" grpId="0" animBg="1"/>
      <p:bldP spid="72" grpId="0" animBg="1"/>
      <p:bldP spid="73" grpId="0" animBg="1"/>
      <p:bldP spid="74" grpId="0" animBg="1"/>
      <p:bldP spid="75" grpId="0" animBg="1"/>
      <p:bldP spid="78" grpId="0" animBg="1"/>
      <p:bldP spid="79" grpId="0" animBg="1"/>
      <p:bldP spid="80" grpId="0" animBg="1"/>
      <p:bldP spid="81" grpId="0" animBg="1"/>
      <p:bldP spid="82" grpId="0" animBg="1"/>
      <p:bldP spid="8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Imagen1.jpg"/>
          <p:cNvPicPr>
            <a:picLocks noGrp="1" noChangeAspect="1"/>
          </p:cNvPicPr>
          <p:nvPr>
            <p:ph idx="1"/>
          </p:nvPr>
        </p:nvPicPr>
        <p:blipFill>
          <a:blip r:embed="rId2">
            <a:lum bright="-10000" contrast="10000"/>
          </a:blip>
          <a:srcRect l="2290" t="4268" r="2290" b="4162"/>
          <a:stretch>
            <a:fillRect/>
          </a:stretch>
        </p:blipFill>
        <p:spPr>
          <a:xfrm>
            <a:off x="0" y="0"/>
            <a:ext cx="9144001" cy="5143500"/>
          </a:xfrm>
        </p:spPr>
      </p:pic>
      <p:pic>
        <p:nvPicPr>
          <p:cNvPr id="72706" name="Picture 2" descr="http://1.bp.blogspot.com/-0wFfxGbhPHQ/VQmEM51b78I/AAAAAAADog8/g0ChQSHSem8/s1600/GLOBOS%2BAEROST%C3%81TICOS%2B%2831%29.png"/>
          <p:cNvPicPr>
            <a:picLocks noChangeAspect="1" noChangeArrowheads="1"/>
          </p:cNvPicPr>
          <p:nvPr/>
        </p:nvPicPr>
        <p:blipFill>
          <a:blip r:embed="rId3" cstate="print"/>
          <a:srcRect/>
          <a:stretch>
            <a:fillRect/>
          </a:stretch>
        </p:blipFill>
        <p:spPr bwMode="auto">
          <a:xfrm rot="21126007">
            <a:off x="5478340" y="2036604"/>
            <a:ext cx="2378046" cy="2957507"/>
          </a:xfrm>
          <a:prstGeom prst="rect">
            <a:avLst/>
          </a:prstGeom>
          <a:noFill/>
        </p:spPr>
      </p:pic>
      <p:pic>
        <p:nvPicPr>
          <p:cNvPr id="72708" name="Picture 4" descr="http://3.bp.blogspot.com/-ByJ3DLuW5t4/VP8nAv7j4vI/AAAAAAADPm8/PwmJ0ciYhEI/s1600/GLOBOS%2BAEROST%C3%81TICOS%2B%2836%29.png"/>
          <p:cNvPicPr>
            <a:picLocks noChangeAspect="1" noChangeArrowheads="1"/>
          </p:cNvPicPr>
          <p:nvPr/>
        </p:nvPicPr>
        <p:blipFill>
          <a:blip r:embed="rId4"/>
          <a:srcRect/>
          <a:stretch>
            <a:fillRect/>
          </a:stretch>
        </p:blipFill>
        <p:spPr bwMode="auto">
          <a:xfrm>
            <a:off x="6105525" y="0"/>
            <a:ext cx="3038475" cy="3743325"/>
          </a:xfrm>
          <a:prstGeom prst="rect">
            <a:avLst/>
          </a:prstGeom>
          <a:noFill/>
        </p:spPr>
      </p:pic>
      <p:sp>
        <p:nvSpPr>
          <p:cNvPr id="6" name="5 CuadroTexto"/>
          <p:cNvSpPr txBox="1"/>
          <p:nvPr/>
        </p:nvSpPr>
        <p:spPr>
          <a:xfrm>
            <a:off x="285720" y="285734"/>
            <a:ext cx="5000660" cy="2246769"/>
          </a:xfrm>
          <a:prstGeom prst="rect">
            <a:avLst/>
          </a:prstGeom>
          <a:noFill/>
        </p:spPr>
        <p:txBody>
          <a:bodyPr wrap="square" rtlCol="0">
            <a:spAutoFit/>
          </a:bodyPr>
          <a:lstStyle/>
          <a:p>
            <a:r>
              <a:rPr lang="es-ES" sz="2000" b="1" dirty="0" smtClean="0">
                <a:ln w="3175">
                  <a:solidFill>
                    <a:sysClr val="windowText" lastClr="000000"/>
                  </a:solidFill>
                </a:ln>
                <a:solidFill>
                  <a:srgbClr val="FFFF00"/>
                </a:solidFill>
                <a:effectLst>
                  <a:outerShdw blurRad="38100" dist="38100" dir="2700000" algn="tl">
                    <a:srgbClr val="000000">
                      <a:alpha val="43137"/>
                    </a:srgbClr>
                  </a:outerShdw>
                </a:effectLst>
              </a:rPr>
              <a:t>Los quemadores se sitúan dirigiendo el chorro de fuego hacia la entrada de la envoltura (anilla de la boca). Fijado en el suelo se encuentra el gas objeto de la cremación (que hoy en día es propano, más seguro que los anteriormente utilizados: hidrógeno y helio).</a:t>
            </a:r>
            <a:endParaRPr lang="es-ES" sz="2000" b="1" dirty="0">
              <a:ln w="3175">
                <a:solidFill>
                  <a:sysClr val="windowText" lastClr="000000"/>
                </a:solidFill>
              </a:ln>
              <a:solidFill>
                <a:srgbClr val="FFFF00"/>
              </a:solidFill>
              <a:effectLst>
                <a:outerShdw blurRad="38100" dist="38100" dir="2700000" algn="tl">
                  <a:srgbClr val="000000">
                    <a:alpha val="43137"/>
                  </a:srgbClr>
                </a:outerShdw>
              </a:effectLst>
            </a:endParaRPr>
          </a:p>
        </p:txBody>
      </p:sp>
      <p:pic>
        <p:nvPicPr>
          <p:cNvPr id="4098" name="Picture 2" descr="http://www.ballooning.es/es/sobre-el-globo/img/balloon-description.jpg"/>
          <p:cNvPicPr>
            <a:picLocks noChangeAspect="1" noChangeArrowheads="1"/>
          </p:cNvPicPr>
          <p:nvPr/>
        </p:nvPicPr>
        <p:blipFill>
          <a:blip r:embed="rId5">
            <a:lum contrast="10000"/>
          </a:blip>
          <a:srcRect/>
          <a:stretch>
            <a:fillRect/>
          </a:stretch>
        </p:blipFill>
        <p:spPr bwMode="auto">
          <a:xfrm>
            <a:off x="357158" y="2500312"/>
            <a:ext cx="4929222" cy="200026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2706"/>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0.11893 0.80945 C 0.1165 0.80266 0.11268 0.79772 0.11025 0.79092 C 0.10191 0.76745 0.11216 0.78196 0.10157 0.76961 C 0.09775 0.7588 0.0967 0.75139 0.09132 0.74213 C 0.08802 0.72483 0.08212 0.7131 0.07413 0.70198 C 0.07101 0.69148 0.0658 0.68283 0.06372 0.6714 C 0.0625 0.66523 0.06025 0.65318 0.06025 0.65318 C 0.06268 0.62662 0.07118 0.60377 0.08611 0.59481 C 0.08559 0.57319 0.08663 0.55158 0.08438 0.53027 C 0.08368 0.52316 0.07969 0.51822 0.07743 0.51205 C 0.07292 0.5 0.06823 0.48487 0.06198 0.47529 C 0.05365 0.46263 0.04219 0.45491 0.03438 0.44132 C 0.0257 0.42619 0.01719 0.416 0.01198 0.39531 C 0.01042 0.38944 0.00973 0.38326 0.00851 0.37709 C 0.00799 0.374 0.00677 0.36782 0.00677 0.36782 C 0.00729 0.35053 0.00764 0.33292 0.00851 0.31563 C 0.00886 0.31038 0.01007 0.30574 0.01025 0.30049 C 0.01233 0.2412 0.00886 0.20043 0.0257 0.15318 C 0.02483 0.10717 0.029 0.06084 0.00504 0.03366 C 0.00382 0.02532 0.00295 0.01699 0.00157 0.00896 C 0.00104 0.00587 -3.61111E-6 -0.00031 -3.61111E-6 -0.00031 " pathEditMode="relative" ptsTypes="ffffffffffffffffffffA">
                                      <p:cBhvr>
                                        <p:cTn id="8" dur="8000" fill="hold"/>
                                        <p:tgtEl>
                                          <p:spTgt spid="72706"/>
                                        </p:tgtEl>
                                        <p:attrNameLst>
                                          <p:attrName>ppt_x</p:attrName>
                                          <p:attrName>ppt_y</p:attrName>
                                        </p:attrNameLst>
                                      </p:cBhvr>
                                    </p:animMotion>
                                  </p:childTnLst>
                                </p:cTn>
                              </p:par>
                              <p:par>
                                <p:cTn id="9" presetID="1" presetClass="entr" presetSubtype="0" fill="hold" nodeType="withEffect">
                                  <p:stCondLst>
                                    <p:cond delay="0"/>
                                  </p:stCondLst>
                                  <p:childTnLst>
                                    <p:set>
                                      <p:cBhvr>
                                        <p:cTn id="10" dur="1" fill="hold">
                                          <p:stCondLst>
                                            <p:cond delay="0"/>
                                          </p:stCondLst>
                                        </p:cTn>
                                        <p:tgtEl>
                                          <p:spTgt spid="72708"/>
                                        </p:tgtEl>
                                        <p:attrNameLst>
                                          <p:attrName>style.visibility</p:attrName>
                                        </p:attrNameLst>
                                      </p:cBhvr>
                                      <p:to>
                                        <p:strVal val="visible"/>
                                      </p:to>
                                    </p:set>
                                  </p:childTnLst>
                                </p:cTn>
                              </p:par>
                              <p:par>
                                <p:cTn id="11" presetID="0" presetClass="path" presetSubtype="0" accel="50000" decel="50000" fill="hold" nodeType="withEffect">
                                  <p:stCondLst>
                                    <p:cond delay="0"/>
                                  </p:stCondLst>
                                  <p:childTnLst>
                                    <p:animMotion origin="layout" path="M 0.10573 1.14114 C 0.11146 1.12601 0.11493 1.10562 0.11962 1.08926 C 0.125 1.07073 0.12205 1.0627 0.13333 1.04942 C 0.13802 1.02409 0.13993 1.02193 0.13507 0.98765 C 0.13351 0.97653 0.12188 0.95831 0.11788 0.95121 C 0.11146 0.93947 0.1066 0.9265 0.09879 0.91755 C 0.09497 0.89469 0.1007 0.92125 0.09201 0.90179 C 0.0908 0.89963 0.09132 0.89531 0.09028 0.89284 C 0.08576 0.8811 0.07795 0.86721 0.07136 0.85887 C 0.07014 0.85269 0.0691 0.84682 0.06788 0.84065 C 0.06736 0.83756 0.06615 0.83169 0.06615 0.832 C 0.06667 0.77548 0.06684 0.71835 0.06788 0.66276 C 0.0684 0.63465 0.0691 0.61736 0.08333 0.6047 C 0.0882 0.59173 0.08646 0.5803 0.09028 0.56795 C 0.09236 0.56146 0.09722 0.54911 0.09722 0.54942 C 0.09774 0.542 0.09792 0.53459 0.09879 0.52749 C 0.09965 0.52162 0.10226 0.50927 0.10226 0.50958 C 0.1 0.4929 0.09636 0.48209 0.08854 0.47283 C 0.07934 0.44781 0.09149 0.47777 0.07986 0.45738 C 0.07847 0.45461 0.07778 0.4509 0.07639 0.44781 C 0.06701 0.43113 0.0757 0.45461 0.06615 0.43268 C 0.05504 0.40766 0.06424 0.42032 0.05399 0.40828 C 0.05104 0.39222 0.0533 0.40179 0.04549 0.38079 C 0.04201 0.37122 0.04601 0.3706 0.04028 0.36196 C 0.03889 0.35979 0.03681 0.35979 0.03507 0.35918 C 0.03264 0.34651 0.02934 0.34157 0.02465 0.33169 C 0.02101 0.32335 0.02101 0.31903 0.01788 0.31007 C 0.01458 0.3005 0.01024 0.29247 0.00747 0.28259 C 0.00556 0.27548 0.00434 0.26776 0.00226 0.26097 C 0.00035 0.25448 -0.0033 0.24954 -0.00451 0.24275 C -0.00868 0.22082 -0.0059 0.22947 -0.01146 0.21495 C -0.01962 0.15782 -0.01476 0.13033 -0.01319 0.05251 C -0.01285 0.03459 -0.01337 0.00124 -0.00799 -0.01791 " pathEditMode="relative" rAng="0" ptsTypes="ffffffffffffffffffffffffffffffffA">
                                      <p:cBhvr>
                                        <p:cTn id="12" dur="10000" fill="hold"/>
                                        <p:tgtEl>
                                          <p:spTgt spid="72708"/>
                                        </p:tgtEl>
                                        <p:attrNameLst>
                                          <p:attrName>ppt_x</p:attrName>
                                          <p:attrName>ppt_y</p:attrName>
                                        </p:attrNameLst>
                                      </p:cBhvr>
                                      <p:rCtr x="-46" y="-58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5a4cd704c11f9afd62ff60edd6681c9d.jpg"/>
          <p:cNvPicPr>
            <a:picLocks noChangeAspect="1"/>
          </p:cNvPicPr>
          <p:nvPr/>
        </p:nvPicPr>
        <p:blipFill>
          <a:blip r:embed="rId2"/>
          <a:stretch>
            <a:fillRect/>
          </a:stretch>
        </p:blipFill>
        <p:spPr>
          <a:xfrm>
            <a:off x="3716" y="0"/>
            <a:ext cx="9136568" cy="5143500"/>
          </a:xfrm>
          <a:prstGeom prst="rect">
            <a:avLst/>
          </a:prstGeom>
        </p:spPr>
      </p:pic>
      <p:sp>
        <p:nvSpPr>
          <p:cNvPr id="6" name="5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1857356"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557213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557213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557213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557213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557213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557213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650079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650079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650079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650079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650079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650079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7429488"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7429488"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7429488"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7429488"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7429488"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7429488"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835818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835818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835818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835818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835818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8429652" y="4286268"/>
            <a:ext cx="857256"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17"/>
                                        </p:tgtEl>
                                      </p:cBhvr>
                                    </p:animEffect>
                                    <p:set>
                                      <p:cBhvr>
                                        <p:cTn id="34" dur="1" fill="hold">
                                          <p:stCondLst>
                                            <p:cond delay="4999"/>
                                          </p:stCondLst>
                                        </p:cTn>
                                        <p:tgtEl>
                                          <p:spTgt spid="17"/>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8"/>
                                        </p:tgtEl>
                                      </p:cBhvr>
                                    </p:animEffect>
                                    <p:set>
                                      <p:cBhvr>
                                        <p:cTn id="37" dur="1" fill="hold">
                                          <p:stCondLst>
                                            <p:cond delay="4999"/>
                                          </p:stCondLst>
                                        </p:cTn>
                                        <p:tgtEl>
                                          <p:spTgt spid="18"/>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9"/>
                                        </p:tgtEl>
                                      </p:cBhvr>
                                    </p:animEffect>
                                    <p:set>
                                      <p:cBhvr>
                                        <p:cTn id="40" dur="1" fill="hold">
                                          <p:stCondLst>
                                            <p:cond delay="4999"/>
                                          </p:stCondLst>
                                        </p:cTn>
                                        <p:tgtEl>
                                          <p:spTgt spid="19"/>
                                        </p:tgtEl>
                                        <p:attrNameLst>
                                          <p:attrName>style.visibility</p:attrName>
                                        </p:attrNameLst>
                                      </p:cBhvr>
                                      <p:to>
                                        <p:strVal val="hidden"/>
                                      </p:to>
                                    </p:set>
                                  </p:childTnLst>
                                </p:cTn>
                              </p:par>
                              <p:par>
                                <p:cTn id="41" presetID="4" presetClass="exit" presetSubtype="32" fill="hold" grpId="0" nodeType="withEffect">
                                  <p:stCondLst>
                                    <p:cond delay="0"/>
                                  </p:stCondLst>
                                  <p:childTnLst>
                                    <p:animEffect transition="out" filter="box(out)">
                                      <p:cBhvr>
                                        <p:cTn id="42" dur="5000"/>
                                        <p:tgtEl>
                                          <p:spTgt spid="22"/>
                                        </p:tgtEl>
                                      </p:cBhvr>
                                    </p:animEffect>
                                    <p:set>
                                      <p:cBhvr>
                                        <p:cTn id="43" dur="1" fill="hold">
                                          <p:stCondLst>
                                            <p:cond delay="4999"/>
                                          </p:stCondLst>
                                        </p:cTn>
                                        <p:tgtEl>
                                          <p:spTgt spid="22"/>
                                        </p:tgtEl>
                                        <p:attrNameLst>
                                          <p:attrName>style.visibility</p:attrName>
                                        </p:attrNameLst>
                                      </p:cBhvr>
                                      <p:to>
                                        <p:strVal val="hidden"/>
                                      </p:to>
                                    </p:set>
                                  </p:childTnLst>
                                </p:cTn>
                              </p:par>
                              <p:par>
                                <p:cTn id="44" presetID="4" presetClass="exit" presetSubtype="32" fill="hold" grpId="0" nodeType="withEffect">
                                  <p:stCondLst>
                                    <p:cond delay="0"/>
                                  </p:stCondLst>
                                  <p:childTnLst>
                                    <p:animEffect transition="out" filter="box(out)">
                                      <p:cBhvr>
                                        <p:cTn id="45" dur="5000"/>
                                        <p:tgtEl>
                                          <p:spTgt spid="23"/>
                                        </p:tgtEl>
                                      </p:cBhvr>
                                    </p:animEffect>
                                    <p:set>
                                      <p:cBhvr>
                                        <p:cTn id="46" dur="1" fill="hold">
                                          <p:stCondLst>
                                            <p:cond delay="4999"/>
                                          </p:stCondLst>
                                        </p:cTn>
                                        <p:tgtEl>
                                          <p:spTgt spid="23"/>
                                        </p:tgtEl>
                                        <p:attrNameLst>
                                          <p:attrName>style.visibility</p:attrName>
                                        </p:attrNameLst>
                                      </p:cBhvr>
                                      <p:to>
                                        <p:strVal val="hidden"/>
                                      </p:to>
                                    </p:set>
                                  </p:childTnLst>
                                </p:cTn>
                              </p:par>
                              <p:par>
                                <p:cTn id="47" presetID="4" presetClass="exit" presetSubtype="32" fill="hold" grpId="0" nodeType="withEffect">
                                  <p:stCondLst>
                                    <p:cond delay="0"/>
                                  </p:stCondLst>
                                  <p:childTnLst>
                                    <p:animEffect transition="out" filter="box(out)">
                                      <p:cBhvr>
                                        <p:cTn id="48" dur="5000"/>
                                        <p:tgtEl>
                                          <p:spTgt spid="24"/>
                                        </p:tgtEl>
                                      </p:cBhvr>
                                    </p:animEffect>
                                    <p:set>
                                      <p:cBhvr>
                                        <p:cTn id="49" dur="1" fill="hold">
                                          <p:stCondLst>
                                            <p:cond delay="4999"/>
                                          </p:stCondLst>
                                        </p:cTn>
                                        <p:tgtEl>
                                          <p:spTgt spid="24"/>
                                        </p:tgtEl>
                                        <p:attrNameLst>
                                          <p:attrName>style.visibility</p:attrName>
                                        </p:attrNameLst>
                                      </p:cBhvr>
                                      <p:to>
                                        <p:strVal val="hidden"/>
                                      </p:to>
                                    </p:set>
                                  </p:childTnLst>
                                </p:cTn>
                              </p:par>
                              <p:par>
                                <p:cTn id="50" presetID="4" presetClass="exit" presetSubtype="32" fill="hold" grpId="0" nodeType="withEffect">
                                  <p:stCondLst>
                                    <p:cond delay="0"/>
                                  </p:stCondLst>
                                  <p:childTnLst>
                                    <p:animEffect transition="out" filter="box(out)">
                                      <p:cBhvr>
                                        <p:cTn id="51" dur="5000"/>
                                        <p:tgtEl>
                                          <p:spTgt spid="25"/>
                                        </p:tgtEl>
                                      </p:cBhvr>
                                    </p:animEffect>
                                    <p:set>
                                      <p:cBhvr>
                                        <p:cTn id="52" dur="1" fill="hold">
                                          <p:stCondLst>
                                            <p:cond delay="4999"/>
                                          </p:stCondLst>
                                        </p:cTn>
                                        <p:tgtEl>
                                          <p:spTgt spid="25"/>
                                        </p:tgtEl>
                                        <p:attrNameLst>
                                          <p:attrName>style.visibility</p:attrName>
                                        </p:attrNameLst>
                                      </p:cBhvr>
                                      <p:to>
                                        <p:strVal val="hidden"/>
                                      </p:to>
                                    </p:set>
                                  </p:childTnLst>
                                </p:cTn>
                              </p:par>
                              <p:par>
                                <p:cTn id="53" presetID="4" presetClass="exit" presetSubtype="32" fill="hold" grpId="0" nodeType="withEffect">
                                  <p:stCondLst>
                                    <p:cond delay="0"/>
                                  </p:stCondLst>
                                  <p:childTnLst>
                                    <p:animEffect transition="out" filter="box(out)">
                                      <p:cBhvr>
                                        <p:cTn id="54" dur="5000"/>
                                        <p:tgtEl>
                                          <p:spTgt spid="26"/>
                                        </p:tgtEl>
                                      </p:cBhvr>
                                    </p:animEffect>
                                    <p:set>
                                      <p:cBhvr>
                                        <p:cTn id="55" dur="1" fill="hold">
                                          <p:stCondLst>
                                            <p:cond delay="4999"/>
                                          </p:stCondLst>
                                        </p:cTn>
                                        <p:tgtEl>
                                          <p:spTgt spid="26"/>
                                        </p:tgtEl>
                                        <p:attrNameLst>
                                          <p:attrName>style.visibility</p:attrName>
                                        </p:attrNameLst>
                                      </p:cBhvr>
                                      <p:to>
                                        <p:strVal val="hidden"/>
                                      </p:to>
                                    </p:set>
                                  </p:childTnLst>
                                </p:cTn>
                              </p:par>
                              <p:par>
                                <p:cTn id="56" presetID="4" presetClass="exit" presetSubtype="32" fill="hold" grpId="0" nodeType="withEffect">
                                  <p:stCondLst>
                                    <p:cond delay="0"/>
                                  </p:stCondLst>
                                  <p:childTnLst>
                                    <p:animEffect transition="out" filter="box(out)">
                                      <p:cBhvr>
                                        <p:cTn id="57" dur="5000"/>
                                        <p:tgtEl>
                                          <p:spTgt spid="27"/>
                                        </p:tgtEl>
                                      </p:cBhvr>
                                    </p:animEffect>
                                    <p:set>
                                      <p:cBhvr>
                                        <p:cTn id="58" dur="1" fill="hold">
                                          <p:stCondLst>
                                            <p:cond delay="4999"/>
                                          </p:stCondLst>
                                        </p:cTn>
                                        <p:tgtEl>
                                          <p:spTgt spid="27"/>
                                        </p:tgtEl>
                                        <p:attrNameLst>
                                          <p:attrName>style.visibility</p:attrName>
                                        </p:attrNameLst>
                                      </p:cBhvr>
                                      <p:to>
                                        <p:strVal val="hidden"/>
                                      </p:to>
                                    </p:set>
                                  </p:childTnLst>
                                </p:cTn>
                              </p:par>
                              <p:par>
                                <p:cTn id="59" presetID="4" presetClass="exit" presetSubtype="32" fill="hold" grpId="0" nodeType="withEffect">
                                  <p:stCondLst>
                                    <p:cond delay="0"/>
                                  </p:stCondLst>
                                  <p:childTnLst>
                                    <p:animEffect transition="out" filter="box(out)">
                                      <p:cBhvr>
                                        <p:cTn id="60" dur="5000"/>
                                        <p:tgtEl>
                                          <p:spTgt spid="30"/>
                                        </p:tgtEl>
                                      </p:cBhvr>
                                    </p:animEffect>
                                    <p:set>
                                      <p:cBhvr>
                                        <p:cTn id="61" dur="1" fill="hold">
                                          <p:stCondLst>
                                            <p:cond delay="4999"/>
                                          </p:stCondLst>
                                        </p:cTn>
                                        <p:tgtEl>
                                          <p:spTgt spid="30"/>
                                        </p:tgtEl>
                                        <p:attrNameLst>
                                          <p:attrName>style.visibility</p:attrName>
                                        </p:attrNameLst>
                                      </p:cBhvr>
                                      <p:to>
                                        <p:strVal val="hidden"/>
                                      </p:to>
                                    </p:set>
                                  </p:childTnLst>
                                </p:cTn>
                              </p:par>
                              <p:par>
                                <p:cTn id="62" presetID="4" presetClass="exit" presetSubtype="32" fill="hold" grpId="0" nodeType="withEffect">
                                  <p:stCondLst>
                                    <p:cond delay="0"/>
                                  </p:stCondLst>
                                  <p:childTnLst>
                                    <p:animEffect transition="out" filter="box(out)">
                                      <p:cBhvr>
                                        <p:cTn id="63" dur="5000"/>
                                        <p:tgtEl>
                                          <p:spTgt spid="31"/>
                                        </p:tgtEl>
                                      </p:cBhvr>
                                    </p:animEffect>
                                    <p:set>
                                      <p:cBhvr>
                                        <p:cTn id="64" dur="1" fill="hold">
                                          <p:stCondLst>
                                            <p:cond delay="4999"/>
                                          </p:stCondLst>
                                        </p:cTn>
                                        <p:tgtEl>
                                          <p:spTgt spid="31"/>
                                        </p:tgtEl>
                                        <p:attrNameLst>
                                          <p:attrName>style.visibility</p:attrName>
                                        </p:attrNameLst>
                                      </p:cBhvr>
                                      <p:to>
                                        <p:strVal val="hidden"/>
                                      </p:to>
                                    </p:set>
                                  </p:childTnLst>
                                </p:cTn>
                              </p:par>
                              <p:par>
                                <p:cTn id="65" presetID="4" presetClass="exit" presetSubtype="32" fill="hold" grpId="0" nodeType="withEffect">
                                  <p:stCondLst>
                                    <p:cond delay="0"/>
                                  </p:stCondLst>
                                  <p:childTnLst>
                                    <p:animEffect transition="out" filter="box(out)">
                                      <p:cBhvr>
                                        <p:cTn id="66" dur="5000"/>
                                        <p:tgtEl>
                                          <p:spTgt spid="32"/>
                                        </p:tgtEl>
                                      </p:cBhvr>
                                    </p:animEffect>
                                    <p:set>
                                      <p:cBhvr>
                                        <p:cTn id="67" dur="1" fill="hold">
                                          <p:stCondLst>
                                            <p:cond delay="4999"/>
                                          </p:stCondLst>
                                        </p:cTn>
                                        <p:tgtEl>
                                          <p:spTgt spid="32"/>
                                        </p:tgtEl>
                                        <p:attrNameLst>
                                          <p:attrName>style.visibility</p:attrName>
                                        </p:attrNameLst>
                                      </p:cBhvr>
                                      <p:to>
                                        <p:strVal val="hidden"/>
                                      </p:to>
                                    </p:set>
                                  </p:childTnLst>
                                </p:cTn>
                              </p:par>
                              <p:par>
                                <p:cTn id="68" presetID="4" presetClass="exit" presetSubtype="32" fill="hold" grpId="0" nodeType="withEffect">
                                  <p:stCondLst>
                                    <p:cond delay="0"/>
                                  </p:stCondLst>
                                  <p:childTnLst>
                                    <p:animEffect transition="out" filter="box(out)">
                                      <p:cBhvr>
                                        <p:cTn id="69" dur="5000"/>
                                        <p:tgtEl>
                                          <p:spTgt spid="33"/>
                                        </p:tgtEl>
                                      </p:cBhvr>
                                    </p:animEffect>
                                    <p:set>
                                      <p:cBhvr>
                                        <p:cTn id="70" dur="1" fill="hold">
                                          <p:stCondLst>
                                            <p:cond delay="4999"/>
                                          </p:stCondLst>
                                        </p:cTn>
                                        <p:tgtEl>
                                          <p:spTgt spid="33"/>
                                        </p:tgtEl>
                                        <p:attrNameLst>
                                          <p:attrName>style.visibility</p:attrName>
                                        </p:attrNameLst>
                                      </p:cBhvr>
                                      <p:to>
                                        <p:strVal val="hidden"/>
                                      </p:to>
                                    </p:set>
                                  </p:childTnLst>
                                </p:cTn>
                              </p:par>
                              <p:par>
                                <p:cTn id="71" presetID="4" presetClass="exit" presetSubtype="32" fill="hold" grpId="0" nodeType="withEffect">
                                  <p:stCondLst>
                                    <p:cond delay="0"/>
                                  </p:stCondLst>
                                  <p:childTnLst>
                                    <p:animEffect transition="out" filter="box(out)">
                                      <p:cBhvr>
                                        <p:cTn id="72" dur="5000"/>
                                        <p:tgtEl>
                                          <p:spTgt spid="34"/>
                                        </p:tgtEl>
                                      </p:cBhvr>
                                    </p:animEffect>
                                    <p:set>
                                      <p:cBhvr>
                                        <p:cTn id="73" dur="1" fill="hold">
                                          <p:stCondLst>
                                            <p:cond delay="4999"/>
                                          </p:stCondLst>
                                        </p:cTn>
                                        <p:tgtEl>
                                          <p:spTgt spid="34"/>
                                        </p:tgtEl>
                                        <p:attrNameLst>
                                          <p:attrName>style.visibility</p:attrName>
                                        </p:attrNameLst>
                                      </p:cBhvr>
                                      <p:to>
                                        <p:strVal val="hidden"/>
                                      </p:to>
                                    </p:set>
                                  </p:childTnLst>
                                </p:cTn>
                              </p:par>
                              <p:par>
                                <p:cTn id="74" presetID="4" presetClass="exit" presetSubtype="32" fill="hold" grpId="0" nodeType="withEffect">
                                  <p:stCondLst>
                                    <p:cond delay="0"/>
                                  </p:stCondLst>
                                  <p:childTnLst>
                                    <p:animEffect transition="out" filter="box(out)">
                                      <p:cBhvr>
                                        <p:cTn id="75" dur="5000"/>
                                        <p:tgtEl>
                                          <p:spTgt spid="35"/>
                                        </p:tgtEl>
                                      </p:cBhvr>
                                    </p:animEffect>
                                    <p:set>
                                      <p:cBhvr>
                                        <p:cTn id="76" dur="1" fill="hold">
                                          <p:stCondLst>
                                            <p:cond delay="4999"/>
                                          </p:stCondLst>
                                        </p:cTn>
                                        <p:tgtEl>
                                          <p:spTgt spid="35"/>
                                        </p:tgtEl>
                                        <p:attrNameLst>
                                          <p:attrName>style.visibility</p:attrName>
                                        </p:attrNameLst>
                                      </p:cBhvr>
                                      <p:to>
                                        <p:strVal val="hidden"/>
                                      </p:to>
                                    </p:set>
                                  </p:childTnLst>
                                </p:cTn>
                              </p:par>
                              <p:par>
                                <p:cTn id="77" presetID="4" presetClass="exit" presetSubtype="32" fill="hold" grpId="0" nodeType="withEffect">
                                  <p:stCondLst>
                                    <p:cond delay="0"/>
                                  </p:stCondLst>
                                  <p:childTnLst>
                                    <p:animEffect transition="out" filter="box(out)">
                                      <p:cBhvr>
                                        <p:cTn id="78" dur="5000"/>
                                        <p:tgtEl>
                                          <p:spTgt spid="38"/>
                                        </p:tgtEl>
                                      </p:cBhvr>
                                    </p:animEffect>
                                    <p:set>
                                      <p:cBhvr>
                                        <p:cTn id="79" dur="1" fill="hold">
                                          <p:stCondLst>
                                            <p:cond delay="4999"/>
                                          </p:stCondLst>
                                        </p:cTn>
                                        <p:tgtEl>
                                          <p:spTgt spid="38"/>
                                        </p:tgtEl>
                                        <p:attrNameLst>
                                          <p:attrName>style.visibility</p:attrName>
                                        </p:attrNameLst>
                                      </p:cBhvr>
                                      <p:to>
                                        <p:strVal val="hidden"/>
                                      </p:to>
                                    </p:set>
                                  </p:childTnLst>
                                </p:cTn>
                              </p:par>
                              <p:par>
                                <p:cTn id="80" presetID="4" presetClass="exit" presetSubtype="32" fill="hold" grpId="0" nodeType="withEffect">
                                  <p:stCondLst>
                                    <p:cond delay="0"/>
                                  </p:stCondLst>
                                  <p:childTnLst>
                                    <p:animEffect transition="out" filter="box(out)">
                                      <p:cBhvr>
                                        <p:cTn id="81" dur="5000"/>
                                        <p:tgtEl>
                                          <p:spTgt spid="39"/>
                                        </p:tgtEl>
                                      </p:cBhvr>
                                    </p:animEffect>
                                    <p:set>
                                      <p:cBhvr>
                                        <p:cTn id="82" dur="1" fill="hold">
                                          <p:stCondLst>
                                            <p:cond delay="4999"/>
                                          </p:stCondLst>
                                        </p:cTn>
                                        <p:tgtEl>
                                          <p:spTgt spid="39"/>
                                        </p:tgtEl>
                                        <p:attrNameLst>
                                          <p:attrName>style.visibility</p:attrName>
                                        </p:attrNameLst>
                                      </p:cBhvr>
                                      <p:to>
                                        <p:strVal val="hidden"/>
                                      </p:to>
                                    </p:set>
                                  </p:childTnLst>
                                </p:cTn>
                              </p:par>
                              <p:par>
                                <p:cTn id="83" presetID="4" presetClass="exit" presetSubtype="32" fill="hold" grpId="0" nodeType="withEffect">
                                  <p:stCondLst>
                                    <p:cond delay="0"/>
                                  </p:stCondLst>
                                  <p:childTnLst>
                                    <p:animEffect transition="out" filter="box(out)">
                                      <p:cBhvr>
                                        <p:cTn id="84" dur="5000"/>
                                        <p:tgtEl>
                                          <p:spTgt spid="40"/>
                                        </p:tgtEl>
                                      </p:cBhvr>
                                    </p:animEffect>
                                    <p:set>
                                      <p:cBhvr>
                                        <p:cTn id="85" dur="1" fill="hold">
                                          <p:stCondLst>
                                            <p:cond delay="4999"/>
                                          </p:stCondLst>
                                        </p:cTn>
                                        <p:tgtEl>
                                          <p:spTgt spid="40"/>
                                        </p:tgtEl>
                                        <p:attrNameLst>
                                          <p:attrName>style.visibility</p:attrName>
                                        </p:attrNameLst>
                                      </p:cBhvr>
                                      <p:to>
                                        <p:strVal val="hidden"/>
                                      </p:to>
                                    </p:set>
                                  </p:childTnLst>
                                </p:cTn>
                              </p:par>
                              <p:par>
                                <p:cTn id="86" presetID="4" presetClass="exit" presetSubtype="32" fill="hold" grpId="0" nodeType="withEffect">
                                  <p:stCondLst>
                                    <p:cond delay="0"/>
                                  </p:stCondLst>
                                  <p:childTnLst>
                                    <p:animEffect transition="out" filter="box(out)">
                                      <p:cBhvr>
                                        <p:cTn id="87" dur="5000"/>
                                        <p:tgtEl>
                                          <p:spTgt spid="41"/>
                                        </p:tgtEl>
                                      </p:cBhvr>
                                    </p:animEffect>
                                    <p:set>
                                      <p:cBhvr>
                                        <p:cTn id="88" dur="1" fill="hold">
                                          <p:stCondLst>
                                            <p:cond delay="4999"/>
                                          </p:stCondLst>
                                        </p:cTn>
                                        <p:tgtEl>
                                          <p:spTgt spid="41"/>
                                        </p:tgtEl>
                                        <p:attrNameLst>
                                          <p:attrName>style.visibility</p:attrName>
                                        </p:attrNameLst>
                                      </p:cBhvr>
                                      <p:to>
                                        <p:strVal val="hidden"/>
                                      </p:to>
                                    </p:set>
                                  </p:childTnLst>
                                </p:cTn>
                              </p:par>
                              <p:par>
                                <p:cTn id="89" presetID="4" presetClass="exit" presetSubtype="32" fill="hold" grpId="0" nodeType="withEffect">
                                  <p:stCondLst>
                                    <p:cond delay="0"/>
                                  </p:stCondLst>
                                  <p:childTnLst>
                                    <p:animEffect transition="out" filter="box(out)">
                                      <p:cBhvr>
                                        <p:cTn id="90" dur="5000"/>
                                        <p:tgtEl>
                                          <p:spTgt spid="42"/>
                                        </p:tgtEl>
                                      </p:cBhvr>
                                    </p:animEffect>
                                    <p:set>
                                      <p:cBhvr>
                                        <p:cTn id="91" dur="1" fill="hold">
                                          <p:stCondLst>
                                            <p:cond delay="4999"/>
                                          </p:stCondLst>
                                        </p:cTn>
                                        <p:tgtEl>
                                          <p:spTgt spid="42"/>
                                        </p:tgtEl>
                                        <p:attrNameLst>
                                          <p:attrName>style.visibility</p:attrName>
                                        </p:attrNameLst>
                                      </p:cBhvr>
                                      <p:to>
                                        <p:strVal val="hidden"/>
                                      </p:to>
                                    </p:set>
                                  </p:childTnLst>
                                </p:cTn>
                              </p:par>
                              <p:par>
                                <p:cTn id="92" presetID="4" presetClass="exit" presetSubtype="32" fill="hold" grpId="0" nodeType="withEffect">
                                  <p:stCondLst>
                                    <p:cond delay="0"/>
                                  </p:stCondLst>
                                  <p:childTnLst>
                                    <p:animEffect transition="out" filter="box(out)">
                                      <p:cBhvr>
                                        <p:cTn id="93" dur="5000"/>
                                        <p:tgtEl>
                                          <p:spTgt spid="43"/>
                                        </p:tgtEl>
                                      </p:cBhvr>
                                    </p:animEffect>
                                    <p:set>
                                      <p:cBhvr>
                                        <p:cTn id="94" dur="1" fill="hold">
                                          <p:stCondLst>
                                            <p:cond delay="4999"/>
                                          </p:stCondLst>
                                        </p:cTn>
                                        <p:tgtEl>
                                          <p:spTgt spid="43"/>
                                        </p:tgtEl>
                                        <p:attrNameLst>
                                          <p:attrName>style.visibility</p:attrName>
                                        </p:attrNameLst>
                                      </p:cBhvr>
                                      <p:to>
                                        <p:strVal val="hidden"/>
                                      </p:to>
                                    </p:set>
                                  </p:childTnLst>
                                </p:cTn>
                              </p:par>
                              <p:par>
                                <p:cTn id="95" presetID="4" presetClass="exit" presetSubtype="32" fill="hold" grpId="0" nodeType="withEffect">
                                  <p:stCondLst>
                                    <p:cond delay="0"/>
                                  </p:stCondLst>
                                  <p:childTnLst>
                                    <p:animEffect transition="out" filter="box(out)">
                                      <p:cBhvr>
                                        <p:cTn id="96" dur="5000"/>
                                        <p:tgtEl>
                                          <p:spTgt spid="46"/>
                                        </p:tgtEl>
                                      </p:cBhvr>
                                    </p:animEffect>
                                    <p:set>
                                      <p:cBhvr>
                                        <p:cTn id="97" dur="1" fill="hold">
                                          <p:stCondLst>
                                            <p:cond delay="4999"/>
                                          </p:stCondLst>
                                        </p:cTn>
                                        <p:tgtEl>
                                          <p:spTgt spid="46"/>
                                        </p:tgtEl>
                                        <p:attrNameLst>
                                          <p:attrName>style.visibility</p:attrName>
                                        </p:attrNameLst>
                                      </p:cBhvr>
                                      <p:to>
                                        <p:strVal val="hidden"/>
                                      </p:to>
                                    </p:set>
                                  </p:childTnLst>
                                </p:cTn>
                              </p:par>
                              <p:par>
                                <p:cTn id="98" presetID="4" presetClass="exit" presetSubtype="32" fill="hold" grpId="0" nodeType="withEffect">
                                  <p:stCondLst>
                                    <p:cond delay="0"/>
                                  </p:stCondLst>
                                  <p:childTnLst>
                                    <p:animEffect transition="out" filter="box(out)">
                                      <p:cBhvr>
                                        <p:cTn id="99" dur="5000"/>
                                        <p:tgtEl>
                                          <p:spTgt spid="47"/>
                                        </p:tgtEl>
                                      </p:cBhvr>
                                    </p:animEffect>
                                    <p:set>
                                      <p:cBhvr>
                                        <p:cTn id="100" dur="1" fill="hold">
                                          <p:stCondLst>
                                            <p:cond delay="4999"/>
                                          </p:stCondLst>
                                        </p:cTn>
                                        <p:tgtEl>
                                          <p:spTgt spid="47"/>
                                        </p:tgtEl>
                                        <p:attrNameLst>
                                          <p:attrName>style.visibility</p:attrName>
                                        </p:attrNameLst>
                                      </p:cBhvr>
                                      <p:to>
                                        <p:strVal val="hidden"/>
                                      </p:to>
                                    </p:set>
                                  </p:childTnLst>
                                </p:cTn>
                              </p:par>
                              <p:par>
                                <p:cTn id="101" presetID="4" presetClass="exit" presetSubtype="32" fill="hold" grpId="0" nodeType="withEffect">
                                  <p:stCondLst>
                                    <p:cond delay="0"/>
                                  </p:stCondLst>
                                  <p:childTnLst>
                                    <p:animEffect transition="out" filter="box(out)">
                                      <p:cBhvr>
                                        <p:cTn id="102" dur="5000"/>
                                        <p:tgtEl>
                                          <p:spTgt spid="48"/>
                                        </p:tgtEl>
                                      </p:cBhvr>
                                    </p:animEffect>
                                    <p:set>
                                      <p:cBhvr>
                                        <p:cTn id="103" dur="1" fill="hold">
                                          <p:stCondLst>
                                            <p:cond delay="4999"/>
                                          </p:stCondLst>
                                        </p:cTn>
                                        <p:tgtEl>
                                          <p:spTgt spid="48"/>
                                        </p:tgtEl>
                                        <p:attrNameLst>
                                          <p:attrName>style.visibility</p:attrName>
                                        </p:attrNameLst>
                                      </p:cBhvr>
                                      <p:to>
                                        <p:strVal val="hidden"/>
                                      </p:to>
                                    </p:set>
                                  </p:childTnLst>
                                </p:cTn>
                              </p:par>
                              <p:par>
                                <p:cTn id="104" presetID="4" presetClass="exit" presetSubtype="32" fill="hold" grpId="0" nodeType="withEffect">
                                  <p:stCondLst>
                                    <p:cond delay="0"/>
                                  </p:stCondLst>
                                  <p:childTnLst>
                                    <p:animEffect transition="out" filter="box(out)">
                                      <p:cBhvr>
                                        <p:cTn id="105" dur="5000"/>
                                        <p:tgtEl>
                                          <p:spTgt spid="49"/>
                                        </p:tgtEl>
                                      </p:cBhvr>
                                    </p:animEffect>
                                    <p:set>
                                      <p:cBhvr>
                                        <p:cTn id="106" dur="1" fill="hold">
                                          <p:stCondLst>
                                            <p:cond delay="4999"/>
                                          </p:stCondLst>
                                        </p:cTn>
                                        <p:tgtEl>
                                          <p:spTgt spid="49"/>
                                        </p:tgtEl>
                                        <p:attrNameLst>
                                          <p:attrName>style.visibility</p:attrName>
                                        </p:attrNameLst>
                                      </p:cBhvr>
                                      <p:to>
                                        <p:strVal val="hidden"/>
                                      </p:to>
                                    </p:set>
                                  </p:childTnLst>
                                </p:cTn>
                              </p:par>
                              <p:par>
                                <p:cTn id="107" presetID="4" presetClass="exit" presetSubtype="32" fill="hold" grpId="0" nodeType="withEffect">
                                  <p:stCondLst>
                                    <p:cond delay="0"/>
                                  </p:stCondLst>
                                  <p:childTnLst>
                                    <p:animEffect transition="out" filter="box(out)">
                                      <p:cBhvr>
                                        <p:cTn id="108" dur="5000"/>
                                        <p:tgtEl>
                                          <p:spTgt spid="50"/>
                                        </p:tgtEl>
                                      </p:cBhvr>
                                    </p:animEffect>
                                    <p:set>
                                      <p:cBhvr>
                                        <p:cTn id="109" dur="1" fill="hold">
                                          <p:stCondLst>
                                            <p:cond delay="4999"/>
                                          </p:stCondLst>
                                        </p:cTn>
                                        <p:tgtEl>
                                          <p:spTgt spid="50"/>
                                        </p:tgtEl>
                                        <p:attrNameLst>
                                          <p:attrName>style.visibility</p:attrName>
                                        </p:attrNameLst>
                                      </p:cBhvr>
                                      <p:to>
                                        <p:strVal val="hidden"/>
                                      </p:to>
                                    </p:set>
                                  </p:childTnLst>
                                </p:cTn>
                              </p:par>
                              <p:par>
                                <p:cTn id="110" presetID="4" presetClass="exit" presetSubtype="32" fill="hold" grpId="0" nodeType="withEffect">
                                  <p:stCondLst>
                                    <p:cond delay="0"/>
                                  </p:stCondLst>
                                  <p:childTnLst>
                                    <p:animEffect transition="out" filter="box(out)">
                                      <p:cBhvr>
                                        <p:cTn id="111" dur="5000"/>
                                        <p:tgtEl>
                                          <p:spTgt spid="51"/>
                                        </p:tgtEl>
                                      </p:cBhvr>
                                    </p:animEffect>
                                    <p:set>
                                      <p:cBhvr>
                                        <p:cTn id="112" dur="1" fill="hold">
                                          <p:stCondLst>
                                            <p:cond delay="4999"/>
                                          </p:stCondLst>
                                        </p:cTn>
                                        <p:tgtEl>
                                          <p:spTgt spid="51"/>
                                        </p:tgtEl>
                                        <p:attrNameLst>
                                          <p:attrName>style.visibility</p:attrName>
                                        </p:attrNameLst>
                                      </p:cBhvr>
                                      <p:to>
                                        <p:strVal val="hidden"/>
                                      </p:to>
                                    </p:set>
                                  </p:childTnLst>
                                </p:cTn>
                              </p:par>
                              <p:par>
                                <p:cTn id="113" presetID="4" presetClass="exit" presetSubtype="32" fill="hold" grpId="0" nodeType="withEffect">
                                  <p:stCondLst>
                                    <p:cond delay="0"/>
                                  </p:stCondLst>
                                  <p:childTnLst>
                                    <p:animEffect transition="out" filter="box(out)">
                                      <p:cBhvr>
                                        <p:cTn id="114" dur="5000"/>
                                        <p:tgtEl>
                                          <p:spTgt spid="54"/>
                                        </p:tgtEl>
                                      </p:cBhvr>
                                    </p:animEffect>
                                    <p:set>
                                      <p:cBhvr>
                                        <p:cTn id="115" dur="1" fill="hold">
                                          <p:stCondLst>
                                            <p:cond delay="4999"/>
                                          </p:stCondLst>
                                        </p:cTn>
                                        <p:tgtEl>
                                          <p:spTgt spid="54"/>
                                        </p:tgtEl>
                                        <p:attrNameLst>
                                          <p:attrName>style.visibility</p:attrName>
                                        </p:attrNameLst>
                                      </p:cBhvr>
                                      <p:to>
                                        <p:strVal val="hidden"/>
                                      </p:to>
                                    </p:set>
                                  </p:childTnLst>
                                </p:cTn>
                              </p:par>
                              <p:par>
                                <p:cTn id="116" presetID="4" presetClass="exit" presetSubtype="32" fill="hold" grpId="0" nodeType="withEffect">
                                  <p:stCondLst>
                                    <p:cond delay="0"/>
                                  </p:stCondLst>
                                  <p:childTnLst>
                                    <p:animEffect transition="out" filter="box(out)">
                                      <p:cBhvr>
                                        <p:cTn id="117" dur="5000"/>
                                        <p:tgtEl>
                                          <p:spTgt spid="55"/>
                                        </p:tgtEl>
                                      </p:cBhvr>
                                    </p:animEffect>
                                    <p:set>
                                      <p:cBhvr>
                                        <p:cTn id="118" dur="1" fill="hold">
                                          <p:stCondLst>
                                            <p:cond delay="4999"/>
                                          </p:stCondLst>
                                        </p:cTn>
                                        <p:tgtEl>
                                          <p:spTgt spid="55"/>
                                        </p:tgtEl>
                                        <p:attrNameLst>
                                          <p:attrName>style.visibility</p:attrName>
                                        </p:attrNameLst>
                                      </p:cBhvr>
                                      <p:to>
                                        <p:strVal val="hidden"/>
                                      </p:to>
                                    </p:set>
                                  </p:childTnLst>
                                </p:cTn>
                              </p:par>
                              <p:par>
                                <p:cTn id="119" presetID="4" presetClass="exit" presetSubtype="32" fill="hold" grpId="0" nodeType="withEffect">
                                  <p:stCondLst>
                                    <p:cond delay="0"/>
                                  </p:stCondLst>
                                  <p:childTnLst>
                                    <p:animEffect transition="out" filter="box(out)">
                                      <p:cBhvr>
                                        <p:cTn id="120" dur="5000"/>
                                        <p:tgtEl>
                                          <p:spTgt spid="56"/>
                                        </p:tgtEl>
                                      </p:cBhvr>
                                    </p:animEffect>
                                    <p:set>
                                      <p:cBhvr>
                                        <p:cTn id="121" dur="1" fill="hold">
                                          <p:stCondLst>
                                            <p:cond delay="4999"/>
                                          </p:stCondLst>
                                        </p:cTn>
                                        <p:tgtEl>
                                          <p:spTgt spid="56"/>
                                        </p:tgtEl>
                                        <p:attrNameLst>
                                          <p:attrName>style.visibility</p:attrName>
                                        </p:attrNameLst>
                                      </p:cBhvr>
                                      <p:to>
                                        <p:strVal val="hidden"/>
                                      </p:to>
                                    </p:set>
                                  </p:childTnLst>
                                </p:cTn>
                              </p:par>
                              <p:par>
                                <p:cTn id="122" presetID="4" presetClass="exit" presetSubtype="32" fill="hold" grpId="0" nodeType="withEffect">
                                  <p:stCondLst>
                                    <p:cond delay="0"/>
                                  </p:stCondLst>
                                  <p:childTnLst>
                                    <p:animEffect transition="out" filter="box(out)">
                                      <p:cBhvr>
                                        <p:cTn id="123" dur="5000"/>
                                        <p:tgtEl>
                                          <p:spTgt spid="57"/>
                                        </p:tgtEl>
                                      </p:cBhvr>
                                    </p:animEffect>
                                    <p:set>
                                      <p:cBhvr>
                                        <p:cTn id="124" dur="1" fill="hold">
                                          <p:stCondLst>
                                            <p:cond delay="4999"/>
                                          </p:stCondLst>
                                        </p:cTn>
                                        <p:tgtEl>
                                          <p:spTgt spid="57"/>
                                        </p:tgtEl>
                                        <p:attrNameLst>
                                          <p:attrName>style.visibility</p:attrName>
                                        </p:attrNameLst>
                                      </p:cBhvr>
                                      <p:to>
                                        <p:strVal val="hidden"/>
                                      </p:to>
                                    </p:set>
                                  </p:childTnLst>
                                </p:cTn>
                              </p:par>
                              <p:par>
                                <p:cTn id="125" presetID="4" presetClass="exit" presetSubtype="32" fill="hold" grpId="0" nodeType="withEffect">
                                  <p:stCondLst>
                                    <p:cond delay="0"/>
                                  </p:stCondLst>
                                  <p:childTnLst>
                                    <p:animEffect transition="out" filter="box(out)">
                                      <p:cBhvr>
                                        <p:cTn id="126" dur="5000"/>
                                        <p:tgtEl>
                                          <p:spTgt spid="58"/>
                                        </p:tgtEl>
                                      </p:cBhvr>
                                    </p:animEffect>
                                    <p:set>
                                      <p:cBhvr>
                                        <p:cTn id="127" dur="1" fill="hold">
                                          <p:stCondLst>
                                            <p:cond delay="4999"/>
                                          </p:stCondLst>
                                        </p:cTn>
                                        <p:tgtEl>
                                          <p:spTgt spid="58"/>
                                        </p:tgtEl>
                                        <p:attrNameLst>
                                          <p:attrName>style.visibility</p:attrName>
                                        </p:attrNameLst>
                                      </p:cBhvr>
                                      <p:to>
                                        <p:strVal val="hidden"/>
                                      </p:to>
                                    </p:set>
                                  </p:childTnLst>
                                </p:cTn>
                              </p:par>
                              <p:par>
                                <p:cTn id="128" presetID="4" presetClass="exit" presetSubtype="32" fill="hold" grpId="0" nodeType="withEffect">
                                  <p:stCondLst>
                                    <p:cond delay="0"/>
                                  </p:stCondLst>
                                  <p:childTnLst>
                                    <p:animEffect transition="out" filter="box(out)">
                                      <p:cBhvr>
                                        <p:cTn id="129" dur="5000"/>
                                        <p:tgtEl>
                                          <p:spTgt spid="59"/>
                                        </p:tgtEl>
                                      </p:cBhvr>
                                    </p:animEffect>
                                    <p:set>
                                      <p:cBhvr>
                                        <p:cTn id="130" dur="1" fill="hold">
                                          <p:stCondLst>
                                            <p:cond delay="4999"/>
                                          </p:stCondLst>
                                        </p:cTn>
                                        <p:tgtEl>
                                          <p:spTgt spid="59"/>
                                        </p:tgtEl>
                                        <p:attrNameLst>
                                          <p:attrName>style.visibility</p:attrName>
                                        </p:attrNameLst>
                                      </p:cBhvr>
                                      <p:to>
                                        <p:strVal val="hidden"/>
                                      </p:to>
                                    </p:set>
                                  </p:childTnLst>
                                </p:cTn>
                              </p:par>
                              <p:par>
                                <p:cTn id="131" presetID="4" presetClass="exit" presetSubtype="32" fill="hold" grpId="0" nodeType="withEffect">
                                  <p:stCondLst>
                                    <p:cond delay="0"/>
                                  </p:stCondLst>
                                  <p:childTnLst>
                                    <p:animEffect transition="out" filter="box(out)">
                                      <p:cBhvr>
                                        <p:cTn id="132" dur="5000"/>
                                        <p:tgtEl>
                                          <p:spTgt spid="62"/>
                                        </p:tgtEl>
                                      </p:cBhvr>
                                    </p:animEffect>
                                    <p:set>
                                      <p:cBhvr>
                                        <p:cTn id="133" dur="1" fill="hold">
                                          <p:stCondLst>
                                            <p:cond delay="4999"/>
                                          </p:stCondLst>
                                        </p:cTn>
                                        <p:tgtEl>
                                          <p:spTgt spid="62"/>
                                        </p:tgtEl>
                                        <p:attrNameLst>
                                          <p:attrName>style.visibility</p:attrName>
                                        </p:attrNameLst>
                                      </p:cBhvr>
                                      <p:to>
                                        <p:strVal val="hidden"/>
                                      </p:to>
                                    </p:set>
                                  </p:childTnLst>
                                </p:cTn>
                              </p:par>
                              <p:par>
                                <p:cTn id="134" presetID="4" presetClass="exit" presetSubtype="32" fill="hold" grpId="0" nodeType="withEffect">
                                  <p:stCondLst>
                                    <p:cond delay="0"/>
                                  </p:stCondLst>
                                  <p:childTnLst>
                                    <p:animEffect transition="out" filter="box(out)">
                                      <p:cBhvr>
                                        <p:cTn id="135" dur="5000"/>
                                        <p:tgtEl>
                                          <p:spTgt spid="63"/>
                                        </p:tgtEl>
                                      </p:cBhvr>
                                    </p:animEffect>
                                    <p:set>
                                      <p:cBhvr>
                                        <p:cTn id="136" dur="1" fill="hold">
                                          <p:stCondLst>
                                            <p:cond delay="4999"/>
                                          </p:stCondLst>
                                        </p:cTn>
                                        <p:tgtEl>
                                          <p:spTgt spid="63"/>
                                        </p:tgtEl>
                                        <p:attrNameLst>
                                          <p:attrName>style.visibility</p:attrName>
                                        </p:attrNameLst>
                                      </p:cBhvr>
                                      <p:to>
                                        <p:strVal val="hidden"/>
                                      </p:to>
                                    </p:set>
                                  </p:childTnLst>
                                </p:cTn>
                              </p:par>
                              <p:par>
                                <p:cTn id="137" presetID="4" presetClass="exit" presetSubtype="32" fill="hold" grpId="0" nodeType="withEffect">
                                  <p:stCondLst>
                                    <p:cond delay="0"/>
                                  </p:stCondLst>
                                  <p:childTnLst>
                                    <p:animEffect transition="out" filter="box(out)">
                                      <p:cBhvr>
                                        <p:cTn id="138" dur="5000"/>
                                        <p:tgtEl>
                                          <p:spTgt spid="64"/>
                                        </p:tgtEl>
                                      </p:cBhvr>
                                    </p:animEffect>
                                    <p:set>
                                      <p:cBhvr>
                                        <p:cTn id="139" dur="1" fill="hold">
                                          <p:stCondLst>
                                            <p:cond delay="4999"/>
                                          </p:stCondLst>
                                        </p:cTn>
                                        <p:tgtEl>
                                          <p:spTgt spid="64"/>
                                        </p:tgtEl>
                                        <p:attrNameLst>
                                          <p:attrName>style.visibility</p:attrName>
                                        </p:attrNameLst>
                                      </p:cBhvr>
                                      <p:to>
                                        <p:strVal val="hidden"/>
                                      </p:to>
                                    </p:set>
                                  </p:childTnLst>
                                </p:cTn>
                              </p:par>
                              <p:par>
                                <p:cTn id="140" presetID="4" presetClass="exit" presetSubtype="32" fill="hold" grpId="0" nodeType="withEffect">
                                  <p:stCondLst>
                                    <p:cond delay="0"/>
                                  </p:stCondLst>
                                  <p:childTnLst>
                                    <p:animEffect transition="out" filter="box(out)">
                                      <p:cBhvr>
                                        <p:cTn id="141" dur="5000"/>
                                        <p:tgtEl>
                                          <p:spTgt spid="65"/>
                                        </p:tgtEl>
                                      </p:cBhvr>
                                    </p:animEffect>
                                    <p:set>
                                      <p:cBhvr>
                                        <p:cTn id="142" dur="1" fill="hold">
                                          <p:stCondLst>
                                            <p:cond delay="4999"/>
                                          </p:stCondLst>
                                        </p:cTn>
                                        <p:tgtEl>
                                          <p:spTgt spid="65"/>
                                        </p:tgtEl>
                                        <p:attrNameLst>
                                          <p:attrName>style.visibility</p:attrName>
                                        </p:attrNameLst>
                                      </p:cBhvr>
                                      <p:to>
                                        <p:strVal val="hidden"/>
                                      </p:to>
                                    </p:set>
                                  </p:childTnLst>
                                </p:cTn>
                              </p:par>
                              <p:par>
                                <p:cTn id="143" presetID="4" presetClass="exit" presetSubtype="32" fill="hold" grpId="0" nodeType="withEffect">
                                  <p:stCondLst>
                                    <p:cond delay="0"/>
                                  </p:stCondLst>
                                  <p:childTnLst>
                                    <p:animEffect transition="out" filter="box(out)">
                                      <p:cBhvr>
                                        <p:cTn id="144" dur="5000"/>
                                        <p:tgtEl>
                                          <p:spTgt spid="66"/>
                                        </p:tgtEl>
                                      </p:cBhvr>
                                    </p:animEffect>
                                    <p:set>
                                      <p:cBhvr>
                                        <p:cTn id="145" dur="1" fill="hold">
                                          <p:stCondLst>
                                            <p:cond delay="4999"/>
                                          </p:stCondLst>
                                        </p:cTn>
                                        <p:tgtEl>
                                          <p:spTgt spid="66"/>
                                        </p:tgtEl>
                                        <p:attrNameLst>
                                          <p:attrName>style.visibility</p:attrName>
                                        </p:attrNameLst>
                                      </p:cBhvr>
                                      <p:to>
                                        <p:strVal val="hidden"/>
                                      </p:to>
                                    </p:set>
                                  </p:childTnLst>
                                </p:cTn>
                              </p:par>
                              <p:par>
                                <p:cTn id="146" presetID="4" presetClass="exit" presetSubtype="32" fill="hold" grpId="0" nodeType="withEffect">
                                  <p:stCondLst>
                                    <p:cond delay="0"/>
                                  </p:stCondLst>
                                  <p:childTnLst>
                                    <p:animEffect transition="out" filter="box(out)">
                                      <p:cBhvr>
                                        <p:cTn id="147" dur="5000"/>
                                        <p:tgtEl>
                                          <p:spTgt spid="67"/>
                                        </p:tgtEl>
                                      </p:cBhvr>
                                    </p:animEffect>
                                    <p:set>
                                      <p:cBhvr>
                                        <p:cTn id="148" dur="1" fill="hold">
                                          <p:stCondLst>
                                            <p:cond delay="4999"/>
                                          </p:stCondLst>
                                        </p:cTn>
                                        <p:tgtEl>
                                          <p:spTgt spid="67"/>
                                        </p:tgtEl>
                                        <p:attrNameLst>
                                          <p:attrName>style.visibility</p:attrName>
                                        </p:attrNameLst>
                                      </p:cBhvr>
                                      <p:to>
                                        <p:strVal val="hidden"/>
                                      </p:to>
                                    </p:set>
                                  </p:childTnLst>
                                </p:cTn>
                              </p:par>
                              <p:par>
                                <p:cTn id="149" presetID="4" presetClass="exit" presetSubtype="32" fill="hold" grpId="0" nodeType="withEffect">
                                  <p:stCondLst>
                                    <p:cond delay="0"/>
                                  </p:stCondLst>
                                  <p:childTnLst>
                                    <p:animEffect transition="out" filter="box(out)">
                                      <p:cBhvr>
                                        <p:cTn id="150" dur="5000"/>
                                        <p:tgtEl>
                                          <p:spTgt spid="70"/>
                                        </p:tgtEl>
                                      </p:cBhvr>
                                    </p:animEffect>
                                    <p:set>
                                      <p:cBhvr>
                                        <p:cTn id="151" dur="1" fill="hold">
                                          <p:stCondLst>
                                            <p:cond delay="4999"/>
                                          </p:stCondLst>
                                        </p:cTn>
                                        <p:tgtEl>
                                          <p:spTgt spid="70"/>
                                        </p:tgtEl>
                                        <p:attrNameLst>
                                          <p:attrName>style.visibility</p:attrName>
                                        </p:attrNameLst>
                                      </p:cBhvr>
                                      <p:to>
                                        <p:strVal val="hidden"/>
                                      </p:to>
                                    </p:set>
                                  </p:childTnLst>
                                </p:cTn>
                              </p:par>
                              <p:par>
                                <p:cTn id="152" presetID="4" presetClass="exit" presetSubtype="32" fill="hold" grpId="0" nodeType="withEffect">
                                  <p:stCondLst>
                                    <p:cond delay="0"/>
                                  </p:stCondLst>
                                  <p:childTnLst>
                                    <p:animEffect transition="out" filter="box(out)">
                                      <p:cBhvr>
                                        <p:cTn id="153" dur="5000"/>
                                        <p:tgtEl>
                                          <p:spTgt spid="71"/>
                                        </p:tgtEl>
                                      </p:cBhvr>
                                    </p:animEffect>
                                    <p:set>
                                      <p:cBhvr>
                                        <p:cTn id="154" dur="1" fill="hold">
                                          <p:stCondLst>
                                            <p:cond delay="4999"/>
                                          </p:stCondLst>
                                        </p:cTn>
                                        <p:tgtEl>
                                          <p:spTgt spid="71"/>
                                        </p:tgtEl>
                                        <p:attrNameLst>
                                          <p:attrName>style.visibility</p:attrName>
                                        </p:attrNameLst>
                                      </p:cBhvr>
                                      <p:to>
                                        <p:strVal val="hidden"/>
                                      </p:to>
                                    </p:set>
                                  </p:childTnLst>
                                </p:cTn>
                              </p:par>
                              <p:par>
                                <p:cTn id="155" presetID="4" presetClass="exit" presetSubtype="32" fill="hold" grpId="0" nodeType="withEffect">
                                  <p:stCondLst>
                                    <p:cond delay="0"/>
                                  </p:stCondLst>
                                  <p:childTnLst>
                                    <p:animEffect transition="out" filter="box(out)">
                                      <p:cBhvr>
                                        <p:cTn id="156" dur="5000"/>
                                        <p:tgtEl>
                                          <p:spTgt spid="72"/>
                                        </p:tgtEl>
                                      </p:cBhvr>
                                    </p:animEffect>
                                    <p:set>
                                      <p:cBhvr>
                                        <p:cTn id="157" dur="1" fill="hold">
                                          <p:stCondLst>
                                            <p:cond delay="4999"/>
                                          </p:stCondLst>
                                        </p:cTn>
                                        <p:tgtEl>
                                          <p:spTgt spid="72"/>
                                        </p:tgtEl>
                                        <p:attrNameLst>
                                          <p:attrName>style.visibility</p:attrName>
                                        </p:attrNameLst>
                                      </p:cBhvr>
                                      <p:to>
                                        <p:strVal val="hidden"/>
                                      </p:to>
                                    </p:set>
                                  </p:childTnLst>
                                </p:cTn>
                              </p:par>
                              <p:par>
                                <p:cTn id="158" presetID="4" presetClass="exit" presetSubtype="32" fill="hold" grpId="0" nodeType="withEffect">
                                  <p:stCondLst>
                                    <p:cond delay="0"/>
                                  </p:stCondLst>
                                  <p:childTnLst>
                                    <p:animEffect transition="out" filter="box(out)">
                                      <p:cBhvr>
                                        <p:cTn id="159" dur="5000"/>
                                        <p:tgtEl>
                                          <p:spTgt spid="73"/>
                                        </p:tgtEl>
                                      </p:cBhvr>
                                    </p:animEffect>
                                    <p:set>
                                      <p:cBhvr>
                                        <p:cTn id="160" dur="1" fill="hold">
                                          <p:stCondLst>
                                            <p:cond delay="4999"/>
                                          </p:stCondLst>
                                        </p:cTn>
                                        <p:tgtEl>
                                          <p:spTgt spid="73"/>
                                        </p:tgtEl>
                                        <p:attrNameLst>
                                          <p:attrName>style.visibility</p:attrName>
                                        </p:attrNameLst>
                                      </p:cBhvr>
                                      <p:to>
                                        <p:strVal val="hidden"/>
                                      </p:to>
                                    </p:set>
                                  </p:childTnLst>
                                </p:cTn>
                              </p:par>
                              <p:par>
                                <p:cTn id="161" presetID="4" presetClass="exit" presetSubtype="32" fill="hold" grpId="0" nodeType="withEffect">
                                  <p:stCondLst>
                                    <p:cond delay="0"/>
                                  </p:stCondLst>
                                  <p:childTnLst>
                                    <p:animEffect transition="out" filter="box(out)">
                                      <p:cBhvr>
                                        <p:cTn id="162" dur="5000"/>
                                        <p:tgtEl>
                                          <p:spTgt spid="74"/>
                                        </p:tgtEl>
                                      </p:cBhvr>
                                    </p:animEffect>
                                    <p:set>
                                      <p:cBhvr>
                                        <p:cTn id="163" dur="1" fill="hold">
                                          <p:stCondLst>
                                            <p:cond delay="4999"/>
                                          </p:stCondLst>
                                        </p:cTn>
                                        <p:tgtEl>
                                          <p:spTgt spid="74"/>
                                        </p:tgtEl>
                                        <p:attrNameLst>
                                          <p:attrName>style.visibility</p:attrName>
                                        </p:attrNameLst>
                                      </p:cBhvr>
                                      <p:to>
                                        <p:strVal val="hidden"/>
                                      </p:to>
                                    </p:set>
                                  </p:childTnLst>
                                </p:cTn>
                              </p:par>
                              <p:par>
                                <p:cTn id="164" presetID="4" presetClass="exit" presetSubtype="32" fill="hold" grpId="0" nodeType="withEffect">
                                  <p:stCondLst>
                                    <p:cond delay="0"/>
                                  </p:stCondLst>
                                  <p:childTnLst>
                                    <p:animEffect transition="out" filter="box(out)">
                                      <p:cBhvr>
                                        <p:cTn id="165" dur="5000"/>
                                        <p:tgtEl>
                                          <p:spTgt spid="75"/>
                                        </p:tgtEl>
                                      </p:cBhvr>
                                    </p:animEffect>
                                    <p:set>
                                      <p:cBhvr>
                                        <p:cTn id="166" dur="1" fill="hold">
                                          <p:stCondLst>
                                            <p:cond delay="4999"/>
                                          </p:stCondLst>
                                        </p:cTn>
                                        <p:tgtEl>
                                          <p:spTgt spid="75"/>
                                        </p:tgtEl>
                                        <p:attrNameLst>
                                          <p:attrName>style.visibility</p:attrName>
                                        </p:attrNameLst>
                                      </p:cBhvr>
                                      <p:to>
                                        <p:strVal val="hidden"/>
                                      </p:to>
                                    </p:set>
                                  </p:childTnLst>
                                </p:cTn>
                              </p:par>
                              <p:par>
                                <p:cTn id="167" presetID="4" presetClass="exit" presetSubtype="32" fill="hold" grpId="0" nodeType="withEffect">
                                  <p:stCondLst>
                                    <p:cond delay="0"/>
                                  </p:stCondLst>
                                  <p:childTnLst>
                                    <p:animEffect transition="out" filter="box(out)">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4" presetClass="exit" presetSubtype="32" fill="hold" grpId="0" nodeType="withEffect">
                                  <p:stCondLst>
                                    <p:cond delay="0"/>
                                  </p:stCondLst>
                                  <p:childTnLst>
                                    <p:animEffect transition="out" filter="box(out)">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4" presetClass="exit" presetSubtype="32" fill="hold" grpId="0" nodeType="withEffect">
                                  <p:stCondLst>
                                    <p:cond delay="0"/>
                                  </p:stCondLst>
                                  <p:childTnLst>
                                    <p:animEffect transition="out" filter="box(out)">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4" presetClass="exit" presetSubtype="32" fill="hold" grpId="0" nodeType="withEffect">
                                  <p:stCondLst>
                                    <p:cond delay="0"/>
                                  </p:stCondLst>
                                  <p:childTnLst>
                                    <p:animEffect transition="out" filter="box(out)">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4" presetClass="exit" presetSubtype="32" fill="hold" grpId="0" nodeType="withEffect">
                                  <p:stCondLst>
                                    <p:cond delay="0"/>
                                  </p:stCondLst>
                                  <p:childTnLst>
                                    <p:animEffect transition="out" filter="box(out)">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4" presetClass="exit" presetSubtype="32" fill="hold" grpId="0" nodeType="withEffect">
                                  <p:stCondLst>
                                    <p:cond delay="0"/>
                                  </p:stCondLst>
                                  <p:childTnLst>
                                    <p:animEffect transition="out" filter="box(out)">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4" grpId="0" animBg="1"/>
      <p:bldP spid="15" grpId="0" animBg="1"/>
      <p:bldP spid="16" grpId="0" animBg="1"/>
      <p:bldP spid="17" grpId="0" animBg="1"/>
      <p:bldP spid="18" grpId="0" animBg="1"/>
      <p:bldP spid="19" grpId="0" animBg="1"/>
      <p:bldP spid="22" grpId="0" animBg="1"/>
      <p:bldP spid="23" grpId="0" animBg="1"/>
      <p:bldP spid="24" grpId="0" animBg="1"/>
      <p:bldP spid="25" grpId="0" animBg="1"/>
      <p:bldP spid="26" grpId="0" animBg="1"/>
      <p:bldP spid="27" grpId="0" animBg="1"/>
      <p:bldP spid="30" grpId="0" animBg="1"/>
      <p:bldP spid="31" grpId="0" animBg="1"/>
      <p:bldP spid="32" grpId="0" animBg="1"/>
      <p:bldP spid="33" grpId="0" animBg="1"/>
      <p:bldP spid="34" grpId="0" animBg="1"/>
      <p:bldP spid="35" grpId="0" animBg="1"/>
      <p:bldP spid="38" grpId="0" animBg="1"/>
      <p:bldP spid="39" grpId="0" animBg="1"/>
      <p:bldP spid="40" grpId="0" animBg="1"/>
      <p:bldP spid="41" grpId="0" animBg="1"/>
      <p:bldP spid="42" grpId="0" animBg="1"/>
      <p:bldP spid="43" grpId="0" animBg="1"/>
      <p:bldP spid="46" grpId="0" animBg="1"/>
      <p:bldP spid="47" grpId="0" animBg="1"/>
      <p:bldP spid="48" grpId="0" animBg="1"/>
      <p:bldP spid="49" grpId="0" animBg="1"/>
      <p:bldP spid="50" grpId="0" animBg="1"/>
      <p:bldP spid="51" grpId="0" animBg="1"/>
      <p:bldP spid="54" grpId="0" animBg="1"/>
      <p:bldP spid="55" grpId="0" animBg="1"/>
      <p:bldP spid="56" grpId="0" animBg="1"/>
      <p:bldP spid="57" grpId="0" animBg="1"/>
      <p:bldP spid="58" grpId="0" animBg="1"/>
      <p:bldP spid="59" grpId="0" animBg="1"/>
      <p:bldP spid="62" grpId="0" animBg="1"/>
      <p:bldP spid="63" grpId="0" animBg="1"/>
      <p:bldP spid="64" grpId="0" animBg="1"/>
      <p:bldP spid="65" grpId="0" animBg="1"/>
      <p:bldP spid="66" grpId="0" animBg="1"/>
      <p:bldP spid="67" grpId="0" animBg="1"/>
      <p:bldP spid="70" grpId="0" animBg="1"/>
      <p:bldP spid="71" grpId="0" animBg="1"/>
      <p:bldP spid="72" grpId="0" animBg="1"/>
      <p:bldP spid="73" grpId="0" animBg="1"/>
      <p:bldP spid="74" grpId="0" animBg="1"/>
      <p:bldP spid="75" grpId="0" animBg="1"/>
      <p:bldP spid="78" grpId="0" animBg="1"/>
      <p:bldP spid="79" grpId="0" animBg="1"/>
      <p:bldP spid="80" grpId="0" animBg="1"/>
      <p:bldP spid="81" grpId="0" animBg="1"/>
      <p:bldP spid="82" grpId="0" animBg="1"/>
      <p:bldP spid="8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6c391121bdc73c9a30eabf7477006eba.jpg"/>
          <p:cNvPicPr>
            <a:picLocks noChangeAspect="1"/>
          </p:cNvPicPr>
          <p:nvPr/>
        </p:nvPicPr>
        <p:blipFill>
          <a:blip r:embed="rId2"/>
          <a:stretch>
            <a:fillRect/>
          </a:stretch>
        </p:blipFill>
        <p:spPr>
          <a:xfrm>
            <a:off x="0" y="0"/>
            <a:ext cx="9136568" cy="5143500"/>
          </a:xfrm>
          <a:prstGeom prst="rect">
            <a:avLst/>
          </a:prstGeom>
        </p:spPr>
      </p:pic>
      <p:sp>
        <p:nvSpPr>
          <p:cNvPr id="87" name="86 Rectángulo"/>
          <p:cNvSpPr/>
          <p:nvPr/>
        </p:nvSpPr>
        <p:spPr>
          <a:xfrm>
            <a:off x="835821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8" name="87 Rectángulo"/>
          <p:cNvSpPr/>
          <p:nvPr/>
        </p:nvSpPr>
        <p:spPr>
          <a:xfrm>
            <a:off x="835821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9" name="88 Rectángulo"/>
          <p:cNvSpPr/>
          <p:nvPr/>
        </p:nvSpPr>
        <p:spPr>
          <a:xfrm>
            <a:off x="835821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0" name="89 Rectángulo"/>
          <p:cNvSpPr/>
          <p:nvPr/>
        </p:nvSpPr>
        <p:spPr>
          <a:xfrm>
            <a:off x="835821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1" name="90 Rectángulo"/>
          <p:cNvSpPr/>
          <p:nvPr/>
        </p:nvSpPr>
        <p:spPr>
          <a:xfrm>
            <a:off x="835821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2" name="91 Rectángulo"/>
          <p:cNvSpPr/>
          <p:nvPr/>
        </p:nvSpPr>
        <p:spPr>
          <a:xfrm>
            <a:off x="8358214" y="4286268"/>
            <a:ext cx="928694"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5" name="94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6" name="95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7" name="96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8" name="97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9" name="98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0" name="99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3" name="102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4" name="103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5" name="104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6" name="105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7" name="106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8" name="107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1" name="110 Rectángulo"/>
          <p:cNvSpPr/>
          <p:nvPr/>
        </p:nvSpPr>
        <p:spPr>
          <a:xfrm>
            <a:off x="1857356"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2" name="111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3" name="112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4" name="113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5" name="114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6" name="115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9" name="118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0" name="119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1" name="120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2" name="121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3" name="122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4" name="123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7" name="126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8" name="127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29" name="128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0" name="129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1" name="130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2" name="131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5" name="134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6" name="135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7" name="136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8" name="137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39" name="138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0" name="139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3" name="142 Rectángulo"/>
          <p:cNvSpPr/>
          <p:nvPr/>
        </p:nvSpPr>
        <p:spPr>
          <a:xfrm>
            <a:off x="557213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4" name="143 Rectángulo"/>
          <p:cNvSpPr/>
          <p:nvPr/>
        </p:nvSpPr>
        <p:spPr>
          <a:xfrm>
            <a:off x="557213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5" name="144 Rectángulo"/>
          <p:cNvSpPr/>
          <p:nvPr/>
        </p:nvSpPr>
        <p:spPr>
          <a:xfrm>
            <a:off x="557213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6" name="145 Rectángulo"/>
          <p:cNvSpPr/>
          <p:nvPr/>
        </p:nvSpPr>
        <p:spPr>
          <a:xfrm>
            <a:off x="557213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7" name="146 Rectángulo"/>
          <p:cNvSpPr/>
          <p:nvPr/>
        </p:nvSpPr>
        <p:spPr>
          <a:xfrm>
            <a:off x="557213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8" name="147 Rectángulo"/>
          <p:cNvSpPr/>
          <p:nvPr/>
        </p:nvSpPr>
        <p:spPr>
          <a:xfrm>
            <a:off x="557213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1" name="150 Rectángulo"/>
          <p:cNvSpPr/>
          <p:nvPr/>
        </p:nvSpPr>
        <p:spPr>
          <a:xfrm>
            <a:off x="650079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2" name="151 Rectángulo"/>
          <p:cNvSpPr/>
          <p:nvPr/>
        </p:nvSpPr>
        <p:spPr>
          <a:xfrm>
            <a:off x="650079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3" name="152 Rectángulo"/>
          <p:cNvSpPr/>
          <p:nvPr/>
        </p:nvSpPr>
        <p:spPr>
          <a:xfrm>
            <a:off x="650079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4" name="153 Rectángulo"/>
          <p:cNvSpPr/>
          <p:nvPr/>
        </p:nvSpPr>
        <p:spPr>
          <a:xfrm>
            <a:off x="650079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5" name="154 Rectángulo"/>
          <p:cNvSpPr/>
          <p:nvPr/>
        </p:nvSpPr>
        <p:spPr>
          <a:xfrm>
            <a:off x="650079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6" name="155 Rectángulo"/>
          <p:cNvSpPr/>
          <p:nvPr/>
        </p:nvSpPr>
        <p:spPr>
          <a:xfrm>
            <a:off x="650079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9" name="158 Rectángulo"/>
          <p:cNvSpPr/>
          <p:nvPr/>
        </p:nvSpPr>
        <p:spPr>
          <a:xfrm>
            <a:off x="7429488"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0" name="159 Rectángulo"/>
          <p:cNvSpPr/>
          <p:nvPr/>
        </p:nvSpPr>
        <p:spPr>
          <a:xfrm>
            <a:off x="7429488"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1" name="160 Rectángulo"/>
          <p:cNvSpPr/>
          <p:nvPr/>
        </p:nvSpPr>
        <p:spPr>
          <a:xfrm>
            <a:off x="7429488"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2" name="161 Rectángulo"/>
          <p:cNvSpPr/>
          <p:nvPr/>
        </p:nvSpPr>
        <p:spPr>
          <a:xfrm>
            <a:off x="7429488"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3" name="162 Rectángulo"/>
          <p:cNvSpPr/>
          <p:nvPr/>
        </p:nvSpPr>
        <p:spPr>
          <a:xfrm>
            <a:off x="7429488"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4" name="163 Rectángulo"/>
          <p:cNvSpPr/>
          <p:nvPr/>
        </p:nvSpPr>
        <p:spPr>
          <a:xfrm>
            <a:off x="7429488"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0" presetClass="exit" presetSubtype="0" fill="hold" grpId="0" nodeType="withEffect">
                                  <p:stCondLst>
                                    <p:cond delay="0"/>
                                  </p:stCondLst>
                                  <p:childTnLst>
                                    <p:animEffect transition="out" filter="wedge">
                                      <p:cBhvr>
                                        <p:cTn id="10" dur="5000"/>
                                        <p:tgtEl>
                                          <p:spTgt spid="95"/>
                                        </p:tgtEl>
                                      </p:cBhvr>
                                    </p:animEffect>
                                    <p:set>
                                      <p:cBhvr>
                                        <p:cTn id="11" dur="1" fill="hold">
                                          <p:stCondLst>
                                            <p:cond delay="4999"/>
                                          </p:stCondLst>
                                        </p:cTn>
                                        <p:tgtEl>
                                          <p:spTgt spid="95"/>
                                        </p:tgtEl>
                                        <p:attrNameLst>
                                          <p:attrName>style.visibility</p:attrName>
                                        </p:attrNameLst>
                                      </p:cBhvr>
                                      <p:to>
                                        <p:strVal val="hidden"/>
                                      </p:to>
                                    </p:set>
                                  </p:childTnLst>
                                </p:cTn>
                              </p:par>
                              <p:par>
                                <p:cTn id="12" presetID="20" presetClass="exit" presetSubtype="0" fill="hold" grpId="0" nodeType="withEffect">
                                  <p:stCondLst>
                                    <p:cond delay="0"/>
                                  </p:stCondLst>
                                  <p:childTnLst>
                                    <p:animEffect transition="out" filter="wedge">
                                      <p:cBhvr>
                                        <p:cTn id="13" dur="5000"/>
                                        <p:tgtEl>
                                          <p:spTgt spid="96"/>
                                        </p:tgtEl>
                                      </p:cBhvr>
                                    </p:animEffect>
                                    <p:set>
                                      <p:cBhvr>
                                        <p:cTn id="14" dur="1" fill="hold">
                                          <p:stCondLst>
                                            <p:cond delay="4999"/>
                                          </p:stCondLst>
                                        </p:cTn>
                                        <p:tgtEl>
                                          <p:spTgt spid="96"/>
                                        </p:tgtEl>
                                        <p:attrNameLst>
                                          <p:attrName>style.visibility</p:attrName>
                                        </p:attrNameLst>
                                      </p:cBhvr>
                                      <p:to>
                                        <p:strVal val="hidden"/>
                                      </p:to>
                                    </p:set>
                                  </p:childTnLst>
                                </p:cTn>
                              </p:par>
                              <p:par>
                                <p:cTn id="15" presetID="20" presetClass="exit" presetSubtype="0" fill="hold" grpId="0" nodeType="withEffect">
                                  <p:stCondLst>
                                    <p:cond delay="0"/>
                                  </p:stCondLst>
                                  <p:childTnLst>
                                    <p:animEffect transition="out" filter="wedge">
                                      <p:cBhvr>
                                        <p:cTn id="16" dur="5000"/>
                                        <p:tgtEl>
                                          <p:spTgt spid="97"/>
                                        </p:tgtEl>
                                      </p:cBhvr>
                                    </p:animEffect>
                                    <p:set>
                                      <p:cBhvr>
                                        <p:cTn id="17" dur="1" fill="hold">
                                          <p:stCondLst>
                                            <p:cond delay="4999"/>
                                          </p:stCondLst>
                                        </p:cTn>
                                        <p:tgtEl>
                                          <p:spTgt spid="97"/>
                                        </p:tgtEl>
                                        <p:attrNameLst>
                                          <p:attrName>style.visibility</p:attrName>
                                        </p:attrNameLst>
                                      </p:cBhvr>
                                      <p:to>
                                        <p:strVal val="hidden"/>
                                      </p:to>
                                    </p:set>
                                  </p:childTnLst>
                                </p:cTn>
                              </p:par>
                              <p:par>
                                <p:cTn id="18" presetID="20" presetClass="exit" presetSubtype="0" fill="hold" grpId="0" nodeType="withEffect">
                                  <p:stCondLst>
                                    <p:cond delay="0"/>
                                  </p:stCondLst>
                                  <p:childTnLst>
                                    <p:animEffect transition="out" filter="wedge">
                                      <p:cBhvr>
                                        <p:cTn id="19" dur="5000"/>
                                        <p:tgtEl>
                                          <p:spTgt spid="98"/>
                                        </p:tgtEl>
                                      </p:cBhvr>
                                    </p:animEffect>
                                    <p:set>
                                      <p:cBhvr>
                                        <p:cTn id="20" dur="1" fill="hold">
                                          <p:stCondLst>
                                            <p:cond delay="4999"/>
                                          </p:stCondLst>
                                        </p:cTn>
                                        <p:tgtEl>
                                          <p:spTgt spid="98"/>
                                        </p:tgtEl>
                                        <p:attrNameLst>
                                          <p:attrName>style.visibility</p:attrName>
                                        </p:attrNameLst>
                                      </p:cBhvr>
                                      <p:to>
                                        <p:strVal val="hidden"/>
                                      </p:to>
                                    </p:set>
                                  </p:childTnLst>
                                </p:cTn>
                              </p:par>
                              <p:par>
                                <p:cTn id="21" presetID="20" presetClass="exit" presetSubtype="0" fill="hold" grpId="0" nodeType="withEffect">
                                  <p:stCondLst>
                                    <p:cond delay="0"/>
                                  </p:stCondLst>
                                  <p:childTnLst>
                                    <p:animEffect transition="out" filter="wedge">
                                      <p:cBhvr>
                                        <p:cTn id="22" dur="5000"/>
                                        <p:tgtEl>
                                          <p:spTgt spid="99"/>
                                        </p:tgtEl>
                                      </p:cBhvr>
                                    </p:animEffect>
                                    <p:set>
                                      <p:cBhvr>
                                        <p:cTn id="23" dur="1" fill="hold">
                                          <p:stCondLst>
                                            <p:cond delay="4999"/>
                                          </p:stCondLst>
                                        </p:cTn>
                                        <p:tgtEl>
                                          <p:spTgt spid="99"/>
                                        </p:tgtEl>
                                        <p:attrNameLst>
                                          <p:attrName>style.visibility</p:attrName>
                                        </p:attrNameLst>
                                      </p:cBhvr>
                                      <p:to>
                                        <p:strVal val="hidden"/>
                                      </p:to>
                                    </p:set>
                                  </p:childTnLst>
                                </p:cTn>
                              </p:par>
                              <p:par>
                                <p:cTn id="24" presetID="20" presetClass="exit" presetSubtype="0" fill="hold" grpId="0" nodeType="withEffect">
                                  <p:stCondLst>
                                    <p:cond delay="0"/>
                                  </p:stCondLst>
                                  <p:childTnLst>
                                    <p:animEffect transition="out" filter="wedge">
                                      <p:cBhvr>
                                        <p:cTn id="25" dur="5000"/>
                                        <p:tgtEl>
                                          <p:spTgt spid="100"/>
                                        </p:tgtEl>
                                      </p:cBhvr>
                                    </p:animEffect>
                                    <p:set>
                                      <p:cBhvr>
                                        <p:cTn id="26" dur="1" fill="hold">
                                          <p:stCondLst>
                                            <p:cond delay="4999"/>
                                          </p:stCondLst>
                                        </p:cTn>
                                        <p:tgtEl>
                                          <p:spTgt spid="100"/>
                                        </p:tgtEl>
                                        <p:attrNameLst>
                                          <p:attrName>style.visibility</p:attrName>
                                        </p:attrNameLst>
                                      </p:cBhvr>
                                      <p:to>
                                        <p:strVal val="hidden"/>
                                      </p:to>
                                    </p:set>
                                  </p:childTnLst>
                                </p:cTn>
                              </p:par>
                              <p:par>
                                <p:cTn id="27" presetID="20" presetClass="exit" presetSubtype="0" fill="hold" grpId="0" nodeType="withEffect">
                                  <p:stCondLst>
                                    <p:cond delay="0"/>
                                  </p:stCondLst>
                                  <p:childTnLst>
                                    <p:animEffect transition="out" filter="wedge">
                                      <p:cBhvr>
                                        <p:cTn id="28" dur="5000"/>
                                        <p:tgtEl>
                                          <p:spTgt spid="103"/>
                                        </p:tgtEl>
                                      </p:cBhvr>
                                    </p:animEffect>
                                    <p:set>
                                      <p:cBhvr>
                                        <p:cTn id="29" dur="1" fill="hold">
                                          <p:stCondLst>
                                            <p:cond delay="4999"/>
                                          </p:stCondLst>
                                        </p:cTn>
                                        <p:tgtEl>
                                          <p:spTgt spid="103"/>
                                        </p:tgtEl>
                                        <p:attrNameLst>
                                          <p:attrName>style.visibility</p:attrName>
                                        </p:attrNameLst>
                                      </p:cBhvr>
                                      <p:to>
                                        <p:strVal val="hidden"/>
                                      </p:to>
                                    </p:set>
                                  </p:childTnLst>
                                </p:cTn>
                              </p:par>
                              <p:par>
                                <p:cTn id="30" presetID="20" presetClass="exit" presetSubtype="0" fill="hold" grpId="0" nodeType="withEffect">
                                  <p:stCondLst>
                                    <p:cond delay="0"/>
                                  </p:stCondLst>
                                  <p:childTnLst>
                                    <p:animEffect transition="out" filter="wedge">
                                      <p:cBhvr>
                                        <p:cTn id="31" dur="5000"/>
                                        <p:tgtEl>
                                          <p:spTgt spid="104"/>
                                        </p:tgtEl>
                                      </p:cBhvr>
                                    </p:animEffect>
                                    <p:set>
                                      <p:cBhvr>
                                        <p:cTn id="32" dur="1" fill="hold">
                                          <p:stCondLst>
                                            <p:cond delay="4999"/>
                                          </p:stCondLst>
                                        </p:cTn>
                                        <p:tgtEl>
                                          <p:spTgt spid="104"/>
                                        </p:tgtEl>
                                        <p:attrNameLst>
                                          <p:attrName>style.visibility</p:attrName>
                                        </p:attrNameLst>
                                      </p:cBhvr>
                                      <p:to>
                                        <p:strVal val="hidden"/>
                                      </p:to>
                                    </p:set>
                                  </p:childTnLst>
                                </p:cTn>
                              </p:par>
                              <p:par>
                                <p:cTn id="33" presetID="20" presetClass="exit" presetSubtype="0" fill="hold" grpId="0" nodeType="withEffect">
                                  <p:stCondLst>
                                    <p:cond delay="0"/>
                                  </p:stCondLst>
                                  <p:childTnLst>
                                    <p:animEffect transition="out" filter="wedge">
                                      <p:cBhvr>
                                        <p:cTn id="34" dur="5000"/>
                                        <p:tgtEl>
                                          <p:spTgt spid="105"/>
                                        </p:tgtEl>
                                      </p:cBhvr>
                                    </p:animEffect>
                                    <p:set>
                                      <p:cBhvr>
                                        <p:cTn id="35" dur="1" fill="hold">
                                          <p:stCondLst>
                                            <p:cond delay="4999"/>
                                          </p:stCondLst>
                                        </p:cTn>
                                        <p:tgtEl>
                                          <p:spTgt spid="105"/>
                                        </p:tgtEl>
                                        <p:attrNameLst>
                                          <p:attrName>style.visibility</p:attrName>
                                        </p:attrNameLst>
                                      </p:cBhvr>
                                      <p:to>
                                        <p:strVal val="hidden"/>
                                      </p:to>
                                    </p:set>
                                  </p:childTnLst>
                                </p:cTn>
                              </p:par>
                              <p:par>
                                <p:cTn id="36" presetID="20" presetClass="exit" presetSubtype="0" fill="hold" grpId="0" nodeType="withEffect">
                                  <p:stCondLst>
                                    <p:cond delay="0"/>
                                  </p:stCondLst>
                                  <p:childTnLst>
                                    <p:animEffect transition="out" filter="wedge">
                                      <p:cBhvr>
                                        <p:cTn id="37" dur="5000"/>
                                        <p:tgtEl>
                                          <p:spTgt spid="106"/>
                                        </p:tgtEl>
                                      </p:cBhvr>
                                    </p:animEffect>
                                    <p:set>
                                      <p:cBhvr>
                                        <p:cTn id="38" dur="1" fill="hold">
                                          <p:stCondLst>
                                            <p:cond delay="4999"/>
                                          </p:stCondLst>
                                        </p:cTn>
                                        <p:tgtEl>
                                          <p:spTgt spid="106"/>
                                        </p:tgtEl>
                                        <p:attrNameLst>
                                          <p:attrName>style.visibility</p:attrName>
                                        </p:attrNameLst>
                                      </p:cBhvr>
                                      <p:to>
                                        <p:strVal val="hidden"/>
                                      </p:to>
                                    </p:set>
                                  </p:childTnLst>
                                </p:cTn>
                              </p:par>
                              <p:par>
                                <p:cTn id="39" presetID="20" presetClass="exit" presetSubtype="0" fill="hold" grpId="0" nodeType="withEffect">
                                  <p:stCondLst>
                                    <p:cond delay="0"/>
                                  </p:stCondLst>
                                  <p:childTnLst>
                                    <p:animEffect transition="out" filter="wedge">
                                      <p:cBhvr>
                                        <p:cTn id="40" dur="5000"/>
                                        <p:tgtEl>
                                          <p:spTgt spid="107"/>
                                        </p:tgtEl>
                                      </p:cBhvr>
                                    </p:animEffect>
                                    <p:set>
                                      <p:cBhvr>
                                        <p:cTn id="41" dur="1" fill="hold">
                                          <p:stCondLst>
                                            <p:cond delay="4999"/>
                                          </p:stCondLst>
                                        </p:cTn>
                                        <p:tgtEl>
                                          <p:spTgt spid="107"/>
                                        </p:tgtEl>
                                        <p:attrNameLst>
                                          <p:attrName>style.visibility</p:attrName>
                                        </p:attrNameLst>
                                      </p:cBhvr>
                                      <p:to>
                                        <p:strVal val="hidden"/>
                                      </p:to>
                                    </p:set>
                                  </p:childTnLst>
                                </p:cTn>
                              </p:par>
                              <p:par>
                                <p:cTn id="42" presetID="20" presetClass="exit" presetSubtype="0" fill="hold" grpId="0" nodeType="withEffect">
                                  <p:stCondLst>
                                    <p:cond delay="0"/>
                                  </p:stCondLst>
                                  <p:childTnLst>
                                    <p:animEffect transition="out" filter="wedge">
                                      <p:cBhvr>
                                        <p:cTn id="43" dur="5000"/>
                                        <p:tgtEl>
                                          <p:spTgt spid="108"/>
                                        </p:tgtEl>
                                      </p:cBhvr>
                                    </p:animEffect>
                                    <p:set>
                                      <p:cBhvr>
                                        <p:cTn id="44" dur="1" fill="hold">
                                          <p:stCondLst>
                                            <p:cond delay="4999"/>
                                          </p:stCondLst>
                                        </p:cTn>
                                        <p:tgtEl>
                                          <p:spTgt spid="108"/>
                                        </p:tgtEl>
                                        <p:attrNameLst>
                                          <p:attrName>style.visibility</p:attrName>
                                        </p:attrNameLst>
                                      </p:cBhvr>
                                      <p:to>
                                        <p:strVal val="hidden"/>
                                      </p:to>
                                    </p:set>
                                  </p:childTnLst>
                                </p:cTn>
                              </p:par>
                              <p:par>
                                <p:cTn id="45" presetID="20" presetClass="exit" presetSubtype="0" fill="hold" grpId="0" nodeType="withEffect">
                                  <p:stCondLst>
                                    <p:cond delay="0"/>
                                  </p:stCondLst>
                                  <p:childTnLst>
                                    <p:animEffect transition="out" filter="wedge">
                                      <p:cBhvr>
                                        <p:cTn id="46" dur="5000"/>
                                        <p:tgtEl>
                                          <p:spTgt spid="111"/>
                                        </p:tgtEl>
                                      </p:cBhvr>
                                    </p:animEffect>
                                    <p:set>
                                      <p:cBhvr>
                                        <p:cTn id="47" dur="1" fill="hold">
                                          <p:stCondLst>
                                            <p:cond delay="4999"/>
                                          </p:stCondLst>
                                        </p:cTn>
                                        <p:tgtEl>
                                          <p:spTgt spid="111"/>
                                        </p:tgtEl>
                                        <p:attrNameLst>
                                          <p:attrName>style.visibility</p:attrName>
                                        </p:attrNameLst>
                                      </p:cBhvr>
                                      <p:to>
                                        <p:strVal val="hidden"/>
                                      </p:to>
                                    </p:set>
                                  </p:childTnLst>
                                </p:cTn>
                              </p:par>
                              <p:par>
                                <p:cTn id="48" presetID="20" presetClass="exit" presetSubtype="0" fill="hold" grpId="0" nodeType="withEffect">
                                  <p:stCondLst>
                                    <p:cond delay="0"/>
                                  </p:stCondLst>
                                  <p:childTnLst>
                                    <p:animEffect transition="out" filter="wedge">
                                      <p:cBhvr>
                                        <p:cTn id="49" dur="5000"/>
                                        <p:tgtEl>
                                          <p:spTgt spid="112"/>
                                        </p:tgtEl>
                                      </p:cBhvr>
                                    </p:animEffect>
                                    <p:set>
                                      <p:cBhvr>
                                        <p:cTn id="50" dur="1" fill="hold">
                                          <p:stCondLst>
                                            <p:cond delay="4999"/>
                                          </p:stCondLst>
                                        </p:cTn>
                                        <p:tgtEl>
                                          <p:spTgt spid="112"/>
                                        </p:tgtEl>
                                        <p:attrNameLst>
                                          <p:attrName>style.visibility</p:attrName>
                                        </p:attrNameLst>
                                      </p:cBhvr>
                                      <p:to>
                                        <p:strVal val="hidden"/>
                                      </p:to>
                                    </p:set>
                                  </p:childTnLst>
                                </p:cTn>
                              </p:par>
                              <p:par>
                                <p:cTn id="51" presetID="20" presetClass="exit" presetSubtype="0" fill="hold" grpId="0" nodeType="withEffect">
                                  <p:stCondLst>
                                    <p:cond delay="0"/>
                                  </p:stCondLst>
                                  <p:childTnLst>
                                    <p:animEffect transition="out" filter="wedge">
                                      <p:cBhvr>
                                        <p:cTn id="52" dur="5000"/>
                                        <p:tgtEl>
                                          <p:spTgt spid="113"/>
                                        </p:tgtEl>
                                      </p:cBhvr>
                                    </p:animEffect>
                                    <p:set>
                                      <p:cBhvr>
                                        <p:cTn id="53" dur="1" fill="hold">
                                          <p:stCondLst>
                                            <p:cond delay="4999"/>
                                          </p:stCondLst>
                                        </p:cTn>
                                        <p:tgtEl>
                                          <p:spTgt spid="113"/>
                                        </p:tgtEl>
                                        <p:attrNameLst>
                                          <p:attrName>style.visibility</p:attrName>
                                        </p:attrNameLst>
                                      </p:cBhvr>
                                      <p:to>
                                        <p:strVal val="hidden"/>
                                      </p:to>
                                    </p:set>
                                  </p:childTnLst>
                                </p:cTn>
                              </p:par>
                              <p:par>
                                <p:cTn id="54" presetID="20" presetClass="exit" presetSubtype="0" fill="hold" grpId="0" nodeType="withEffect">
                                  <p:stCondLst>
                                    <p:cond delay="0"/>
                                  </p:stCondLst>
                                  <p:childTnLst>
                                    <p:animEffect transition="out" filter="wedge">
                                      <p:cBhvr>
                                        <p:cTn id="55" dur="5000"/>
                                        <p:tgtEl>
                                          <p:spTgt spid="114"/>
                                        </p:tgtEl>
                                      </p:cBhvr>
                                    </p:animEffect>
                                    <p:set>
                                      <p:cBhvr>
                                        <p:cTn id="56" dur="1" fill="hold">
                                          <p:stCondLst>
                                            <p:cond delay="4999"/>
                                          </p:stCondLst>
                                        </p:cTn>
                                        <p:tgtEl>
                                          <p:spTgt spid="114"/>
                                        </p:tgtEl>
                                        <p:attrNameLst>
                                          <p:attrName>style.visibility</p:attrName>
                                        </p:attrNameLst>
                                      </p:cBhvr>
                                      <p:to>
                                        <p:strVal val="hidden"/>
                                      </p:to>
                                    </p:set>
                                  </p:childTnLst>
                                </p:cTn>
                              </p:par>
                              <p:par>
                                <p:cTn id="57" presetID="20" presetClass="exit" presetSubtype="0" fill="hold" grpId="0" nodeType="withEffect">
                                  <p:stCondLst>
                                    <p:cond delay="0"/>
                                  </p:stCondLst>
                                  <p:childTnLst>
                                    <p:animEffect transition="out" filter="wedge">
                                      <p:cBhvr>
                                        <p:cTn id="58" dur="5000"/>
                                        <p:tgtEl>
                                          <p:spTgt spid="115"/>
                                        </p:tgtEl>
                                      </p:cBhvr>
                                    </p:animEffect>
                                    <p:set>
                                      <p:cBhvr>
                                        <p:cTn id="59" dur="1" fill="hold">
                                          <p:stCondLst>
                                            <p:cond delay="4999"/>
                                          </p:stCondLst>
                                        </p:cTn>
                                        <p:tgtEl>
                                          <p:spTgt spid="115"/>
                                        </p:tgtEl>
                                        <p:attrNameLst>
                                          <p:attrName>style.visibility</p:attrName>
                                        </p:attrNameLst>
                                      </p:cBhvr>
                                      <p:to>
                                        <p:strVal val="hidden"/>
                                      </p:to>
                                    </p:set>
                                  </p:childTnLst>
                                </p:cTn>
                              </p:par>
                              <p:par>
                                <p:cTn id="60" presetID="20" presetClass="exit" presetSubtype="0" fill="hold" grpId="0" nodeType="withEffect">
                                  <p:stCondLst>
                                    <p:cond delay="0"/>
                                  </p:stCondLst>
                                  <p:childTnLst>
                                    <p:animEffect transition="out" filter="wedge">
                                      <p:cBhvr>
                                        <p:cTn id="61" dur="5000"/>
                                        <p:tgtEl>
                                          <p:spTgt spid="116"/>
                                        </p:tgtEl>
                                      </p:cBhvr>
                                    </p:animEffect>
                                    <p:set>
                                      <p:cBhvr>
                                        <p:cTn id="62" dur="1" fill="hold">
                                          <p:stCondLst>
                                            <p:cond delay="4999"/>
                                          </p:stCondLst>
                                        </p:cTn>
                                        <p:tgtEl>
                                          <p:spTgt spid="116"/>
                                        </p:tgtEl>
                                        <p:attrNameLst>
                                          <p:attrName>style.visibility</p:attrName>
                                        </p:attrNameLst>
                                      </p:cBhvr>
                                      <p:to>
                                        <p:strVal val="hidden"/>
                                      </p:to>
                                    </p:set>
                                  </p:childTnLst>
                                </p:cTn>
                              </p:par>
                              <p:par>
                                <p:cTn id="63" presetID="20" presetClass="exit" presetSubtype="0" fill="hold" grpId="0" nodeType="withEffect">
                                  <p:stCondLst>
                                    <p:cond delay="0"/>
                                  </p:stCondLst>
                                  <p:childTnLst>
                                    <p:animEffect transition="out" filter="wedge">
                                      <p:cBhvr>
                                        <p:cTn id="64" dur="5000"/>
                                        <p:tgtEl>
                                          <p:spTgt spid="119"/>
                                        </p:tgtEl>
                                      </p:cBhvr>
                                    </p:animEffect>
                                    <p:set>
                                      <p:cBhvr>
                                        <p:cTn id="65" dur="1" fill="hold">
                                          <p:stCondLst>
                                            <p:cond delay="4999"/>
                                          </p:stCondLst>
                                        </p:cTn>
                                        <p:tgtEl>
                                          <p:spTgt spid="119"/>
                                        </p:tgtEl>
                                        <p:attrNameLst>
                                          <p:attrName>style.visibility</p:attrName>
                                        </p:attrNameLst>
                                      </p:cBhvr>
                                      <p:to>
                                        <p:strVal val="hidden"/>
                                      </p:to>
                                    </p:set>
                                  </p:childTnLst>
                                </p:cTn>
                              </p:par>
                              <p:par>
                                <p:cTn id="66" presetID="20" presetClass="exit" presetSubtype="0" fill="hold" grpId="0" nodeType="withEffect">
                                  <p:stCondLst>
                                    <p:cond delay="0"/>
                                  </p:stCondLst>
                                  <p:childTnLst>
                                    <p:animEffect transition="out" filter="wedge">
                                      <p:cBhvr>
                                        <p:cTn id="67" dur="5000"/>
                                        <p:tgtEl>
                                          <p:spTgt spid="120"/>
                                        </p:tgtEl>
                                      </p:cBhvr>
                                    </p:animEffect>
                                    <p:set>
                                      <p:cBhvr>
                                        <p:cTn id="68" dur="1" fill="hold">
                                          <p:stCondLst>
                                            <p:cond delay="4999"/>
                                          </p:stCondLst>
                                        </p:cTn>
                                        <p:tgtEl>
                                          <p:spTgt spid="120"/>
                                        </p:tgtEl>
                                        <p:attrNameLst>
                                          <p:attrName>style.visibility</p:attrName>
                                        </p:attrNameLst>
                                      </p:cBhvr>
                                      <p:to>
                                        <p:strVal val="hidden"/>
                                      </p:to>
                                    </p:set>
                                  </p:childTnLst>
                                </p:cTn>
                              </p:par>
                              <p:par>
                                <p:cTn id="69" presetID="20" presetClass="exit" presetSubtype="0" fill="hold" grpId="0" nodeType="withEffect">
                                  <p:stCondLst>
                                    <p:cond delay="0"/>
                                  </p:stCondLst>
                                  <p:childTnLst>
                                    <p:animEffect transition="out" filter="wedge">
                                      <p:cBhvr>
                                        <p:cTn id="70" dur="5000"/>
                                        <p:tgtEl>
                                          <p:spTgt spid="121"/>
                                        </p:tgtEl>
                                      </p:cBhvr>
                                    </p:animEffect>
                                    <p:set>
                                      <p:cBhvr>
                                        <p:cTn id="71" dur="1" fill="hold">
                                          <p:stCondLst>
                                            <p:cond delay="4999"/>
                                          </p:stCondLst>
                                        </p:cTn>
                                        <p:tgtEl>
                                          <p:spTgt spid="121"/>
                                        </p:tgtEl>
                                        <p:attrNameLst>
                                          <p:attrName>style.visibility</p:attrName>
                                        </p:attrNameLst>
                                      </p:cBhvr>
                                      <p:to>
                                        <p:strVal val="hidden"/>
                                      </p:to>
                                    </p:set>
                                  </p:childTnLst>
                                </p:cTn>
                              </p:par>
                              <p:par>
                                <p:cTn id="72" presetID="20" presetClass="exit" presetSubtype="0" fill="hold" grpId="0" nodeType="withEffect">
                                  <p:stCondLst>
                                    <p:cond delay="0"/>
                                  </p:stCondLst>
                                  <p:childTnLst>
                                    <p:animEffect transition="out" filter="wedge">
                                      <p:cBhvr>
                                        <p:cTn id="73" dur="5000"/>
                                        <p:tgtEl>
                                          <p:spTgt spid="122"/>
                                        </p:tgtEl>
                                      </p:cBhvr>
                                    </p:animEffect>
                                    <p:set>
                                      <p:cBhvr>
                                        <p:cTn id="74" dur="1" fill="hold">
                                          <p:stCondLst>
                                            <p:cond delay="4999"/>
                                          </p:stCondLst>
                                        </p:cTn>
                                        <p:tgtEl>
                                          <p:spTgt spid="122"/>
                                        </p:tgtEl>
                                        <p:attrNameLst>
                                          <p:attrName>style.visibility</p:attrName>
                                        </p:attrNameLst>
                                      </p:cBhvr>
                                      <p:to>
                                        <p:strVal val="hidden"/>
                                      </p:to>
                                    </p:set>
                                  </p:childTnLst>
                                </p:cTn>
                              </p:par>
                              <p:par>
                                <p:cTn id="75" presetID="20" presetClass="exit" presetSubtype="0" fill="hold" grpId="0" nodeType="withEffect">
                                  <p:stCondLst>
                                    <p:cond delay="0"/>
                                  </p:stCondLst>
                                  <p:childTnLst>
                                    <p:animEffect transition="out" filter="wedge">
                                      <p:cBhvr>
                                        <p:cTn id="76" dur="5000"/>
                                        <p:tgtEl>
                                          <p:spTgt spid="123"/>
                                        </p:tgtEl>
                                      </p:cBhvr>
                                    </p:animEffect>
                                    <p:set>
                                      <p:cBhvr>
                                        <p:cTn id="77" dur="1" fill="hold">
                                          <p:stCondLst>
                                            <p:cond delay="4999"/>
                                          </p:stCondLst>
                                        </p:cTn>
                                        <p:tgtEl>
                                          <p:spTgt spid="123"/>
                                        </p:tgtEl>
                                        <p:attrNameLst>
                                          <p:attrName>style.visibility</p:attrName>
                                        </p:attrNameLst>
                                      </p:cBhvr>
                                      <p:to>
                                        <p:strVal val="hidden"/>
                                      </p:to>
                                    </p:set>
                                  </p:childTnLst>
                                </p:cTn>
                              </p:par>
                              <p:par>
                                <p:cTn id="78" presetID="20" presetClass="exit" presetSubtype="0" fill="hold" grpId="0" nodeType="withEffect">
                                  <p:stCondLst>
                                    <p:cond delay="0"/>
                                  </p:stCondLst>
                                  <p:childTnLst>
                                    <p:animEffect transition="out" filter="wedge">
                                      <p:cBhvr>
                                        <p:cTn id="79" dur="5000"/>
                                        <p:tgtEl>
                                          <p:spTgt spid="124"/>
                                        </p:tgtEl>
                                      </p:cBhvr>
                                    </p:animEffect>
                                    <p:set>
                                      <p:cBhvr>
                                        <p:cTn id="80" dur="1" fill="hold">
                                          <p:stCondLst>
                                            <p:cond delay="4999"/>
                                          </p:stCondLst>
                                        </p:cTn>
                                        <p:tgtEl>
                                          <p:spTgt spid="124"/>
                                        </p:tgtEl>
                                        <p:attrNameLst>
                                          <p:attrName>style.visibility</p:attrName>
                                        </p:attrNameLst>
                                      </p:cBhvr>
                                      <p:to>
                                        <p:strVal val="hidden"/>
                                      </p:to>
                                    </p:set>
                                  </p:childTnLst>
                                </p:cTn>
                              </p:par>
                              <p:par>
                                <p:cTn id="81" presetID="20" presetClass="exit" presetSubtype="0" fill="hold" grpId="0" nodeType="withEffect">
                                  <p:stCondLst>
                                    <p:cond delay="0"/>
                                  </p:stCondLst>
                                  <p:childTnLst>
                                    <p:animEffect transition="out" filter="wedge">
                                      <p:cBhvr>
                                        <p:cTn id="82" dur="5000"/>
                                        <p:tgtEl>
                                          <p:spTgt spid="127"/>
                                        </p:tgtEl>
                                      </p:cBhvr>
                                    </p:animEffect>
                                    <p:set>
                                      <p:cBhvr>
                                        <p:cTn id="83" dur="1" fill="hold">
                                          <p:stCondLst>
                                            <p:cond delay="4999"/>
                                          </p:stCondLst>
                                        </p:cTn>
                                        <p:tgtEl>
                                          <p:spTgt spid="127"/>
                                        </p:tgtEl>
                                        <p:attrNameLst>
                                          <p:attrName>style.visibility</p:attrName>
                                        </p:attrNameLst>
                                      </p:cBhvr>
                                      <p:to>
                                        <p:strVal val="hidden"/>
                                      </p:to>
                                    </p:set>
                                  </p:childTnLst>
                                </p:cTn>
                              </p:par>
                              <p:par>
                                <p:cTn id="84" presetID="20" presetClass="exit" presetSubtype="0" fill="hold" grpId="0" nodeType="withEffect">
                                  <p:stCondLst>
                                    <p:cond delay="0"/>
                                  </p:stCondLst>
                                  <p:childTnLst>
                                    <p:animEffect transition="out" filter="wedge">
                                      <p:cBhvr>
                                        <p:cTn id="85" dur="5000"/>
                                        <p:tgtEl>
                                          <p:spTgt spid="128"/>
                                        </p:tgtEl>
                                      </p:cBhvr>
                                    </p:animEffect>
                                    <p:set>
                                      <p:cBhvr>
                                        <p:cTn id="86" dur="1" fill="hold">
                                          <p:stCondLst>
                                            <p:cond delay="4999"/>
                                          </p:stCondLst>
                                        </p:cTn>
                                        <p:tgtEl>
                                          <p:spTgt spid="128"/>
                                        </p:tgtEl>
                                        <p:attrNameLst>
                                          <p:attrName>style.visibility</p:attrName>
                                        </p:attrNameLst>
                                      </p:cBhvr>
                                      <p:to>
                                        <p:strVal val="hidden"/>
                                      </p:to>
                                    </p:set>
                                  </p:childTnLst>
                                </p:cTn>
                              </p:par>
                              <p:par>
                                <p:cTn id="87" presetID="20" presetClass="exit" presetSubtype="0" fill="hold" grpId="0" nodeType="withEffect">
                                  <p:stCondLst>
                                    <p:cond delay="0"/>
                                  </p:stCondLst>
                                  <p:childTnLst>
                                    <p:animEffect transition="out" filter="wedge">
                                      <p:cBhvr>
                                        <p:cTn id="88" dur="5000"/>
                                        <p:tgtEl>
                                          <p:spTgt spid="129"/>
                                        </p:tgtEl>
                                      </p:cBhvr>
                                    </p:animEffect>
                                    <p:set>
                                      <p:cBhvr>
                                        <p:cTn id="89" dur="1" fill="hold">
                                          <p:stCondLst>
                                            <p:cond delay="4999"/>
                                          </p:stCondLst>
                                        </p:cTn>
                                        <p:tgtEl>
                                          <p:spTgt spid="129"/>
                                        </p:tgtEl>
                                        <p:attrNameLst>
                                          <p:attrName>style.visibility</p:attrName>
                                        </p:attrNameLst>
                                      </p:cBhvr>
                                      <p:to>
                                        <p:strVal val="hidden"/>
                                      </p:to>
                                    </p:set>
                                  </p:childTnLst>
                                </p:cTn>
                              </p:par>
                              <p:par>
                                <p:cTn id="90" presetID="20" presetClass="exit" presetSubtype="0" fill="hold" grpId="0" nodeType="withEffect">
                                  <p:stCondLst>
                                    <p:cond delay="0"/>
                                  </p:stCondLst>
                                  <p:childTnLst>
                                    <p:animEffect transition="out" filter="wedge">
                                      <p:cBhvr>
                                        <p:cTn id="91" dur="5000"/>
                                        <p:tgtEl>
                                          <p:spTgt spid="130"/>
                                        </p:tgtEl>
                                      </p:cBhvr>
                                    </p:animEffect>
                                    <p:set>
                                      <p:cBhvr>
                                        <p:cTn id="92" dur="1" fill="hold">
                                          <p:stCondLst>
                                            <p:cond delay="4999"/>
                                          </p:stCondLst>
                                        </p:cTn>
                                        <p:tgtEl>
                                          <p:spTgt spid="130"/>
                                        </p:tgtEl>
                                        <p:attrNameLst>
                                          <p:attrName>style.visibility</p:attrName>
                                        </p:attrNameLst>
                                      </p:cBhvr>
                                      <p:to>
                                        <p:strVal val="hidden"/>
                                      </p:to>
                                    </p:set>
                                  </p:childTnLst>
                                </p:cTn>
                              </p:par>
                              <p:par>
                                <p:cTn id="93" presetID="20" presetClass="exit" presetSubtype="0" fill="hold" grpId="0" nodeType="withEffect">
                                  <p:stCondLst>
                                    <p:cond delay="0"/>
                                  </p:stCondLst>
                                  <p:childTnLst>
                                    <p:animEffect transition="out" filter="wedge">
                                      <p:cBhvr>
                                        <p:cTn id="94" dur="5000"/>
                                        <p:tgtEl>
                                          <p:spTgt spid="131"/>
                                        </p:tgtEl>
                                      </p:cBhvr>
                                    </p:animEffect>
                                    <p:set>
                                      <p:cBhvr>
                                        <p:cTn id="95" dur="1" fill="hold">
                                          <p:stCondLst>
                                            <p:cond delay="4999"/>
                                          </p:stCondLst>
                                        </p:cTn>
                                        <p:tgtEl>
                                          <p:spTgt spid="131"/>
                                        </p:tgtEl>
                                        <p:attrNameLst>
                                          <p:attrName>style.visibility</p:attrName>
                                        </p:attrNameLst>
                                      </p:cBhvr>
                                      <p:to>
                                        <p:strVal val="hidden"/>
                                      </p:to>
                                    </p:set>
                                  </p:childTnLst>
                                </p:cTn>
                              </p:par>
                              <p:par>
                                <p:cTn id="96" presetID="20" presetClass="exit" presetSubtype="0" fill="hold" grpId="0" nodeType="withEffect">
                                  <p:stCondLst>
                                    <p:cond delay="0"/>
                                  </p:stCondLst>
                                  <p:childTnLst>
                                    <p:animEffect transition="out" filter="wedge">
                                      <p:cBhvr>
                                        <p:cTn id="97" dur="5000"/>
                                        <p:tgtEl>
                                          <p:spTgt spid="132"/>
                                        </p:tgtEl>
                                      </p:cBhvr>
                                    </p:animEffect>
                                    <p:set>
                                      <p:cBhvr>
                                        <p:cTn id="98" dur="1" fill="hold">
                                          <p:stCondLst>
                                            <p:cond delay="4999"/>
                                          </p:stCondLst>
                                        </p:cTn>
                                        <p:tgtEl>
                                          <p:spTgt spid="132"/>
                                        </p:tgtEl>
                                        <p:attrNameLst>
                                          <p:attrName>style.visibility</p:attrName>
                                        </p:attrNameLst>
                                      </p:cBhvr>
                                      <p:to>
                                        <p:strVal val="hidden"/>
                                      </p:to>
                                    </p:set>
                                  </p:childTnLst>
                                </p:cTn>
                              </p:par>
                              <p:par>
                                <p:cTn id="99" presetID="20" presetClass="exit" presetSubtype="0" fill="hold" grpId="0" nodeType="withEffect">
                                  <p:stCondLst>
                                    <p:cond delay="0"/>
                                  </p:stCondLst>
                                  <p:childTnLst>
                                    <p:animEffect transition="out" filter="wedge">
                                      <p:cBhvr>
                                        <p:cTn id="100" dur="5000"/>
                                        <p:tgtEl>
                                          <p:spTgt spid="135"/>
                                        </p:tgtEl>
                                      </p:cBhvr>
                                    </p:animEffect>
                                    <p:set>
                                      <p:cBhvr>
                                        <p:cTn id="101" dur="1" fill="hold">
                                          <p:stCondLst>
                                            <p:cond delay="4999"/>
                                          </p:stCondLst>
                                        </p:cTn>
                                        <p:tgtEl>
                                          <p:spTgt spid="135"/>
                                        </p:tgtEl>
                                        <p:attrNameLst>
                                          <p:attrName>style.visibility</p:attrName>
                                        </p:attrNameLst>
                                      </p:cBhvr>
                                      <p:to>
                                        <p:strVal val="hidden"/>
                                      </p:to>
                                    </p:set>
                                  </p:childTnLst>
                                </p:cTn>
                              </p:par>
                              <p:par>
                                <p:cTn id="102" presetID="20" presetClass="exit" presetSubtype="0" fill="hold" grpId="0" nodeType="withEffect">
                                  <p:stCondLst>
                                    <p:cond delay="0"/>
                                  </p:stCondLst>
                                  <p:childTnLst>
                                    <p:animEffect transition="out" filter="wedge">
                                      <p:cBhvr>
                                        <p:cTn id="103" dur="5000"/>
                                        <p:tgtEl>
                                          <p:spTgt spid="136"/>
                                        </p:tgtEl>
                                      </p:cBhvr>
                                    </p:animEffect>
                                    <p:set>
                                      <p:cBhvr>
                                        <p:cTn id="104" dur="1" fill="hold">
                                          <p:stCondLst>
                                            <p:cond delay="4999"/>
                                          </p:stCondLst>
                                        </p:cTn>
                                        <p:tgtEl>
                                          <p:spTgt spid="136"/>
                                        </p:tgtEl>
                                        <p:attrNameLst>
                                          <p:attrName>style.visibility</p:attrName>
                                        </p:attrNameLst>
                                      </p:cBhvr>
                                      <p:to>
                                        <p:strVal val="hidden"/>
                                      </p:to>
                                    </p:set>
                                  </p:childTnLst>
                                </p:cTn>
                              </p:par>
                              <p:par>
                                <p:cTn id="105" presetID="20" presetClass="exit" presetSubtype="0" fill="hold" grpId="0" nodeType="withEffect">
                                  <p:stCondLst>
                                    <p:cond delay="0"/>
                                  </p:stCondLst>
                                  <p:childTnLst>
                                    <p:animEffect transition="out" filter="wedge">
                                      <p:cBhvr>
                                        <p:cTn id="106" dur="5000"/>
                                        <p:tgtEl>
                                          <p:spTgt spid="137"/>
                                        </p:tgtEl>
                                      </p:cBhvr>
                                    </p:animEffect>
                                    <p:set>
                                      <p:cBhvr>
                                        <p:cTn id="107" dur="1" fill="hold">
                                          <p:stCondLst>
                                            <p:cond delay="4999"/>
                                          </p:stCondLst>
                                        </p:cTn>
                                        <p:tgtEl>
                                          <p:spTgt spid="137"/>
                                        </p:tgtEl>
                                        <p:attrNameLst>
                                          <p:attrName>style.visibility</p:attrName>
                                        </p:attrNameLst>
                                      </p:cBhvr>
                                      <p:to>
                                        <p:strVal val="hidden"/>
                                      </p:to>
                                    </p:set>
                                  </p:childTnLst>
                                </p:cTn>
                              </p:par>
                              <p:par>
                                <p:cTn id="108" presetID="20" presetClass="exit" presetSubtype="0" fill="hold" grpId="0" nodeType="withEffect">
                                  <p:stCondLst>
                                    <p:cond delay="0"/>
                                  </p:stCondLst>
                                  <p:childTnLst>
                                    <p:animEffect transition="out" filter="wedge">
                                      <p:cBhvr>
                                        <p:cTn id="109" dur="5000"/>
                                        <p:tgtEl>
                                          <p:spTgt spid="138"/>
                                        </p:tgtEl>
                                      </p:cBhvr>
                                    </p:animEffect>
                                    <p:set>
                                      <p:cBhvr>
                                        <p:cTn id="110" dur="1" fill="hold">
                                          <p:stCondLst>
                                            <p:cond delay="4999"/>
                                          </p:stCondLst>
                                        </p:cTn>
                                        <p:tgtEl>
                                          <p:spTgt spid="138"/>
                                        </p:tgtEl>
                                        <p:attrNameLst>
                                          <p:attrName>style.visibility</p:attrName>
                                        </p:attrNameLst>
                                      </p:cBhvr>
                                      <p:to>
                                        <p:strVal val="hidden"/>
                                      </p:to>
                                    </p:set>
                                  </p:childTnLst>
                                </p:cTn>
                              </p:par>
                              <p:par>
                                <p:cTn id="111" presetID="20" presetClass="exit" presetSubtype="0" fill="hold" grpId="0" nodeType="withEffect">
                                  <p:stCondLst>
                                    <p:cond delay="0"/>
                                  </p:stCondLst>
                                  <p:childTnLst>
                                    <p:animEffect transition="out" filter="wedge">
                                      <p:cBhvr>
                                        <p:cTn id="112" dur="5000"/>
                                        <p:tgtEl>
                                          <p:spTgt spid="139"/>
                                        </p:tgtEl>
                                      </p:cBhvr>
                                    </p:animEffect>
                                    <p:set>
                                      <p:cBhvr>
                                        <p:cTn id="113" dur="1" fill="hold">
                                          <p:stCondLst>
                                            <p:cond delay="4999"/>
                                          </p:stCondLst>
                                        </p:cTn>
                                        <p:tgtEl>
                                          <p:spTgt spid="139"/>
                                        </p:tgtEl>
                                        <p:attrNameLst>
                                          <p:attrName>style.visibility</p:attrName>
                                        </p:attrNameLst>
                                      </p:cBhvr>
                                      <p:to>
                                        <p:strVal val="hidden"/>
                                      </p:to>
                                    </p:set>
                                  </p:childTnLst>
                                </p:cTn>
                              </p:par>
                              <p:par>
                                <p:cTn id="114" presetID="20" presetClass="exit" presetSubtype="0" fill="hold" grpId="0" nodeType="withEffect">
                                  <p:stCondLst>
                                    <p:cond delay="0"/>
                                  </p:stCondLst>
                                  <p:childTnLst>
                                    <p:animEffect transition="out" filter="wedge">
                                      <p:cBhvr>
                                        <p:cTn id="115" dur="5000"/>
                                        <p:tgtEl>
                                          <p:spTgt spid="140"/>
                                        </p:tgtEl>
                                      </p:cBhvr>
                                    </p:animEffect>
                                    <p:set>
                                      <p:cBhvr>
                                        <p:cTn id="116" dur="1" fill="hold">
                                          <p:stCondLst>
                                            <p:cond delay="4999"/>
                                          </p:stCondLst>
                                        </p:cTn>
                                        <p:tgtEl>
                                          <p:spTgt spid="140"/>
                                        </p:tgtEl>
                                        <p:attrNameLst>
                                          <p:attrName>style.visibility</p:attrName>
                                        </p:attrNameLst>
                                      </p:cBhvr>
                                      <p:to>
                                        <p:strVal val="hidden"/>
                                      </p:to>
                                    </p:set>
                                  </p:childTnLst>
                                </p:cTn>
                              </p:par>
                              <p:par>
                                <p:cTn id="117" presetID="20" presetClass="exit" presetSubtype="0" fill="hold" grpId="0" nodeType="withEffect">
                                  <p:stCondLst>
                                    <p:cond delay="0"/>
                                  </p:stCondLst>
                                  <p:childTnLst>
                                    <p:animEffect transition="out" filter="wedge">
                                      <p:cBhvr>
                                        <p:cTn id="118" dur="5000"/>
                                        <p:tgtEl>
                                          <p:spTgt spid="143"/>
                                        </p:tgtEl>
                                      </p:cBhvr>
                                    </p:animEffect>
                                    <p:set>
                                      <p:cBhvr>
                                        <p:cTn id="119" dur="1" fill="hold">
                                          <p:stCondLst>
                                            <p:cond delay="4999"/>
                                          </p:stCondLst>
                                        </p:cTn>
                                        <p:tgtEl>
                                          <p:spTgt spid="143"/>
                                        </p:tgtEl>
                                        <p:attrNameLst>
                                          <p:attrName>style.visibility</p:attrName>
                                        </p:attrNameLst>
                                      </p:cBhvr>
                                      <p:to>
                                        <p:strVal val="hidden"/>
                                      </p:to>
                                    </p:set>
                                  </p:childTnLst>
                                </p:cTn>
                              </p:par>
                              <p:par>
                                <p:cTn id="120" presetID="20" presetClass="exit" presetSubtype="0" fill="hold" grpId="0" nodeType="withEffect">
                                  <p:stCondLst>
                                    <p:cond delay="0"/>
                                  </p:stCondLst>
                                  <p:childTnLst>
                                    <p:animEffect transition="out" filter="wedge">
                                      <p:cBhvr>
                                        <p:cTn id="121" dur="5000"/>
                                        <p:tgtEl>
                                          <p:spTgt spid="144"/>
                                        </p:tgtEl>
                                      </p:cBhvr>
                                    </p:animEffect>
                                    <p:set>
                                      <p:cBhvr>
                                        <p:cTn id="122" dur="1" fill="hold">
                                          <p:stCondLst>
                                            <p:cond delay="4999"/>
                                          </p:stCondLst>
                                        </p:cTn>
                                        <p:tgtEl>
                                          <p:spTgt spid="144"/>
                                        </p:tgtEl>
                                        <p:attrNameLst>
                                          <p:attrName>style.visibility</p:attrName>
                                        </p:attrNameLst>
                                      </p:cBhvr>
                                      <p:to>
                                        <p:strVal val="hidden"/>
                                      </p:to>
                                    </p:set>
                                  </p:childTnLst>
                                </p:cTn>
                              </p:par>
                              <p:par>
                                <p:cTn id="123" presetID="20" presetClass="exit" presetSubtype="0" fill="hold" grpId="0" nodeType="withEffect">
                                  <p:stCondLst>
                                    <p:cond delay="0"/>
                                  </p:stCondLst>
                                  <p:childTnLst>
                                    <p:animEffect transition="out" filter="wedge">
                                      <p:cBhvr>
                                        <p:cTn id="124" dur="5000"/>
                                        <p:tgtEl>
                                          <p:spTgt spid="145"/>
                                        </p:tgtEl>
                                      </p:cBhvr>
                                    </p:animEffect>
                                    <p:set>
                                      <p:cBhvr>
                                        <p:cTn id="125" dur="1" fill="hold">
                                          <p:stCondLst>
                                            <p:cond delay="4999"/>
                                          </p:stCondLst>
                                        </p:cTn>
                                        <p:tgtEl>
                                          <p:spTgt spid="145"/>
                                        </p:tgtEl>
                                        <p:attrNameLst>
                                          <p:attrName>style.visibility</p:attrName>
                                        </p:attrNameLst>
                                      </p:cBhvr>
                                      <p:to>
                                        <p:strVal val="hidden"/>
                                      </p:to>
                                    </p:set>
                                  </p:childTnLst>
                                </p:cTn>
                              </p:par>
                              <p:par>
                                <p:cTn id="126" presetID="20" presetClass="exit" presetSubtype="0" fill="hold" grpId="0" nodeType="withEffect">
                                  <p:stCondLst>
                                    <p:cond delay="0"/>
                                  </p:stCondLst>
                                  <p:childTnLst>
                                    <p:animEffect transition="out" filter="wedge">
                                      <p:cBhvr>
                                        <p:cTn id="127" dur="5000"/>
                                        <p:tgtEl>
                                          <p:spTgt spid="146"/>
                                        </p:tgtEl>
                                      </p:cBhvr>
                                    </p:animEffect>
                                    <p:set>
                                      <p:cBhvr>
                                        <p:cTn id="128" dur="1" fill="hold">
                                          <p:stCondLst>
                                            <p:cond delay="4999"/>
                                          </p:stCondLst>
                                        </p:cTn>
                                        <p:tgtEl>
                                          <p:spTgt spid="146"/>
                                        </p:tgtEl>
                                        <p:attrNameLst>
                                          <p:attrName>style.visibility</p:attrName>
                                        </p:attrNameLst>
                                      </p:cBhvr>
                                      <p:to>
                                        <p:strVal val="hidden"/>
                                      </p:to>
                                    </p:set>
                                  </p:childTnLst>
                                </p:cTn>
                              </p:par>
                              <p:par>
                                <p:cTn id="129" presetID="20" presetClass="exit" presetSubtype="0" fill="hold" grpId="0" nodeType="withEffect">
                                  <p:stCondLst>
                                    <p:cond delay="0"/>
                                  </p:stCondLst>
                                  <p:childTnLst>
                                    <p:animEffect transition="out" filter="wedge">
                                      <p:cBhvr>
                                        <p:cTn id="130" dur="5000"/>
                                        <p:tgtEl>
                                          <p:spTgt spid="147"/>
                                        </p:tgtEl>
                                      </p:cBhvr>
                                    </p:animEffect>
                                    <p:set>
                                      <p:cBhvr>
                                        <p:cTn id="131" dur="1" fill="hold">
                                          <p:stCondLst>
                                            <p:cond delay="4999"/>
                                          </p:stCondLst>
                                        </p:cTn>
                                        <p:tgtEl>
                                          <p:spTgt spid="147"/>
                                        </p:tgtEl>
                                        <p:attrNameLst>
                                          <p:attrName>style.visibility</p:attrName>
                                        </p:attrNameLst>
                                      </p:cBhvr>
                                      <p:to>
                                        <p:strVal val="hidden"/>
                                      </p:to>
                                    </p:set>
                                  </p:childTnLst>
                                </p:cTn>
                              </p:par>
                              <p:par>
                                <p:cTn id="132" presetID="20" presetClass="exit" presetSubtype="0" fill="hold" grpId="0" nodeType="withEffect">
                                  <p:stCondLst>
                                    <p:cond delay="0"/>
                                  </p:stCondLst>
                                  <p:childTnLst>
                                    <p:animEffect transition="out" filter="wedge">
                                      <p:cBhvr>
                                        <p:cTn id="133" dur="5000"/>
                                        <p:tgtEl>
                                          <p:spTgt spid="148"/>
                                        </p:tgtEl>
                                      </p:cBhvr>
                                    </p:animEffect>
                                    <p:set>
                                      <p:cBhvr>
                                        <p:cTn id="134" dur="1" fill="hold">
                                          <p:stCondLst>
                                            <p:cond delay="4999"/>
                                          </p:stCondLst>
                                        </p:cTn>
                                        <p:tgtEl>
                                          <p:spTgt spid="148"/>
                                        </p:tgtEl>
                                        <p:attrNameLst>
                                          <p:attrName>style.visibility</p:attrName>
                                        </p:attrNameLst>
                                      </p:cBhvr>
                                      <p:to>
                                        <p:strVal val="hidden"/>
                                      </p:to>
                                    </p:set>
                                  </p:childTnLst>
                                </p:cTn>
                              </p:par>
                              <p:par>
                                <p:cTn id="135" presetID="20" presetClass="exit" presetSubtype="0" fill="hold" grpId="0" nodeType="withEffect">
                                  <p:stCondLst>
                                    <p:cond delay="0"/>
                                  </p:stCondLst>
                                  <p:childTnLst>
                                    <p:animEffect transition="out" filter="wedge">
                                      <p:cBhvr>
                                        <p:cTn id="136" dur="5000"/>
                                        <p:tgtEl>
                                          <p:spTgt spid="151"/>
                                        </p:tgtEl>
                                      </p:cBhvr>
                                    </p:animEffect>
                                    <p:set>
                                      <p:cBhvr>
                                        <p:cTn id="137" dur="1" fill="hold">
                                          <p:stCondLst>
                                            <p:cond delay="4999"/>
                                          </p:stCondLst>
                                        </p:cTn>
                                        <p:tgtEl>
                                          <p:spTgt spid="151"/>
                                        </p:tgtEl>
                                        <p:attrNameLst>
                                          <p:attrName>style.visibility</p:attrName>
                                        </p:attrNameLst>
                                      </p:cBhvr>
                                      <p:to>
                                        <p:strVal val="hidden"/>
                                      </p:to>
                                    </p:set>
                                  </p:childTnLst>
                                </p:cTn>
                              </p:par>
                              <p:par>
                                <p:cTn id="138" presetID="20" presetClass="exit" presetSubtype="0" fill="hold" grpId="0" nodeType="withEffect">
                                  <p:stCondLst>
                                    <p:cond delay="0"/>
                                  </p:stCondLst>
                                  <p:childTnLst>
                                    <p:animEffect transition="out" filter="wedge">
                                      <p:cBhvr>
                                        <p:cTn id="139" dur="5000"/>
                                        <p:tgtEl>
                                          <p:spTgt spid="152"/>
                                        </p:tgtEl>
                                      </p:cBhvr>
                                    </p:animEffect>
                                    <p:set>
                                      <p:cBhvr>
                                        <p:cTn id="140" dur="1" fill="hold">
                                          <p:stCondLst>
                                            <p:cond delay="4999"/>
                                          </p:stCondLst>
                                        </p:cTn>
                                        <p:tgtEl>
                                          <p:spTgt spid="152"/>
                                        </p:tgtEl>
                                        <p:attrNameLst>
                                          <p:attrName>style.visibility</p:attrName>
                                        </p:attrNameLst>
                                      </p:cBhvr>
                                      <p:to>
                                        <p:strVal val="hidden"/>
                                      </p:to>
                                    </p:set>
                                  </p:childTnLst>
                                </p:cTn>
                              </p:par>
                              <p:par>
                                <p:cTn id="141" presetID="20" presetClass="exit" presetSubtype="0" fill="hold" grpId="0" nodeType="withEffect">
                                  <p:stCondLst>
                                    <p:cond delay="0"/>
                                  </p:stCondLst>
                                  <p:childTnLst>
                                    <p:animEffect transition="out" filter="wedge">
                                      <p:cBhvr>
                                        <p:cTn id="142" dur="5000"/>
                                        <p:tgtEl>
                                          <p:spTgt spid="153"/>
                                        </p:tgtEl>
                                      </p:cBhvr>
                                    </p:animEffect>
                                    <p:set>
                                      <p:cBhvr>
                                        <p:cTn id="143" dur="1" fill="hold">
                                          <p:stCondLst>
                                            <p:cond delay="4999"/>
                                          </p:stCondLst>
                                        </p:cTn>
                                        <p:tgtEl>
                                          <p:spTgt spid="153"/>
                                        </p:tgtEl>
                                        <p:attrNameLst>
                                          <p:attrName>style.visibility</p:attrName>
                                        </p:attrNameLst>
                                      </p:cBhvr>
                                      <p:to>
                                        <p:strVal val="hidden"/>
                                      </p:to>
                                    </p:set>
                                  </p:childTnLst>
                                </p:cTn>
                              </p:par>
                              <p:par>
                                <p:cTn id="144" presetID="20" presetClass="exit" presetSubtype="0" fill="hold" grpId="0" nodeType="withEffect">
                                  <p:stCondLst>
                                    <p:cond delay="0"/>
                                  </p:stCondLst>
                                  <p:childTnLst>
                                    <p:animEffect transition="out" filter="wedge">
                                      <p:cBhvr>
                                        <p:cTn id="145" dur="5000"/>
                                        <p:tgtEl>
                                          <p:spTgt spid="154"/>
                                        </p:tgtEl>
                                      </p:cBhvr>
                                    </p:animEffect>
                                    <p:set>
                                      <p:cBhvr>
                                        <p:cTn id="146" dur="1" fill="hold">
                                          <p:stCondLst>
                                            <p:cond delay="4999"/>
                                          </p:stCondLst>
                                        </p:cTn>
                                        <p:tgtEl>
                                          <p:spTgt spid="154"/>
                                        </p:tgtEl>
                                        <p:attrNameLst>
                                          <p:attrName>style.visibility</p:attrName>
                                        </p:attrNameLst>
                                      </p:cBhvr>
                                      <p:to>
                                        <p:strVal val="hidden"/>
                                      </p:to>
                                    </p:set>
                                  </p:childTnLst>
                                </p:cTn>
                              </p:par>
                              <p:par>
                                <p:cTn id="147" presetID="20" presetClass="exit" presetSubtype="0" fill="hold" grpId="0" nodeType="withEffect">
                                  <p:stCondLst>
                                    <p:cond delay="0"/>
                                  </p:stCondLst>
                                  <p:childTnLst>
                                    <p:animEffect transition="out" filter="wedge">
                                      <p:cBhvr>
                                        <p:cTn id="148" dur="5000"/>
                                        <p:tgtEl>
                                          <p:spTgt spid="155"/>
                                        </p:tgtEl>
                                      </p:cBhvr>
                                    </p:animEffect>
                                    <p:set>
                                      <p:cBhvr>
                                        <p:cTn id="149" dur="1" fill="hold">
                                          <p:stCondLst>
                                            <p:cond delay="4999"/>
                                          </p:stCondLst>
                                        </p:cTn>
                                        <p:tgtEl>
                                          <p:spTgt spid="155"/>
                                        </p:tgtEl>
                                        <p:attrNameLst>
                                          <p:attrName>style.visibility</p:attrName>
                                        </p:attrNameLst>
                                      </p:cBhvr>
                                      <p:to>
                                        <p:strVal val="hidden"/>
                                      </p:to>
                                    </p:set>
                                  </p:childTnLst>
                                </p:cTn>
                              </p:par>
                              <p:par>
                                <p:cTn id="150" presetID="20" presetClass="exit" presetSubtype="0" fill="hold" grpId="0" nodeType="withEffect">
                                  <p:stCondLst>
                                    <p:cond delay="0"/>
                                  </p:stCondLst>
                                  <p:childTnLst>
                                    <p:animEffect transition="out" filter="wedge">
                                      <p:cBhvr>
                                        <p:cTn id="151" dur="5000"/>
                                        <p:tgtEl>
                                          <p:spTgt spid="156"/>
                                        </p:tgtEl>
                                      </p:cBhvr>
                                    </p:animEffect>
                                    <p:set>
                                      <p:cBhvr>
                                        <p:cTn id="152" dur="1" fill="hold">
                                          <p:stCondLst>
                                            <p:cond delay="4999"/>
                                          </p:stCondLst>
                                        </p:cTn>
                                        <p:tgtEl>
                                          <p:spTgt spid="156"/>
                                        </p:tgtEl>
                                        <p:attrNameLst>
                                          <p:attrName>style.visibility</p:attrName>
                                        </p:attrNameLst>
                                      </p:cBhvr>
                                      <p:to>
                                        <p:strVal val="hidden"/>
                                      </p:to>
                                    </p:set>
                                  </p:childTnLst>
                                </p:cTn>
                              </p:par>
                              <p:par>
                                <p:cTn id="153" presetID="20" presetClass="exit" presetSubtype="0" fill="hold" grpId="0" nodeType="withEffect">
                                  <p:stCondLst>
                                    <p:cond delay="0"/>
                                  </p:stCondLst>
                                  <p:childTnLst>
                                    <p:animEffect transition="out" filter="wedge">
                                      <p:cBhvr>
                                        <p:cTn id="154" dur="5000"/>
                                        <p:tgtEl>
                                          <p:spTgt spid="159"/>
                                        </p:tgtEl>
                                      </p:cBhvr>
                                    </p:animEffect>
                                    <p:set>
                                      <p:cBhvr>
                                        <p:cTn id="155" dur="1" fill="hold">
                                          <p:stCondLst>
                                            <p:cond delay="4999"/>
                                          </p:stCondLst>
                                        </p:cTn>
                                        <p:tgtEl>
                                          <p:spTgt spid="159"/>
                                        </p:tgtEl>
                                        <p:attrNameLst>
                                          <p:attrName>style.visibility</p:attrName>
                                        </p:attrNameLst>
                                      </p:cBhvr>
                                      <p:to>
                                        <p:strVal val="hidden"/>
                                      </p:to>
                                    </p:set>
                                  </p:childTnLst>
                                </p:cTn>
                              </p:par>
                              <p:par>
                                <p:cTn id="156" presetID="20" presetClass="exit" presetSubtype="0" fill="hold" grpId="0" nodeType="withEffect">
                                  <p:stCondLst>
                                    <p:cond delay="0"/>
                                  </p:stCondLst>
                                  <p:childTnLst>
                                    <p:animEffect transition="out" filter="wedge">
                                      <p:cBhvr>
                                        <p:cTn id="157" dur="5000"/>
                                        <p:tgtEl>
                                          <p:spTgt spid="160"/>
                                        </p:tgtEl>
                                      </p:cBhvr>
                                    </p:animEffect>
                                    <p:set>
                                      <p:cBhvr>
                                        <p:cTn id="158" dur="1" fill="hold">
                                          <p:stCondLst>
                                            <p:cond delay="4999"/>
                                          </p:stCondLst>
                                        </p:cTn>
                                        <p:tgtEl>
                                          <p:spTgt spid="160"/>
                                        </p:tgtEl>
                                        <p:attrNameLst>
                                          <p:attrName>style.visibility</p:attrName>
                                        </p:attrNameLst>
                                      </p:cBhvr>
                                      <p:to>
                                        <p:strVal val="hidden"/>
                                      </p:to>
                                    </p:set>
                                  </p:childTnLst>
                                </p:cTn>
                              </p:par>
                              <p:par>
                                <p:cTn id="159" presetID="20" presetClass="exit" presetSubtype="0" fill="hold" grpId="0" nodeType="withEffect">
                                  <p:stCondLst>
                                    <p:cond delay="0"/>
                                  </p:stCondLst>
                                  <p:childTnLst>
                                    <p:animEffect transition="out" filter="wedge">
                                      <p:cBhvr>
                                        <p:cTn id="160" dur="5000"/>
                                        <p:tgtEl>
                                          <p:spTgt spid="161"/>
                                        </p:tgtEl>
                                      </p:cBhvr>
                                    </p:animEffect>
                                    <p:set>
                                      <p:cBhvr>
                                        <p:cTn id="161" dur="1" fill="hold">
                                          <p:stCondLst>
                                            <p:cond delay="4999"/>
                                          </p:stCondLst>
                                        </p:cTn>
                                        <p:tgtEl>
                                          <p:spTgt spid="161"/>
                                        </p:tgtEl>
                                        <p:attrNameLst>
                                          <p:attrName>style.visibility</p:attrName>
                                        </p:attrNameLst>
                                      </p:cBhvr>
                                      <p:to>
                                        <p:strVal val="hidden"/>
                                      </p:to>
                                    </p:set>
                                  </p:childTnLst>
                                </p:cTn>
                              </p:par>
                              <p:par>
                                <p:cTn id="162" presetID="20" presetClass="exit" presetSubtype="0" fill="hold" grpId="0" nodeType="withEffect">
                                  <p:stCondLst>
                                    <p:cond delay="0"/>
                                  </p:stCondLst>
                                  <p:childTnLst>
                                    <p:animEffect transition="out" filter="wedge">
                                      <p:cBhvr>
                                        <p:cTn id="163" dur="5000"/>
                                        <p:tgtEl>
                                          <p:spTgt spid="162"/>
                                        </p:tgtEl>
                                      </p:cBhvr>
                                    </p:animEffect>
                                    <p:set>
                                      <p:cBhvr>
                                        <p:cTn id="164" dur="1" fill="hold">
                                          <p:stCondLst>
                                            <p:cond delay="4999"/>
                                          </p:stCondLst>
                                        </p:cTn>
                                        <p:tgtEl>
                                          <p:spTgt spid="162"/>
                                        </p:tgtEl>
                                        <p:attrNameLst>
                                          <p:attrName>style.visibility</p:attrName>
                                        </p:attrNameLst>
                                      </p:cBhvr>
                                      <p:to>
                                        <p:strVal val="hidden"/>
                                      </p:to>
                                    </p:set>
                                  </p:childTnLst>
                                </p:cTn>
                              </p:par>
                              <p:par>
                                <p:cTn id="165" presetID="20" presetClass="exit" presetSubtype="0" fill="hold" grpId="0" nodeType="withEffect">
                                  <p:stCondLst>
                                    <p:cond delay="0"/>
                                  </p:stCondLst>
                                  <p:childTnLst>
                                    <p:animEffect transition="out" filter="wedge">
                                      <p:cBhvr>
                                        <p:cTn id="166" dur="5000"/>
                                        <p:tgtEl>
                                          <p:spTgt spid="163"/>
                                        </p:tgtEl>
                                      </p:cBhvr>
                                    </p:animEffect>
                                    <p:set>
                                      <p:cBhvr>
                                        <p:cTn id="167" dur="1" fill="hold">
                                          <p:stCondLst>
                                            <p:cond delay="4999"/>
                                          </p:stCondLst>
                                        </p:cTn>
                                        <p:tgtEl>
                                          <p:spTgt spid="163"/>
                                        </p:tgtEl>
                                        <p:attrNameLst>
                                          <p:attrName>style.visibility</p:attrName>
                                        </p:attrNameLst>
                                      </p:cBhvr>
                                      <p:to>
                                        <p:strVal val="hidden"/>
                                      </p:to>
                                    </p:set>
                                  </p:childTnLst>
                                </p:cTn>
                              </p:par>
                              <p:par>
                                <p:cTn id="168" presetID="20" presetClass="exit" presetSubtype="0" fill="hold" grpId="0" nodeType="withEffect">
                                  <p:stCondLst>
                                    <p:cond delay="0"/>
                                  </p:stCondLst>
                                  <p:childTnLst>
                                    <p:animEffect transition="out" filter="wedge">
                                      <p:cBhvr>
                                        <p:cTn id="169" dur="5000"/>
                                        <p:tgtEl>
                                          <p:spTgt spid="164"/>
                                        </p:tgtEl>
                                      </p:cBhvr>
                                    </p:animEffect>
                                    <p:set>
                                      <p:cBhvr>
                                        <p:cTn id="170" dur="1" fill="hold">
                                          <p:stCondLst>
                                            <p:cond delay="4999"/>
                                          </p:stCondLst>
                                        </p:cTn>
                                        <p:tgtEl>
                                          <p:spTgt spid="164"/>
                                        </p:tgtEl>
                                        <p:attrNameLst>
                                          <p:attrName>style.visibility</p:attrName>
                                        </p:attrNameLst>
                                      </p:cBhvr>
                                      <p:to>
                                        <p:strVal val="hidden"/>
                                      </p:to>
                                    </p:set>
                                  </p:childTnLst>
                                </p:cTn>
                              </p:par>
                              <p:par>
                                <p:cTn id="171" presetID="20" presetClass="exit" presetSubtype="0" fill="hold" grpId="0" nodeType="withEffect">
                                  <p:stCondLst>
                                    <p:cond delay="0"/>
                                  </p:stCondLst>
                                  <p:childTnLst>
                                    <p:animEffect transition="out" filter="wedge">
                                      <p:cBhvr>
                                        <p:cTn id="172" dur="5000"/>
                                        <p:tgtEl>
                                          <p:spTgt spid="87"/>
                                        </p:tgtEl>
                                      </p:cBhvr>
                                    </p:animEffect>
                                    <p:set>
                                      <p:cBhvr>
                                        <p:cTn id="173" dur="1" fill="hold">
                                          <p:stCondLst>
                                            <p:cond delay="4999"/>
                                          </p:stCondLst>
                                        </p:cTn>
                                        <p:tgtEl>
                                          <p:spTgt spid="87"/>
                                        </p:tgtEl>
                                        <p:attrNameLst>
                                          <p:attrName>style.visibility</p:attrName>
                                        </p:attrNameLst>
                                      </p:cBhvr>
                                      <p:to>
                                        <p:strVal val="hidden"/>
                                      </p:to>
                                    </p:set>
                                  </p:childTnLst>
                                </p:cTn>
                              </p:par>
                              <p:par>
                                <p:cTn id="174" presetID="20" presetClass="exit" presetSubtype="0" fill="hold" grpId="0" nodeType="withEffect">
                                  <p:stCondLst>
                                    <p:cond delay="0"/>
                                  </p:stCondLst>
                                  <p:childTnLst>
                                    <p:animEffect transition="out" filter="wedge">
                                      <p:cBhvr>
                                        <p:cTn id="175" dur="5000"/>
                                        <p:tgtEl>
                                          <p:spTgt spid="88"/>
                                        </p:tgtEl>
                                      </p:cBhvr>
                                    </p:animEffect>
                                    <p:set>
                                      <p:cBhvr>
                                        <p:cTn id="176" dur="1" fill="hold">
                                          <p:stCondLst>
                                            <p:cond delay="4999"/>
                                          </p:stCondLst>
                                        </p:cTn>
                                        <p:tgtEl>
                                          <p:spTgt spid="88"/>
                                        </p:tgtEl>
                                        <p:attrNameLst>
                                          <p:attrName>style.visibility</p:attrName>
                                        </p:attrNameLst>
                                      </p:cBhvr>
                                      <p:to>
                                        <p:strVal val="hidden"/>
                                      </p:to>
                                    </p:set>
                                  </p:childTnLst>
                                </p:cTn>
                              </p:par>
                              <p:par>
                                <p:cTn id="177" presetID="20" presetClass="exit" presetSubtype="0" fill="hold" grpId="0" nodeType="withEffect">
                                  <p:stCondLst>
                                    <p:cond delay="0"/>
                                  </p:stCondLst>
                                  <p:childTnLst>
                                    <p:animEffect transition="out" filter="wedge">
                                      <p:cBhvr>
                                        <p:cTn id="178" dur="5000"/>
                                        <p:tgtEl>
                                          <p:spTgt spid="89"/>
                                        </p:tgtEl>
                                      </p:cBhvr>
                                    </p:animEffect>
                                    <p:set>
                                      <p:cBhvr>
                                        <p:cTn id="179" dur="1" fill="hold">
                                          <p:stCondLst>
                                            <p:cond delay="4999"/>
                                          </p:stCondLst>
                                        </p:cTn>
                                        <p:tgtEl>
                                          <p:spTgt spid="89"/>
                                        </p:tgtEl>
                                        <p:attrNameLst>
                                          <p:attrName>style.visibility</p:attrName>
                                        </p:attrNameLst>
                                      </p:cBhvr>
                                      <p:to>
                                        <p:strVal val="hidden"/>
                                      </p:to>
                                    </p:set>
                                  </p:childTnLst>
                                </p:cTn>
                              </p:par>
                              <p:par>
                                <p:cTn id="180" presetID="20" presetClass="exit" presetSubtype="0" fill="hold" grpId="0" nodeType="withEffect">
                                  <p:stCondLst>
                                    <p:cond delay="0"/>
                                  </p:stCondLst>
                                  <p:childTnLst>
                                    <p:animEffect transition="out" filter="wedge">
                                      <p:cBhvr>
                                        <p:cTn id="181" dur="5000"/>
                                        <p:tgtEl>
                                          <p:spTgt spid="90"/>
                                        </p:tgtEl>
                                      </p:cBhvr>
                                    </p:animEffect>
                                    <p:set>
                                      <p:cBhvr>
                                        <p:cTn id="182" dur="1" fill="hold">
                                          <p:stCondLst>
                                            <p:cond delay="4999"/>
                                          </p:stCondLst>
                                        </p:cTn>
                                        <p:tgtEl>
                                          <p:spTgt spid="90"/>
                                        </p:tgtEl>
                                        <p:attrNameLst>
                                          <p:attrName>style.visibility</p:attrName>
                                        </p:attrNameLst>
                                      </p:cBhvr>
                                      <p:to>
                                        <p:strVal val="hidden"/>
                                      </p:to>
                                    </p:set>
                                  </p:childTnLst>
                                </p:cTn>
                              </p:par>
                              <p:par>
                                <p:cTn id="183" presetID="20" presetClass="exit" presetSubtype="0" fill="hold" grpId="0" nodeType="withEffect">
                                  <p:stCondLst>
                                    <p:cond delay="0"/>
                                  </p:stCondLst>
                                  <p:childTnLst>
                                    <p:animEffect transition="out" filter="wedge">
                                      <p:cBhvr>
                                        <p:cTn id="184" dur="5000"/>
                                        <p:tgtEl>
                                          <p:spTgt spid="91"/>
                                        </p:tgtEl>
                                      </p:cBhvr>
                                    </p:animEffect>
                                    <p:set>
                                      <p:cBhvr>
                                        <p:cTn id="185" dur="1" fill="hold">
                                          <p:stCondLst>
                                            <p:cond delay="4999"/>
                                          </p:stCondLst>
                                        </p:cTn>
                                        <p:tgtEl>
                                          <p:spTgt spid="91"/>
                                        </p:tgtEl>
                                        <p:attrNameLst>
                                          <p:attrName>style.visibility</p:attrName>
                                        </p:attrNameLst>
                                      </p:cBhvr>
                                      <p:to>
                                        <p:strVal val="hidden"/>
                                      </p:to>
                                    </p:set>
                                  </p:childTnLst>
                                </p:cTn>
                              </p:par>
                              <p:par>
                                <p:cTn id="186" presetID="20" presetClass="exit" presetSubtype="0" fill="hold" grpId="0" nodeType="withEffect">
                                  <p:stCondLst>
                                    <p:cond delay="0"/>
                                  </p:stCondLst>
                                  <p:childTnLst>
                                    <p:animEffect transition="out" filter="wedge">
                                      <p:cBhvr>
                                        <p:cTn id="187" dur="5000"/>
                                        <p:tgtEl>
                                          <p:spTgt spid="92"/>
                                        </p:tgtEl>
                                      </p:cBhvr>
                                    </p:animEffect>
                                    <p:set>
                                      <p:cBhvr>
                                        <p:cTn id="188" dur="1" fill="hold">
                                          <p:stCondLst>
                                            <p:cond delay="4999"/>
                                          </p:stCondLst>
                                        </p:cTn>
                                        <p:tgtEl>
                                          <p:spTgt spid="92"/>
                                        </p:tgtEl>
                                        <p:attrNameLst>
                                          <p:attrName>style.visibility</p:attrName>
                                        </p:attrNameLst>
                                      </p:cBhvr>
                                      <p:to>
                                        <p:strVal val="hidden"/>
                                      </p:to>
                                    </p:set>
                                  </p:childTnLst>
                                </p:cTn>
                              </p:par>
                              <p:par>
                                <p:cTn id="189" presetID="23" presetClass="entr" presetSubtype="288"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p:cTn id="191" dur="5000" fill="hold"/>
                                        <p:tgtEl>
                                          <p:spTgt spid="4"/>
                                        </p:tgtEl>
                                        <p:attrNameLst>
                                          <p:attrName>ppt_w</p:attrName>
                                        </p:attrNameLst>
                                      </p:cBhvr>
                                      <p:tavLst>
                                        <p:tav tm="0">
                                          <p:val>
                                            <p:strVal val="4/3*#ppt_w"/>
                                          </p:val>
                                        </p:tav>
                                        <p:tav tm="100000">
                                          <p:val>
                                            <p:strVal val="#ppt_w"/>
                                          </p:val>
                                        </p:tav>
                                      </p:tavLst>
                                    </p:anim>
                                    <p:anim calcmode="lin" valueType="num">
                                      <p:cBhvr>
                                        <p:cTn id="192"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88" grpId="0" animBg="1"/>
      <p:bldP spid="89" grpId="0" animBg="1"/>
      <p:bldP spid="90" grpId="0" animBg="1"/>
      <p:bldP spid="91" grpId="0" animBg="1"/>
      <p:bldP spid="92" grpId="0" animBg="1"/>
      <p:bldP spid="95" grpId="0" animBg="1"/>
      <p:bldP spid="96" grpId="0" animBg="1"/>
      <p:bldP spid="97" grpId="0" animBg="1"/>
      <p:bldP spid="98" grpId="0" animBg="1"/>
      <p:bldP spid="99" grpId="0" animBg="1"/>
      <p:bldP spid="100" grpId="0" animBg="1"/>
      <p:bldP spid="103" grpId="0" animBg="1"/>
      <p:bldP spid="104" grpId="0" animBg="1"/>
      <p:bldP spid="105" grpId="0" animBg="1"/>
      <p:bldP spid="106" grpId="0" animBg="1"/>
      <p:bldP spid="107" grpId="0" animBg="1"/>
      <p:bldP spid="108" grpId="0" animBg="1"/>
      <p:bldP spid="111" grpId="0" animBg="1"/>
      <p:bldP spid="112" grpId="0" animBg="1"/>
      <p:bldP spid="113" grpId="0" animBg="1"/>
      <p:bldP spid="114" grpId="0" animBg="1"/>
      <p:bldP spid="115" grpId="0" animBg="1"/>
      <p:bldP spid="116" grpId="0" animBg="1"/>
      <p:bldP spid="119" grpId="0" animBg="1"/>
      <p:bldP spid="120" grpId="0" animBg="1"/>
      <p:bldP spid="121" grpId="0" animBg="1"/>
      <p:bldP spid="122" grpId="0" animBg="1"/>
      <p:bldP spid="123" grpId="0" animBg="1"/>
      <p:bldP spid="124" grpId="0" animBg="1"/>
      <p:bldP spid="127" grpId="0" animBg="1"/>
      <p:bldP spid="128" grpId="0" animBg="1"/>
      <p:bldP spid="129" grpId="0" animBg="1"/>
      <p:bldP spid="130" grpId="0" animBg="1"/>
      <p:bldP spid="131" grpId="0" animBg="1"/>
      <p:bldP spid="132" grpId="0" animBg="1"/>
      <p:bldP spid="135" grpId="0" animBg="1"/>
      <p:bldP spid="136" grpId="0" animBg="1"/>
      <p:bldP spid="137" grpId="0" animBg="1"/>
      <p:bldP spid="138" grpId="0" animBg="1"/>
      <p:bldP spid="139" grpId="0" animBg="1"/>
      <p:bldP spid="140" grpId="0" animBg="1"/>
      <p:bldP spid="143" grpId="0" animBg="1"/>
      <p:bldP spid="144" grpId="0" animBg="1"/>
      <p:bldP spid="145" grpId="0" animBg="1"/>
      <p:bldP spid="146" grpId="0" animBg="1"/>
      <p:bldP spid="147" grpId="0" animBg="1"/>
      <p:bldP spid="148" grpId="0" animBg="1"/>
      <p:bldP spid="151" grpId="0" animBg="1"/>
      <p:bldP spid="152" grpId="0" animBg="1"/>
      <p:bldP spid="153" grpId="0" animBg="1"/>
      <p:bldP spid="154" grpId="0" animBg="1"/>
      <p:bldP spid="155" grpId="0" animBg="1"/>
      <p:bldP spid="156" grpId="0" animBg="1"/>
      <p:bldP spid="159" grpId="0" animBg="1"/>
      <p:bldP spid="160" grpId="0" animBg="1"/>
      <p:bldP spid="161" grpId="0" animBg="1"/>
      <p:bldP spid="162" grpId="0" animBg="1"/>
      <p:bldP spid="163" grpId="0" animBg="1"/>
      <p:bldP spid="16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Imagen1.jpg"/>
          <p:cNvPicPr>
            <a:picLocks noGrp="1" noChangeAspect="1"/>
          </p:cNvPicPr>
          <p:nvPr>
            <p:ph idx="1"/>
          </p:nvPr>
        </p:nvPicPr>
        <p:blipFill>
          <a:blip r:embed="rId2">
            <a:lum bright="-10000" contrast="10000"/>
          </a:blip>
          <a:srcRect l="2290" t="4268" r="2290" b="4162"/>
          <a:stretch>
            <a:fillRect/>
          </a:stretch>
        </p:blipFill>
        <p:spPr>
          <a:xfrm>
            <a:off x="-1" y="0"/>
            <a:ext cx="9144001" cy="5143500"/>
          </a:xfrm>
        </p:spPr>
      </p:pic>
      <p:pic>
        <p:nvPicPr>
          <p:cNvPr id="72706" name="Picture 2" descr="http://1.bp.blogspot.com/-0wFfxGbhPHQ/VQmEM51b78I/AAAAAAADog8/g0ChQSHSem8/s1600/GLOBOS%2BAEROST%C3%81TICOS%2B%2831%29.png"/>
          <p:cNvPicPr>
            <a:picLocks noChangeAspect="1" noChangeArrowheads="1"/>
          </p:cNvPicPr>
          <p:nvPr/>
        </p:nvPicPr>
        <p:blipFill>
          <a:blip r:embed="rId3" cstate="print"/>
          <a:srcRect/>
          <a:stretch>
            <a:fillRect/>
          </a:stretch>
        </p:blipFill>
        <p:spPr bwMode="auto">
          <a:xfrm rot="21126007">
            <a:off x="5335465" y="1292360"/>
            <a:ext cx="2378046" cy="2957507"/>
          </a:xfrm>
          <a:prstGeom prst="rect">
            <a:avLst/>
          </a:prstGeom>
          <a:noFill/>
        </p:spPr>
      </p:pic>
      <p:pic>
        <p:nvPicPr>
          <p:cNvPr id="72708" name="Picture 4" descr="http://3.bp.blogspot.com/-ByJ3DLuW5t4/VP8nAv7j4vI/AAAAAAADPm8/PwmJ0ciYhEI/s1600/GLOBOS%2BAEROST%C3%81TICOS%2B%2836%29.png"/>
          <p:cNvPicPr>
            <a:picLocks noChangeAspect="1" noChangeArrowheads="1"/>
          </p:cNvPicPr>
          <p:nvPr/>
        </p:nvPicPr>
        <p:blipFill>
          <a:blip r:embed="rId4"/>
          <a:srcRect/>
          <a:stretch>
            <a:fillRect/>
          </a:stretch>
        </p:blipFill>
        <p:spPr bwMode="auto">
          <a:xfrm>
            <a:off x="6105525" y="0"/>
            <a:ext cx="3038475" cy="3743325"/>
          </a:xfrm>
          <a:prstGeom prst="rect">
            <a:avLst/>
          </a:prstGeom>
          <a:noFill/>
        </p:spPr>
      </p:pic>
      <p:sp>
        <p:nvSpPr>
          <p:cNvPr id="6" name="5 CuadroTexto"/>
          <p:cNvSpPr txBox="1"/>
          <p:nvPr/>
        </p:nvSpPr>
        <p:spPr>
          <a:xfrm>
            <a:off x="357158" y="357172"/>
            <a:ext cx="5000660" cy="1938992"/>
          </a:xfrm>
          <a:prstGeom prst="rect">
            <a:avLst/>
          </a:prstGeom>
          <a:noFill/>
        </p:spPr>
        <p:txBody>
          <a:bodyPr wrap="square" rtlCol="0">
            <a:spAutoFit/>
          </a:bodyPr>
          <a:lstStyle/>
          <a:p>
            <a:r>
              <a:rPr lang="es-ES" sz="2000" b="1" dirty="0" smtClean="0">
                <a:ln w="3175">
                  <a:solidFill>
                    <a:sysClr val="windowText" lastClr="000000"/>
                  </a:solidFill>
                </a:ln>
                <a:solidFill>
                  <a:srgbClr val="FFFF00"/>
                </a:solidFill>
              </a:rPr>
              <a:t>Instrumentos complementarios para la navegación aérea y seguridad : un altímetro, un  </a:t>
            </a:r>
            <a:r>
              <a:rPr lang="es-ES" sz="2000" b="1" dirty="0" err="1" smtClean="0">
                <a:ln w="3175">
                  <a:solidFill>
                    <a:sysClr val="windowText" lastClr="000000"/>
                  </a:solidFill>
                </a:ln>
                <a:solidFill>
                  <a:srgbClr val="FFFF00"/>
                </a:solidFill>
              </a:rPr>
              <a:t>variómetro</a:t>
            </a:r>
            <a:r>
              <a:rPr lang="es-ES" sz="2000" b="1" dirty="0" smtClean="0">
                <a:ln w="3175">
                  <a:solidFill>
                    <a:sysClr val="windowText" lastClr="000000"/>
                  </a:solidFill>
                </a:ln>
                <a:solidFill>
                  <a:srgbClr val="FFFF00"/>
                </a:solidFill>
              </a:rPr>
              <a:t>  (mide la velocidad vertical media), un termómetro, una brújula, un GPS, unos mapas de la zona de vuelo, un aparato de radio y un extintor. </a:t>
            </a:r>
            <a:endParaRPr lang="es-ES" sz="2000" b="1" dirty="0">
              <a:ln w="3175">
                <a:solidFill>
                  <a:sysClr val="windowText" lastClr="000000"/>
                </a:solidFill>
              </a:ln>
              <a:solidFill>
                <a:srgbClr val="FFFF00"/>
              </a:solidFill>
            </a:endParaRPr>
          </a:p>
        </p:txBody>
      </p:sp>
      <p:pic>
        <p:nvPicPr>
          <p:cNvPr id="3076" name="Picture 4" descr="http://www.ballooning.es/es/sobre-el-globo/img/balloon-burner.jpg"/>
          <p:cNvPicPr>
            <a:picLocks noChangeAspect="1" noChangeArrowheads="1"/>
          </p:cNvPicPr>
          <p:nvPr/>
        </p:nvPicPr>
        <p:blipFill>
          <a:blip r:embed="rId5">
            <a:lum contrast="10000"/>
          </a:blip>
          <a:srcRect/>
          <a:stretch>
            <a:fillRect/>
          </a:stretch>
        </p:blipFill>
        <p:spPr bwMode="auto">
          <a:xfrm>
            <a:off x="357158" y="2285998"/>
            <a:ext cx="4857750" cy="17145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2706"/>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0.11893 0.80945 C 0.1165 0.80266 0.11268 0.79772 0.11025 0.79092 C 0.10191 0.76745 0.11216 0.78196 0.10157 0.76961 C 0.09775 0.7588 0.0967 0.75139 0.09132 0.74213 C 0.08802 0.72483 0.08212 0.7131 0.07413 0.70198 C 0.07101 0.69148 0.0658 0.68283 0.06372 0.6714 C 0.0625 0.66523 0.06025 0.65318 0.06025 0.65318 C 0.06268 0.62662 0.07118 0.60377 0.08611 0.59481 C 0.08559 0.57319 0.08663 0.55158 0.08438 0.53027 C 0.08368 0.52316 0.07969 0.51822 0.07743 0.51205 C 0.07292 0.5 0.06823 0.48487 0.06198 0.47529 C 0.05365 0.46263 0.04219 0.45491 0.03438 0.44132 C 0.0257 0.42619 0.01719 0.416 0.01198 0.39531 C 0.01042 0.38944 0.00973 0.38326 0.00851 0.37709 C 0.00799 0.374 0.00677 0.36782 0.00677 0.36782 C 0.00729 0.35053 0.00764 0.33292 0.00851 0.31563 C 0.00886 0.31038 0.01007 0.30574 0.01025 0.30049 C 0.01233 0.2412 0.00886 0.20043 0.0257 0.15318 C 0.02483 0.10717 0.029 0.06084 0.00504 0.03366 C 0.00382 0.02532 0.00295 0.01699 0.00157 0.00896 C 0.00104 0.00587 -3.61111E-6 -0.00031 -3.61111E-6 -0.00031 " pathEditMode="relative" ptsTypes="ffffffffffffffffffffA">
                                      <p:cBhvr>
                                        <p:cTn id="8" dur="8000" fill="hold"/>
                                        <p:tgtEl>
                                          <p:spTgt spid="72706"/>
                                        </p:tgtEl>
                                        <p:attrNameLst>
                                          <p:attrName>ppt_x</p:attrName>
                                          <p:attrName>ppt_y</p:attrName>
                                        </p:attrNameLst>
                                      </p:cBhvr>
                                    </p:animMotion>
                                  </p:childTnLst>
                                </p:cTn>
                              </p:par>
                              <p:par>
                                <p:cTn id="9" presetID="1" presetClass="entr" presetSubtype="0" fill="hold" nodeType="withEffect">
                                  <p:stCondLst>
                                    <p:cond delay="0"/>
                                  </p:stCondLst>
                                  <p:childTnLst>
                                    <p:set>
                                      <p:cBhvr>
                                        <p:cTn id="10" dur="1" fill="hold">
                                          <p:stCondLst>
                                            <p:cond delay="0"/>
                                          </p:stCondLst>
                                        </p:cTn>
                                        <p:tgtEl>
                                          <p:spTgt spid="72708"/>
                                        </p:tgtEl>
                                        <p:attrNameLst>
                                          <p:attrName>style.visibility</p:attrName>
                                        </p:attrNameLst>
                                      </p:cBhvr>
                                      <p:to>
                                        <p:strVal val="visible"/>
                                      </p:to>
                                    </p:set>
                                  </p:childTnLst>
                                </p:cTn>
                              </p:par>
                              <p:par>
                                <p:cTn id="11" presetID="0" presetClass="path" presetSubtype="0" accel="50000" decel="50000" fill="hold" nodeType="withEffect">
                                  <p:stCondLst>
                                    <p:cond delay="0"/>
                                  </p:stCondLst>
                                  <p:childTnLst>
                                    <p:animMotion origin="layout" path="M 0.10573 1.14114 C 0.11146 1.12601 0.11493 1.10562 0.11962 1.08926 C 0.125 1.07073 0.12205 1.0627 0.13333 1.04942 C 0.13802 1.02409 0.13993 1.02193 0.13507 0.98765 C 0.13351 0.97653 0.12188 0.95831 0.11788 0.95121 C 0.11146 0.93947 0.1066 0.9265 0.09879 0.91755 C 0.09497 0.89469 0.1007 0.92125 0.09201 0.90179 C 0.0908 0.89963 0.09132 0.89531 0.09028 0.89284 C 0.08576 0.8811 0.07795 0.86721 0.07136 0.85887 C 0.07014 0.85269 0.0691 0.84682 0.06788 0.84065 C 0.06736 0.83756 0.06615 0.83169 0.06615 0.832 C 0.06667 0.77548 0.06684 0.71835 0.06788 0.66276 C 0.0684 0.63465 0.0691 0.61736 0.08333 0.6047 C 0.0882 0.59173 0.08646 0.5803 0.09028 0.56795 C 0.09236 0.56146 0.09722 0.54911 0.09722 0.54942 C 0.09774 0.542 0.09792 0.53459 0.09879 0.52749 C 0.09965 0.52162 0.10226 0.50927 0.10226 0.50958 C 0.1 0.4929 0.09636 0.48209 0.08854 0.47283 C 0.07934 0.44781 0.09149 0.47777 0.07986 0.45738 C 0.07847 0.45461 0.07778 0.4509 0.07639 0.44781 C 0.06701 0.43113 0.0757 0.45461 0.06615 0.43268 C 0.05504 0.40766 0.06424 0.42032 0.05399 0.40828 C 0.05104 0.39222 0.0533 0.40179 0.04549 0.38079 C 0.04201 0.37122 0.04601 0.3706 0.04028 0.36196 C 0.03889 0.35979 0.03681 0.35979 0.03507 0.35918 C 0.03264 0.34651 0.02934 0.34157 0.02465 0.33169 C 0.02101 0.32335 0.02101 0.31903 0.01788 0.31007 C 0.01458 0.3005 0.01024 0.29247 0.00747 0.28259 C 0.00556 0.27548 0.00434 0.26776 0.00226 0.26097 C 0.00035 0.25448 -0.0033 0.24954 -0.00451 0.24275 C -0.00868 0.22082 -0.0059 0.22947 -0.01146 0.21495 C -0.01962 0.15782 -0.01476 0.13033 -0.01319 0.05251 C -0.01285 0.03459 -0.01337 0.00124 -0.00799 -0.01791 " pathEditMode="relative" rAng="0" ptsTypes="ffffffffffffffffffffffffffffffffA">
                                      <p:cBhvr>
                                        <p:cTn id="12" dur="10000" fill="hold"/>
                                        <p:tgtEl>
                                          <p:spTgt spid="72708"/>
                                        </p:tgtEl>
                                        <p:attrNameLst>
                                          <p:attrName>ppt_x</p:attrName>
                                          <p:attrName>ppt_y</p:attrName>
                                        </p:attrNameLst>
                                      </p:cBhvr>
                                      <p:rCtr x="-46" y="-58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f0edc880e69d7d2742dba6d42eacc615.jpg"/>
          <p:cNvPicPr>
            <a:picLocks noChangeAspect="1"/>
          </p:cNvPicPr>
          <p:nvPr/>
        </p:nvPicPr>
        <p:blipFill>
          <a:blip r:embed="rId2"/>
          <a:stretch>
            <a:fillRect/>
          </a:stretch>
        </p:blipFill>
        <p:spPr>
          <a:xfrm>
            <a:off x="-1" y="0"/>
            <a:ext cx="9124703" cy="5143500"/>
          </a:xfrm>
          <a:prstGeom prst="rect">
            <a:avLst/>
          </a:prstGeom>
        </p:spPr>
      </p:pic>
      <p:sp>
        <p:nvSpPr>
          <p:cNvPr id="6" name="5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1857356"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557213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557213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557213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557213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557213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557213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650079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650079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650079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650079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650079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650079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7429488"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7429488"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7429488"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7429488"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7429488"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7429488"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8358214"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8358214"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8358214"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8358214"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8358214"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8429652" y="4286268"/>
            <a:ext cx="857256"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5" presetClass="exit" presetSubtype="5" fill="hold" grpId="0" nodeType="withEffect">
                                  <p:stCondLst>
                                    <p:cond delay="0"/>
                                  </p:stCondLst>
                                  <p:childTnLst>
                                    <p:animEffect transition="out" filter="checkerboard(dow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5" presetClass="exit" presetSubtype="5" fill="hold" grpId="0" nodeType="withEffect">
                                  <p:stCondLst>
                                    <p:cond delay="0"/>
                                  </p:stCondLst>
                                  <p:childTnLst>
                                    <p:animEffect transition="out" filter="checkerboard(down)">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5" presetClass="exit" presetSubtype="5" fill="hold" grpId="0" nodeType="withEffect">
                                  <p:stCondLst>
                                    <p:cond delay="0"/>
                                  </p:stCondLst>
                                  <p:childTnLst>
                                    <p:animEffect transition="out" filter="checkerboard(down)">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5" presetClass="exit" presetSubtype="5" fill="hold" grpId="0" nodeType="withEffect">
                                  <p:stCondLst>
                                    <p:cond delay="0"/>
                                  </p:stCondLst>
                                  <p:childTnLst>
                                    <p:animEffect transition="out" filter="checkerboard(down)">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5" presetClass="exit" presetSubtype="5" fill="hold" grpId="0" nodeType="withEffect">
                                  <p:stCondLst>
                                    <p:cond delay="0"/>
                                  </p:stCondLst>
                                  <p:childTnLst>
                                    <p:animEffect transition="out" filter="checkerboard(down)">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5" presetClass="exit" presetSubtype="5" fill="hold" grpId="0" nodeType="withEffect">
                                  <p:stCondLst>
                                    <p:cond delay="0"/>
                                  </p:stCondLst>
                                  <p:childTnLst>
                                    <p:animEffect transition="out" filter="checkerboard(down)">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5" presetClass="exit" presetSubtype="5" fill="hold" grpId="0" nodeType="withEffect">
                                  <p:stCondLst>
                                    <p:cond delay="0"/>
                                  </p:stCondLst>
                                  <p:childTnLst>
                                    <p:animEffect transition="out" filter="checkerboard(down)">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5" presetClass="exit" presetSubtype="5" fill="hold" grpId="0" nodeType="withEffect">
                                  <p:stCondLst>
                                    <p:cond delay="0"/>
                                  </p:stCondLst>
                                  <p:childTnLst>
                                    <p:animEffect transition="out" filter="checkerboard(down)">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5" presetClass="exit" presetSubtype="5" fill="hold" grpId="0" nodeType="withEffect">
                                  <p:stCondLst>
                                    <p:cond delay="0"/>
                                  </p:stCondLst>
                                  <p:childTnLst>
                                    <p:animEffect transition="out" filter="checkerboard(down)">
                                      <p:cBhvr>
                                        <p:cTn id="33" dur="5000"/>
                                        <p:tgtEl>
                                          <p:spTgt spid="17"/>
                                        </p:tgtEl>
                                      </p:cBhvr>
                                    </p:animEffect>
                                    <p:set>
                                      <p:cBhvr>
                                        <p:cTn id="34" dur="1" fill="hold">
                                          <p:stCondLst>
                                            <p:cond delay="4999"/>
                                          </p:stCondLst>
                                        </p:cTn>
                                        <p:tgtEl>
                                          <p:spTgt spid="17"/>
                                        </p:tgtEl>
                                        <p:attrNameLst>
                                          <p:attrName>style.visibility</p:attrName>
                                        </p:attrNameLst>
                                      </p:cBhvr>
                                      <p:to>
                                        <p:strVal val="hidden"/>
                                      </p:to>
                                    </p:set>
                                  </p:childTnLst>
                                </p:cTn>
                              </p:par>
                              <p:par>
                                <p:cTn id="35" presetID="5" presetClass="exit" presetSubtype="5" fill="hold" grpId="0" nodeType="withEffect">
                                  <p:stCondLst>
                                    <p:cond delay="0"/>
                                  </p:stCondLst>
                                  <p:childTnLst>
                                    <p:animEffect transition="out" filter="checkerboard(down)">
                                      <p:cBhvr>
                                        <p:cTn id="36" dur="5000"/>
                                        <p:tgtEl>
                                          <p:spTgt spid="18"/>
                                        </p:tgtEl>
                                      </p:cBhvr>
                                    </p:animEffect>
                                    <p:set>
                                      <p:cBhvr>
                                        <p:cTn id="37" dur="1" fill="hold">
                                          <p:stCondLst>
                                            <p:cond delay="4999"/>
                                          </p:stCondLst>
                                        </p:cTn>
                                        <p:tgtEl>
                                          <p:spTgt spid="18"/>
                                        </p:tgtEl>
                                        <p:attrNameLst>
                                          <p:attrName>style.visibility</p:attrName>
                                        </p:attrNameLst>
                                      </p:cBhvr>
                                      <p:to>
                                        <p:strVal val="hidden"/>
                                      </p:to>
                                    </p:set>
                                  </p:childTnLst>
                                </p:cTn>
                              </p:par>
                              <p:par>
                                <p:cTn id="38" presetID="5" presetClass="exit" presetSubtype="5" fill="hold" grpId="0" nodeType="withEffect">
                                  <p:stCondLst>
                                    <p:cond delay="0"/>
                                  </p:stCondLst>
                                  <p:childTnLst>
                                    <p:animEffect transition="out" filter="checkerboard(down)">
                                      <p:cBhvr>
                                        <p:cTn id="39" dur="5000"/>
                                        <p:tgtEl>
                                          <p:spTgt spid="19"/>
                                        </p:tgtEl>
                                      </p:cBhvr>
                                    </p:animEffect>
                                    <p:set>
                                      <p:cBhvr>
                                        <p:cTn id="40" dur="1" fill="hold">
                                          <p:stCondLst>
                                            <p:cond delay="4999"/>
                                          </p:stCondLst>
                                        </p:cTn>
                                        <p:tgtEl>
                                          <p:spTgt spid="19"/>
                                        </p:tgtEl>
                                        <p:attrNameLst>
                                          <p:attrName>style.visibility</p:attrName>
                                        </p:attrNameLst>
                                      </p:cBhvr>
                                      <p:to>
                                        <p:strVal val="hidden"/>
                                      </p:to>
                                    </p:set>
                                  </p:childTnLst>
                                </p:cTn>
                              </p:par>
                              <p:par>
                                <p:cTn id="41" presetID="5" presetClass="exit" presetSubtype="5" fill="hold" grpId="0" nodeType="withEffect">
                                  <p:stCondLst>
                                    <p:cond delay="0"/>
                                  </p:stCondLst>
                                  <p:childTnLst>
                                    <p:animEffect transition="out" filter="checkerboard(down)">
                                      <p:cBhvr>
                                        <p:cTn id="42" dur="5000"/>
                                        <p:tgtEl>
                                          <p:spTgt spid="22"/>
                                        </p:tgtEl>
                                      </p:cBhvr>
                                    </p:animEffect>
                                    <p:set>
                                      <p:cBhvr>
                                        <p:cTn id="43" dur="1" fill="hold">
                                          <p:stCondLst>
                                            <p:cond delay="4999"/>
                                          </p:stCondLst>
                                        </p:cTn>
                                        <p:tgtEl>
                                          <p:spTgt spid="22"/>
                                        </p:tgtEl>
                                        <p:attrNameLst>
                                          <p:attrName>style.visibility</p:attrName>
                                        </p:attrNameLst>
                                      </p:cBhvr>
                                      <p:to>
                                        <p:strVal val="hidden"/>
                                      </p:to>
                                    </p:set>
                                  </p:childTnLst>
                                </p:cTn>
                              </p:par>
                              <p:par>
                                <p:cTn id="44" presetID="5" presetClass="exit" presetSubtype="5" fill="hold" grpId="0" nodeType="withEffect">
                                  <p:stCondLst>
                                    <p:cond delay="0"/>
                                  </p:stCondLst>
                                  <p:childTnLst>
                                    <p:animEffect transition="out" filter="checkerboard(down)">
                                      <p:cBhvr>
                                        <p:cTn id="45" dur="5000"/>
                                        <p:tgtEl>
                                          <p:spTgt spid="23"/>
                                        </p:tgtEl>
                                      </p:cBhvr>
                                    </p:animEffect>
                                    <p:set>
                                      <p:cBhvr>
                                        <p:cTn id="46" dur="1" fill="hold">
                                          <p:stCondLst>
                                            <p:cond delay="4999"/>
                                          </p:stCondLst>
                                        </p:cTn>
                                        <p:tgtEl>
                                          <p:spTgt spid="23"/>
                                        </p:tgtEl>
                                        <p:attrNameLst>
                                          <p:attrName>style.visibility</p:attrName>
                                        </p:attrNameLst>
                                      </p:cBhvr>
                                      <p:to>
                                        <p:strVal val="hidden"/>
                                      </p:to>
                                    </p:set>
                                  </p:childTnLst>
                                </p:cTn>
                              </p:par>
                              <p:par>
                                <p:cTn id="47" presetID="5" presetClass="exit" presetSubtype="5" fill="hold" grpId="0" nodeType="withEffect">
                                  <p:stCondLst>
                                    <p:cond delay="0"/>
                                  </p:stCondLst>
                                  <p:childTnLst>
                                    <p:animEffect transition="out" filter="checkerboard(down)">
                                      <p:cBhvr>
                                        <p:cTn id="48" dur="5000"/>
                                        <p:tgtEl>
                                          <p:spTgt spid="24"/>
                                        </p:tgtEl>
                                      </p:cBhvr>
                                    </p:animEffect>
                                    <p:set>
                                      <p:cBhvr>
                                        <p:cTn id="49" dur="1" fill="hold">
                                          <p:stCondLst>
                                            <p:cond delay="4999"/>
                                          </p:stCondLst>
                                        </p:cTn>
                                        <p:tgtEl>
                                          <p:spTgt spid="24"/>
                                        </p:tgtEl>
                                        <p:attrNameLst>
                                          <p:attrName>style.visibility</p:attrName>
                                        </p:attrNameLst>
                                      </p:cBhvr>
                                      <p:to>
                                        <p:strVal val="hidden"/>
                                      </p:to>
                                    </p:set>
                                  </p:childTnLst>
                                </p:cTn>
                              </p:par>
                              <p:par>
                                <p:cTn id="50" presetID="5" presetClass="exit" presetSubtype="5" fill="hold" grpId="0" nodeType="withEffect">
                                  <p:stCondLst>
                                    <p:cond delay="0"/>
                                  </p:stCondLst>
                                  <p:childTnLst>
                                    <p:animEffect transition="out" filter="checkerboard(down)">
                                      <p:cBhvr>
                                        <p:cTn id="51" dur="5000"/>
                                        <p:tgtEl>
                                          <p:spTgt spid="25"/>
                                        </p:tgtEl>
                                      </p:cBhvr>
                                    </p:animEffect>
                                    <p:set>
                                      <p:cBhvr>
                                        <p:cTn id="52" dur="1" fill="hold">
                                          <p:stCondLst>
                                            <p:cond delay="4999"/>
                                          </p:stCondLst>
                                        </p:cTn>
                                        <p:tgtEl>
                                          <p:spTgt spid="25"/>
                                        </p:tgtEl>
                                        <p:attrNameLst>
                                          <p:attrName>style.visibility</p:attrName>
                                        </p:attrNameLst>
                                      </p:cBhvr>
                                      <p:to>
                                        <p:strVal val="hidden"/>
                                      </p:to>
                                    </p:set>
                                  </p:childTnLst>
                                </p:cTn>
                              </p:par>
                              <p:par>
                                <p:cTn id="53" presetID="5" presetClass="exit" presetSubtype="5" fill="hold" grpId="0" nodeType="withEffect">
                                  <p:stCondLst>
                                    <p:cond delay="0"/>
                                  </p:stCondLst>
                                  <p:childTnLst>
                                    <p:animEffect transition="out" filter="checkerboard(down)">
                                      <p:cBhvr>
                                        <p:cTn id="54" dur="5000"/>
                                        <p:tgtEl>
                                          <p:spTgt spid="26"/>
                                        </p:tgtEl>
                                      </p:cBhvr>
                                    </p:animEffect>
                                    <p:set>
                                      <p:cBhvr>
                                        <p:cTn id="55" dur="1" fill="hold">
                                          <p:stCondLst>
                                            <p:cond delay="4999"/>
                                          </p:stCondLst>
                                        </p:cTn>
                                        <p:tgtEl>
                                          <p:spTgt spid="26"/>
                                        </p:tgtEl>
                                        <p:attrNameLst>
                                          <p:attrName>style.visibility</p:attrName>
                                        </p:attrNameLst>
                                      </p:cBhvr>
                                      <p:to>
                                        <p:strVal val="hidden"/>
                                      </p:to>
                                    </p:set>
                                  </p:childTnLst>
                                </p:cTn>
                              </p:par>
                              <p:par>
                                <p:cTn id="56" presetID="5" presetClass="exit" presetSubtype="5" fill="hold" grpId="0" nodeType="withEffect">
                                  <p:stCondLst>
                                    <p:cond delay="0"/>
                                  </p:stCondLst>
                                  <p:childTnLst>
                                    <p:animEffect transition="out" filter="checkerboard(down)">
                                      <p:cBhvr>
                                        <p:cTn id="57" dur="5000"/>
                                        <p:tgtEl>
                                          <p:spTgt spid="27"/>
                                        </p:tgtEl>
                                      </p:cBhvr>
                                    </p:animEffect>
                                    <p:set>
                                      <p:cBhvr>
                                        <p:cTn id="58" dur="1" fill="hold">
                                          <p:stCondLst>
                                            <p:cond delay="4999"/>
                                          </p:stCondLst>
                                        </p:cTn>
                                        <p:tgtEl>
                                          <p:spTgt spid="27"/>
                                        </p:tgtEl>
                                        <p:attrNameLst>
                                          <p:attrName>style.visibility</p:attrName>
                                        </p:attrNameLst>
                                      </p:cBhvr>
                                      <p:to>
                                        <p:strVal val="hidden"/>
                                      </p:to>
                                    </p:set>
                                  </p:childTnLst>
                                </p:cTn>
                              </p:par>
                              <p:par>
                                <p:cTn id="59" presetID="5" presetClass="exit" presetSubtype="5" fill="hold" grpId="0" nodeType="withEffect">
                                  <p:stCondLst>
                                    <p:cond delay="0"/>
                                  </p:stCondLst>
                                  <p:childTnLst>
                                    <p:animEffect transition="out" filter="checkerboard(down)">
                                      <p:cBhvr>
                                        <p:cTn id="60" dur="5000"/>
                                        <p:tgtEl>
                                          <p:spTgt spid="30"/>
                                        </p:tgtEl>
                                      </p:cBhvr>
                                    </p:animEffect>
                                    <p:set>
                                      <p:cBhvr>
                                        <p:cTn id="61" dur="1" fill="hold">
                                          <p:stCondLst>
                                            <p:cond delay="4999"/>
                                          </p:stCondLst>
                                        </p:cTn>
                                        <p:tgtEl>
                                          <p:spTgt spid="30"/>
                                        </p:tgtEl>
                                        <p:attrNameLst>
                                          <p:attrName>style.visibility</p:attrName>
                                        </p:attrNameLst>
                                      </p:cBhvr>
                                      <p:to>
                                        <p:strVal val="hidden"/>
                                      </p:to>
                                    </p:set>
                                  </p:childTnLst>
                                </p:cTn>
                              </p:par>
                              <p:par>
                                <p:cTn id="62" presetID="5" presetClass="exit" presetSubtype="5" fill="hold" grpId="0" nodeType="withEffect">
                                  <p:stCondLst>
                                    <p:cond delay="0"/>
                                  </p:stCondLst>
                                  <p:childTnLst>
                                    <p:animEffect transition="out" filter="checkerboard(down)">
                                      <p:cBhvr>
                                        <p:cTn id="63" dur="5000"/>
                                        <p:tgtEl>
                                          <p:spTgt spid="31"/>
                                        </p:tgtEl>
                                      </p:cBhvr>
                                    </p:animEffect>
                                    <p:set>
                                      <p:cBhvr>
                                        <p:cTn id="64" dur="1" fill="hold">
                                          <p:stCondLst>
                                            <p:cond delay="4999"/>
                                          </p:stCondLst>
                                        </p:cTn>
                                        <p:tgtEl>
                                          <p:spTgt spid="31"/>
                                        </p:tgtEl>
                                        <p:attrNameLst>
                                          <p:attrName>style.visibility</p:attrName>
                                        </p:attrNameLst>
                                      </p:cBhvr>
                                      <p:to>
                                        <p:strVal val="hidden"/>
                                      </p:to>
                                    </p:set>
                                  </p:childTnLst>
                                </p:cTn>
                              </p:par>
                              <p:par>
                                <p:cTn id="65" presetID="5" presetClass="exit" presetSubtype="5" fill="hold" grpId="0" nodeType="withEffect">
                                  <p:stCondLst>
                                    <p:cond delay="0"/>
                                  </p:stCondLst>
                                  <p:childTnLst>
                                    <p:animEffect transition="out" filter="checkerboard(down)">
                                      <p:cBhvr>
                                        <p:cTn id="66" dur="5000"/>
                                        <p:tgtEl>
                                          <p:spTgt spid="32"/>
                                        </p:tgtEl>
                                      </p:cBhvr>
                                    </p:animEffect>
                                    <p:set>
                                      <p:cBhvr>
                                        <p:cTn id="67" dur="1" fill="hold">
                                          <p:stCondLst>
                                            <p:cond delay="4999"/>
                                          </p:stCondLst>
                                        </p:cTn>
                                        <p:tgtEl>
                                          <p:spTgt spid="32"/>
                                        </p:tgtEl>
                                        <p:attrNameLst>
                                          <p:attrName>style.visibility</p:attrName>
                                        </p:attrNameLst>
                                      </p:cBhvr>
                                      <p:to>
                                        <p:strVal val="hidden"/>
                                      </p:to>
                                    </p:set>
                                  </p:childTnLst>
                                </p:cTn>
                              </p:par>
                              <p:par>
                                <p:cTn id="68" presetID="5" presetClass="exit" presetSubtype="5" fill="hold" grpId="0" nodeType="withEffect">
                                  <p:stCondLst>
                                    <p:cond delay="0"/>
                                  </p:stCondLst>
                                  <p:childTnLst>
                                    <p:animEffect transition="out" filter="checkerboard(down)">
                                      <p:cBhvr>
                                        <p:cTn id="69" dur="5000"/>
                                        <p:tgtEl>
                                          <p:spTgt spid="33"/>
                                        </p:tgtEl>
                                      </p:cBhvr>
                                    </p:animEffect>
                                    <p:set>
                                      <p:cBhvr>
                                        <p:cTn id="70" dur="1" fill="hold">
                                          <p:stCondLst>
                                            <p:cond delay="4999"/>
                                          </p:stCondLst>
                                        </p:cTn>
                                        <p:tgtEl>
                                          <p:spTgt spid="33"/>
                                        </p:tgtEl>
                                        <p:attrNameLst>
                                          <p:attrName>style.visibility</p:attrName>
                                        </p:attrNameLst>
                                      </p:cBhvr>
                                      <p:to>
                                        <p:strVal val="hidden"/>
                                      </p:to>
                                    </p:set>
                                  </p:childTnLst>
                                </p:cTn>
                              </p:par>
                              <p:par>
                                <p:cTn id="71" presetID="5" presetClass="exit" presetSubtype="5" fill="hold" grpId="0" nodeType="withEffect">
                                  <p:stCondLst>
                                    <p:cond delay="0"/>
                                  </p:stCondLst>
                                  <p:childTnLst>
                                    <p:animEffect transition="out" filter="checkerboard(down)">
                                      <p:cBhvr>
                                        <p:cTn id="72" dur="5000"/>
                                        <p:tgtEl>
                                          <p:spTgt spid="34"/>
                                        </p:tgtEl>
                                      </p:cBhvr>
                                    </p:animEffect>
                                    <p:set>
                                      <p:cBhvr>
                                        <p:cTn id="73" dur="1" fill="hold">
                                          <p:stCondLst>
                                            <p:cond delay="4999"/>
                                          </p:stCondLst>
                                        </p:cTn>
                                        <p:tgtEl>
                                          <p:spTgt spid="34"/>
                                        </p:tgtEl>
                                        <p:attrNameLst>
                                          <p:attrName>style.visibility</p:attrName>
                                        </p:attrNameLst>
                                      </p:cBhvr>
                                      <p:to>
                                        <p:strVal val="hidden"/>
                                      </p:to>
                                    </p:set>
                                  </p:childTnLst>
                                </p:cTn>
                              </p:par>
                              <p:par>
                                <p:cTn id="74" presetID="5" presetClass="exit" presetSubtype="5" fill="hold" grpId="0" nodeType="withEffect">
                                  <p:stCondLst>
                                    <p:cond delay="0"/>
                                  </p:stCondLst>
                                  <p:childTnLst>
                                    <p:animEffect transition="out" filter="checkerboard(down)">
                                      <p:cBhvr>
                                        <p:cTn id="75" dur="5000"/>
                                        <p:tgtEl>
                                          <p:spTgt spid="35"/>
                                        </p:tgtEl>
                                      </p:cBhvr>
                                    </p:animEffect>
                                    <p:set>
                                      <p:cBhvr>
                                        <p:cTn id="76" dur="1" fill="hold">
                                          <p:stCondLst>
                                            <p:cond delay="4999"/>
                                          </p:stCondLst>
                                        </p:cTn>
                                        <p:tgtEl>
                                          <p:spTgt spid="35"/>
                                        </p:tgtEl>
                                        <p:attrNameLst>
                                          <p:attrName>style.visibility</p:attrName>
                                        </p:attrNameLst>
                                      </p:cBhvr>
                                      <p:to>
                                        <p:strVal val="hidden"/>
                                      </p:to>
                                    </p:set>
                                  </p:childTnLst>
                                </p:cTn>
                              </p:par>
                              <p:par>
                                <p:cTn id="77" presetID="5" presetClass="exit" presetSubtype="5" fill="hold" grpId="0" nodeType="withEffect">
                                  <p:stCondLst>
                                    <p:cond delay="0"/>
                                  </p:stCondLst>
                                  <p:childTnLst>
                                    <p:animEffect transition="out" filter="checkerboard(down)">
                                      <p:cBhvr>
                                        <p:cTn id="78" dur="5000"/>
                                        <p:tgtEl>
                                          <p:spTgt spid="38"/>
                                        </p:tgtEl>
                                      </p:cBhvr>
                                    </p:animEffect>
                                    <p:set>
                                      <p:cBhvr>
                                        <p:cTn id="79" dur="1" fill="hold">
                                          <p:stCondLst>
                                            <p:cond delay="4999"/>
                                          </p:stCondLst>
                                        </p:cTn>
                                        <p:tgtEl>
                                          <p:spTgt spid="38"/>
                                        </p:tgtEl>
                                        <p:attrNameLst>
                                          <p:attrName>style.visibility</p:attrName>
                                        </p:attrNameLst>
                                      </p:cBhvr>
                                      <p:to>
                                        <p:strVal val="hidden"/>
                                      </p:to>
                                    </p:set>
                                  </p:childTnLst>
                                </p:cTn>
                              </p:par>
                              <p:par>
                                <p:cTn id="80" presetID="5" presetClass="exit" presetSubtype="5" fill="hold" grpId="0" nodeType="withEffect">
                                  <p:stCondLst>
                                    <p:cond delay="0"/>
                                  </p:stCondLst>
                                  <p:childTnLst>
                                    <p:animEffect transition="out" filter="checkerboard(down)">
                                      <p:cBhvr>
                                        <p:cTn id="81" dur="5000"/>
                                        <p:tgtEl>
                                          <p:spTgt spid="39"/>
                                        </p:tgtEl>
                                      </p:cBhvr>
                                    </p:animEffect>
                                    <p:set>
                                      <p:cBhvr>
                                        <p:cTn id="82" dur="1" fill="hold">
                                          <p:stCondLst>
                                            <p:cond delay="4999"/>
                                          </p:stCondLst>
                                        </p:cTn>
                                        <p:tgtEl>
                                          <p:spTgt spid="39"/>
                                        </p:tgtEl>
                                        <p:attrNameLst>
                                          <p:attrName>style.visibility</p:attrName>
                                        </p:attrNameLst>
                                      </p:cBhvr>
                                      <p:to>
                                        <p:strVal val="hidden"/>
                                      </p:to>
                                    </p:set>
                                  </p:childTnLst>
                                </p:cTn>
                              </p:par>
                              <p:par>
                                <p:cTn id="83" presetID="5" presetClass="exit" presetSubtype="5" fill="hold" grpId="0" nodeType="withEffect">
                                  <p:stCondLst>
                                    <p:cond delay="0"/>
                                  </p:stCondLst>
                                  <p:childTnLst>
                                    <p:animEffect transition="out" filter="checkerboard(down)">
                                      <p:cBhvr>
                                        <p:cTn id="84" dur="5000"/>
                                        <p:tgtEl>
                                          <p:spTgt spid="40"/>
                                        </p:tgtEl>
                                      </p:cBhvr>
                                    </p:animEffect>
                                    <p:set>
                                      <p:cBhvr>
                                        <p:cTn id="85" dur="1" fill="hold">
                                          <p:stCondLst>
                                            <p:cond delay="4999"/>
                                          </p:stCondLst>
                                        </p:cTn>
                                        <p:tgtEl>
                                          <p:spTgt spid="40"/>
                                        </p:tgtEl>
                                        <p:attrNameLst>
                                          <p:attrName>style.visibility</p:attrName>
                                        </p:attrNameLst>
                                      </p:cBhvr>
                                      <p:to>
                                        <p:strVal val="hidden"/>
                                      </p:to>
                                    </p:set>
                                  </p:childTnLst>
                                </p:cTn>
                              </p:par>
                              <p:par>
                                <p:cTn id="86" presetID="5" presetClass="exit" presetSubtype="5" fill="hold" grpId="0" nodeType="withEffect">
                                  <p:stCondLst>
                                    <p:cond delay="0"/>
                                  </p:stCondLst>
                                  <p:childTnLst>
                                    <p:animEffect transition="out" filter="checkerboard(down)">
                                      <p:cBhvr>
                                        <p:cTn id="87" dur="5000"/>
                                        <p:tgtEl>
                                          <p:spTgt spid="41"/>
                                        </p:tgtEl>
                                      </p:cBhvr>
                                    </p:animEffect>
                                    <p:set>
                                      <p:cBhvr>
                                        <p:cTn id="88" dur="1" fill="hold">
                                          <p:stCondLst>
                                            <p:cond delay="4999"/>
                                          </p:stCondLst>
                                        </p:cTn>
                                        <p:tgtEl>
                                          <p:spTgt spid="41"/>
                                        </p:tgtEl>
                                        <p:attrNameLst>
                                          <p:attrName>style.visibility</p:attrName>
                                        </p:attrNameLst>
                                      </p:cBhvr>
                                      <p:to>
                                        <p:strVal val="hidden"/>
                                      </p:to>
                                    </p:set>
                                  </p:childTnLst>
                                </p:cTn>
                              </p:par>
                              <p:par>
                                <p:cTn id="89" presetID="5" presetClass="exit" presetSubtype="5" fill="hold" grpId="0" nodeType="withEffect">
                                  <p:stCondLst>
                                    <p:cond delay="0"/>
                                  </p:stCondLst>
                                  <p:childTnLst>
                                    <p:animEffect transition="out" filter="checkerboard(down)">
                                      <p:cBhvr>
                                        <p:cTn id="90" dur="5000"/>
                                        <p:tgtEl>
                                          <p:spTgt spid="42"/>
                                        </p:tgtEl>
                                      </p:cBhvr>
                                    </p:animEffect>
                                    <p:set>
                                      <p:cBhvr>
                                        <p:cTn id="91" dur="1" fill="hold">
                                          <p:stCondLst>
                                            <p:cond delay="4999"/>
                                          </p:stCondLst>
                                        </p:cTn>
                                        <p:tgtEl>
                                          <p:spTgt spid="42"/>
                                        </p:tgtEl>
                                        <p:attrNameLst>
                                          <p:attrName>style.visibility</p:attrName>
                                        </p:attrNameLst>
                                      </p:cBhvr>
                                      <p:to>
                                        <p:strVal val="hidden"/>
                                      </p:to>
                                    </p:set>
                                  </p:childTnLst>
                                </p:cTn>
                              </p:par>
                              <p:par>
                                <p:cTn id="92" presetID="5" presetClass="exit" presetSubtype="5" fill="hold" grpId="0" nodeType="withEffect">
                                  <p:stCondLst>
                                    <p:cond delay="0"/>
                                  </p:stCondLst>
                                  <p:childTnLst>
                                    <p:animEffect transition="out" filter="checkerboard(down)">
                                      <p:cBhvr>
                                        <p:cTn id="93" dur="5000"/>
                                        <p:tgtEl>
                                          <p:spTgt spid="43"/>
                                        </p:tgtEl>
                                      </p:cBhvr>
                                    </p:animEffect>
                                    <p:set>
                                      <p:cBhvr>
                                        <p:cTn id="94" dur="1" fill="hold">
                                          <p:stCondLst>
                                            <p:cond delay="4999"/>
                                          </p:stCondLst>
                                        </p:cTn>
                                        <p:tgtEl>
                                          <p:spTgt spid="43"/>
                                        </p:tgtEl>
                                        <p:attrNameLst>
                                          <p:attrName>style.visibility</p:attrName>
                                        </p:attrNameLst>
                                      </p:cBhvr>
                                      <p:to>
                                        <p:strVal val="hidden"/>
                                      </p:to>
                                    </p:set>
                                  </p:childTnLst>
                                </p:cTn>
                              </p:par>
                              <p:par>
                                <p:cTn id="95" presetID="5" presetClass="exit" presetSubtype="5" fill="hold" grpId="0" nodeType="withEffect">
                                  <p:stCondLst>
                                    <p:cond delay="0"/>
                                  </p:stCondLst>
                                  <p:childTnLst>
                                    <p:animEffect transition="out" filter="checkerboard(down)">
                                      <p:cBhvr>
                                        <p:cTn id="96" dur="5000"/>
                                        <p:tgtEl>
                                          <p:spTgt spid="46"/>
                                        </p:tgtEl>
                                      </p:cBhvr>
                                    </p:animEffect>
                                    <p:set>
                                      <p:cBhvr>
                                        <p:cTn id="97" dur="1" fill="hold">
                                          <p:stCondLst>
                                            <p:cond delay="4999"/>
                                          </p:stCondLst>
                                        </p:cTn>
                                        <p:tgtEl>
                                          <p:spTgt spid="46"/>
                                        </p:tgtEl>
                                        <p:attrNameLst>
                                          <p:attrName>style.visibility</p:attrName>
                                        </p:attrNameLst>
                                      </p:cBhvr>
                                      <p:to>
                                        <p:strVal val="hidden"/>
                                      </p:to>
                                    </p:set>
                                  </p:childTnLst>
                                </p:cTn>
                              </p:par>
                              <p:par>
                                <p:cTn id="98" presetID="5" presetClass="exit" presetSubtype="5" fill="hold" grpId="0" nodeType="withEffect">
                                  <p:stCondLst>
                                    <p:cond delay="0"/>
                                  </p:stCondLst>
                                  <p:childTnLst>
                                    <p:animEffect transition="out" filter="checkerboard(down)">
                                      <p:cBhvr>
                                        <p:cTn id="99" dur="5000"/>
                                        <p:tgtEl>
                                          <p:spTgt spid="47"/>
                                        </p:tgtEl>
                                      </p:cBhvr>
                                    </p:animEffect>
                                    <p:set>
                                      <p:cBhvr>
                                        <p:cTn id="100" dur="1" fill="hold">
                                          <p:stCondLst>
                                            <p:cond delay="4999"/>
                                          </p:stCondLst>
                                        </p:cTn>
                                        <p:tgtEl>
                                          <p:spTgt spid="47"/>
                                        </p:tgtEl>
                                        <p:attrNameLst>
                                          <p:attrName>style.visibility</p:attrName>
                                        </p:attrNameLst>
                                      </p:cBhvr>
                                      <p:to>
                                        <p:strVal val="hidden"/>
                                      </p:to>
                                    </p:set>
                                  </p:childTnLst>
                                </p:cTn>
                              </p:par>
                              <p:par>
                                <p:cTn id="101" presetID="5" presetClass="exit" presetSubtype="5" fill="hold" grpId="0" nodeType="withEffect">
                                  <p:stCondLst>
                                    <p:cond delay="0"/>
                                  </p:stCondLst>
                                  <p:childTnLst>
                                    <p:animEffect transition="out" filter="checkerboard(down)">
                                      <p:cBhvr>
                                        <p:cTn id="102" dur="5000"/>
                                        <p:tgtEl>
                                          <p:spTgt spid="48"/>
                                        </p:tgtEl>
                                      </p:cBhvr>
                                    </p:animEffect>
                                    <p:set>
                                      <p:cBhvr>
                                        <p:cTn id="103" dur="1" fill="hold">
                                          <p:stCondLst>
                                            <p:cond delay="4999"/>
                                          </p:stCondLst>
                                        </p:cTn>
                                        <p:tgtEl>
                                          <p:spTgt spid="48"/>
                                        </p:tgtEl>
                                        <p:attrNameLst>
                                          <p:attrName>style.visibility</p:attrName>
                                        </p:attrNameLst>
                                      </p:cBhvr>
                                      <p:to>
                                        <p:strVal val="hidden"/>
                                      </p:to>
                                    </p:set>
                                  </p:childTnLst>
                                </p:cTn>
                              </p:par>
                              <p:par>
                                <p:cTn id="104" presetID="5" presetClass="exit" presetSubtype="5" fill="hold" grpId="0" nodeType="withEffect">
                                  <p:stCondLst>
                                    <p:cond delay="0"/>
                                  </p:stCondLst>
                                  <p:childTnLst>
                                    <p:animEffect transition="out" filter="checkerboard(down)">
                                      <p:cBhvr>
                                        <p:cTn id="105" dur="5000"/>
                                        <p:tgtEl>
                                          <p:spTgt spid="49"/>
                                        </p:tgtEl>
                                      </p:cBhvr>
                                    </p:animEffect>
                                    <p:set>
                                      <p:cBhvr>
                                        <p:cTn id="106" dur="1" fill="hold">
                                          <p:stCondLst>
                                            <p:cond delay="4999"/>
                                          </p:stCondLst>
                                        </p:cTn>
                                        <p:tgtEl>
                                          <p:spTgt spid="49"/>
                                        </p:tgtEl>
                                        <p:attrNameLst>
                                          <p:attrName>style.visibility</p:attrName>
                                        </p:attrNameLst>
                                      </p:cBhvr>
                                      <p:to>
                                        <p:strVal val="hidden"/>
                                      </p:to>
                                    </p:set>
                                  </p:childTnLst>
                                </p:cTn>
                              </p:par>
                              <p:par>
                                <p:cTn id="107" presetID="5" presetClass="exit" presetSubtype="5" fill="hold" grpId="0" nodeType="withEffect">
                                  <p:stCondLst>
                                    <p:cond delay="0"/>
                                  </p:stCondLst>
                                  <p:childTnLst>
                                    <p:animEffect transition="out" filter="checkerboard(down)">
                                      <p:cBhvr>
                                        <p:cTn id="108" dur="5000"/>
                                        <p:tgtEl>
                                          <p:spTgt spid="50"/>
                                        </p:tgtEl>
                                      </p:cBhvr>
                                    </p:animEffect>
                                    <p:set>
                                      <p:cBhvr>
                                        <p:cTn id="109" dur="1" fill="hold">
                                          <p:stCondLst>
                                            <p:cond delay="4999"/>
                                          </p:stCondLst>
                                        </p:cTn>
                                        <p:tgtEl>
                                          <p:spTgt spid="50"/>
                                        </p:tgtEl>
                                        <p:attrNameLst>
                                          <p:attrName>style.visibility</p:attrName>
                                        </p:attrNameLst>
                                      </p:cBhvr>
                                      <p:to>
                                        <p:strVal val="hidden"/>
                                      </p:to>
                                    </p:set>
                                  </p:childTnLst>
                                </p:cTn>
                              </p:par>
                              <p:par>
                                <p:cTn id="110" presetID="5" presetClass="exit" presetSubtype="5" fill="hold" grpId="0" nodeType="withEffect">
                                  <p:stCondLst>
                                    <p:cond delay="0"/>
                                  </p:stCondLst>
                                  <p:childTnLst>
                                    <p:animEffect transition="out" filter="checkerboard(down)">
                                      <p:cBhvr>
                                        <p:cTn id="111" dur="5000"/>
                                        <p:tgtEl>
                                          <p:spTgt spid="51"/>
                                        </p:tgtEl>
                                      </p:cBhvr>
                                    </p:animEffect>
                                    <p:set>
                                      <p:cBhvr>
                                        <p:cTn id="112" dur="1" fill="hold">
                                          <p:stCondLst>
                                            <p:cond delay="4999"/>
                                          </p:stCondLst>
                                        </p:cTn>
                                        <p:tgtEl>
                                          <p:spTgt spid="51"/>
                                        </p:tgtEl>
                                        <p:attrNameLst>
                                          <p:attrName>style.visibility</p:attrName>
                                        </p:attrNameLst>
                                      </p:cBhvr>
                                      <p:to>
                                        <p:strVal val="hidden"/>
                                      </p:to>
                                    </p:set>
                                  </p:childTnLst>
                                </p:cTn>
                              </p:par>
                              <p:par>
                                <p:cTn id="113" presetID="5" presetClass="exit" presetSubtype="5" fill="hold" grpId="0" nodeType="withEffect">
                                  <p:stCondLst>
                                    <p:cond delay="0"/>
                                  </p:stCondLst>
                                  <p:childTnLst>
                                    <p:animEffect transition="out" filter="checkerboard(down)">
                                      <p:cBhvr>
                                        <p:cTn id="114" dur="5000"/>
                                        <p:tgtEl>
                                          <p:spTgt spid="54"/>
                                        </p:tgtEl>
                                      </p:cBhvr>
                                    </p:animEffect>
                                    <p:set>
                                      <p:cBhvr>
                                        <p:cTn id="115" dur="1" fill="hold">
                                          <p:stCondLst>
                                            <p:cond delay="4999"/>
                                          </p:stCondLst>
                                        </p:cTn>
                                        <p:tgtEl>
                                          <p:spTgt spid="54"/>
                                        </p:tgtEl>
                                        <p:attrNameLst>
                                          <p:attrName>style.visibility</p:attrName>
                                        </p:attrNameLst>
                                      </p:cBhvr>
                                      <p:to>
                                        <p:strVal val="hidden"/>
                                      </p:to>
                                    </p:set>
                                  </p:childTnLst>
                                </p:cTn>
                              </p:par>
                              <p:par>
                                <p:cTn id="116" presetID="5" presetClass="exit" presetSubtype="5" fill="hold" grpId="0" nodeType="withEffect">
                                  <p:stCondLst>
                                    <p:cond delay="0"/>
                                  </p:stCondLst>
                                  <p:childTnLst>
                                    <p:animEffect transition="out" filter="checkerboard(down)">
                                      <p:cBhvr>
                                        <p:cTn id="117" dur="5000"/>
                                        <p:tgtEl>
                                          <p:spTgt spid="55"/>
                                        </p:tgtEl>
                                      </p:cBhvr>
                                    </p:animEffect>
                                    <p:set>
                                      <p:cBhvr>
                                        <p:cTn id="118" dur="1" fill="hold">
                                          <p:stCondLst>
                                            <p:cond delay="4999"/>
                                          </p:stCondLst>
                                        </p:cTn>
                                        <p:tgtEl>
                                          <p:spTgt spid="55"/>
                                        </p:tgtEl>
                                        <p:attrNameLst>
                                          <p:attrName>style.visibility</p:attrName>
                                        </p:attrNameLst>
                                      </p:cBhvr>
                                      <p:to>
                                        <p:strVal val="hidden"/>
                                      </p:to>
                                    </p:set>
                                  </p:childTnLst>
                                </p:cTn>
                              </p:par>
                              <p:par>
                                <p:cTn id="119" presetID="5" presetClass="exit" presetSubtype="5" fill="hold" grpId="0" nodeType="withEffect">
                                  <p:stCondLst>
                                    <p:cond delay="0"/>
                                  </p:stCondLst>
                                  <p:childTnLst>
                                    <p:animEffect transition="out" filter="checkerboard(down)">
                                      <p:cBhvr>
                                        <p:cTn id="120" dur="5000"/>
                                        <p:tgtEl>
                                          <p:spTgt spid="56"/>
                                        </p:tgtEl>
                                      </p:cBhvr>
                                    </p:animEffect>
                                    <p:set>
                                      <p:cBhvr>
                                        <p:cTn id="121" dur="1" fill="hold">
                                          <p:stCondLst>
                                            <p:cond delay="4999"/>
                                          </p:stCondLst>
                                        </p:cTn>
                                        <p:tgtEl>
                                          <p:spTgt spid="56"/>
                                        </p:tgtEl>
                                        <p:attrNameLst>
                                          <p:attrName>style.visibility</p:attrName>
                                        </p:attrNameLst>
                                      </p:cBhvr>
                                      <p:to>
                                        <p:strVal val="hidden"/>
                                      </p:to>
                                    </p:set>
                                  </p:childTnLst>
                                </p:cTn>
                              </p:par>
                              <p:par>
                                <p:cTn id="122" presetID="5" presetClass="exit" presetSubtype="5" fill="hold" grpId="0" nodeType="withEffect">
                                  <p:stCondLst>
                                    <p:cond delay="0"/>
                                  </p:stCondLst>
                                  <p:childTnLst>
                                    <p:animEffect transition="out" filter="checkerboard(down)">
                                      <p:cBhvr>
                                        <p:cTn id="123" dur="5000"/>
                                        <p:tgtEl>
                                          <p:spTgt spid="57"/>
                                        </p:tgtEl>
                                      </p:cBhvr>
                                    </p:animEffect>
                                    <p:set>
                                      <p:cBhvr>
                                        <p:cTn id="124" dur="1" fill="hold">
                                          <p:stCondLst>
                                            <p:cond delay="4999"/>
                                          </p:stCondLst>
                                        </p:cTn>
                                        <p:tgtEl>
                                          <p:spTgt spid="57"/>
                                        </p:tgtEl>
                                        <p:attrNameLst>
                                          <p:attrName>style.visibility</p:attrName>
                                        </p:attrNameLst>
                                      </p:cBhvr>
                                      <p:to>
                                        <p:strVal val="hidden"/>
                                      </p:to>
                                    </p:set>
                                  </p:childTnLst>
                                </p:cTn>
                              </p:par>
                              <p:par>
                                <p:cTn id="125" presetID="5" presetClass="exit" presetSubtype="5" fill="hold" grpId="0" nodeType="withEffect">
                                  <p:stCondLst>
                                    <p:cond delay="0"/>
                                  </p:stCondLst>
                                  <p:childTnLst>
                                    <p:animEffect transition="out" filter="checkerboard(down)">
                                      <p:cBhvr>
                                        <p:cTn id="126" dur="5000"/>
                                        <p:tgtEl>
                                          <p:spTgt spid="58"/>
                                        </p:tgtEl>
                                      </p:cBhvr>
                                    </p:animEffect>
                                    <p:set>
                                      <p:cBhvr>
                                        <p:cTn id="127" dur="1" fill="hold">
                                          <p:stCondLst>
                                            <p:cond delay="4999"/>
                                          </p:stCondLst>
                                        </p:cTn>
                                        <p:tgtEl>
                                          <p:spTgt spid="58"/>
                                        </p:tgtEl>
                                        <p:attrNameLst>
                                          <p:attrName>style.visibility</p:attrName>
                                        </p:attrNameLst>
                                      </p:cBhvr>
                                      <p:to>
                                        <p:strVal val="hidden"/>
                                      </p:to>
                                    </p:set>
                                  </p:childTnLst>
                                </p:cTn>
                              </p:par>
                              <p:par>
                                <p:cTn id="128" presetID="5" presetClass="exit" presetSubtype="5" fill="hold" grpId="0" nodeType="withEffect">
                                  <p:stCondLst>
                                    <p:cond delay="0"/>
                                  </p:stCondLst>
                                  <p:childTnLst>
                                    <p:animEffect transition="out" filter="checkerboard(down)">
                                      <p:cBhvr>
                                        <p:cTn id="129" dur="5000"/>
                                        <p:tgtEl>
                                          <p:spTgt spid="59"/>
                                        </p:tgtEl>
                                      </p:cBhvr>
                                    </p:animEffect>
                                    <p:set>
                                      <p:cBhvr>
                                        <p:cTn id="130" dur="1" fill="hold">
                                          <p:stCondLst>
                                            <p:cond delay="4999"/>
                                          </p:stCondLst>
                                        </p:cTn>
                                        <p:tgtEl>
                                          <p:spTgt spid="59"/>
                                        </p:tgtEl>
                                        <p:attrNameLst>
                                          <p:attrName>style.visibility</p:attrName>
                                        </p:attrNameLst>
                                      </p:cBhvr>
                                      <p:to>
                                        <p:strVal val="hidden"/>
                                      </p:to>
                                    </p:set>
                                  </p:childTnLst>
                                </p:cTn>
                              </p:par>
                              <p:par>
                                <p:cTn id="131" presetID="5" presetClass="exit" presetSubtype="5" fill="hold" grpId="0" nodeType="withEffect">
                                  <p:stCondLst>
                                    <p:cond delay="0"/>
                                  </p:stCondLst>
                                  <p:childTnLst>
                                    <p:animEffect transition="out" filter="checkerboard(down)">
                                      <p:cBhvr>
                                        <p:cTn id="132" dur="5000"/>
                                        <p:tgtEl>
                                          <p:spTgt spid="62"/>
                                        </p:tgtEl>
                                      </p:cBhvr>
                                    </p:animEffect>
                                    <p:set>
                                      <p:cBhvr>
                                        <p:cTn id="133" dur="1" fill="hold">
                                          <p:stCondLst>
                                            <p:cond delay="4999"/>
                                          </p:stCondLst>
                                        </p:cTn>
                                        <p:tgtEl>
                                          <p:spTgt spid="62"/>
                                        </p:tgtEl>
                                        <p:attrNameLst>
                                          <p:attrName>style.visibility</p:attrName>
                                        </p:attrNameLst>
                                      </p:cBhvr>
                                      <p:to>
                                        <p:strVal val="hidden"/>
                                      </p:to>
                                    </p:set>
                                  </p:childTnLst>
                                </p:cTn>
                              </p:par>
                              <p:par>
                                <p:cTn id="134" presetID="5" presetClass="exit" presetSubtype="5" fill="hold" grpId="0" nodeType="withEffect">
                                  <p:stCondLst>
                                    <p:cond delay="0"/>
                                  </p:stCondLst>
                                  <p:childTnLst>
                                    <p:animEffect transition="out" filter="checkerboard(down)">
                                      <p:cBhvr>
                                        <p:cTn id="135" dur="5000"/>
                                        <p:tgtEl>
                                          <p:spTgt spid="63"/>
                                        </p:tgtEl>
                                      </p:cBhvr>
                                    </p:animEffect>
                                    <p:set>
                                      <p:cBhvr>
                                        <p:cTn id="136" dur="1" fill="hold">
                                          <p:stCondLst>
                                            <p:cond delay="4999"/>
                                          </p:stCondLst>
                                        </p:cTn>
                                        <p:tgtEl>
                                          <p:spTgt spid="63"/>
                                        </p:tgtEl>
                                        <p:attrNameLst>
                                          <p:attrName>style.visibility</p:attrName>
                                        </p:attrNameLst>
                                      </p:cBhvr>
                                      <p:to>
                                        <p:strVal val="hidden"/>
                                      </p:to>
                                    </p:set>
                                  </p:childTnLst>
                                </p:cTn>
                              </p:par>
                              <p:par>
                                <p:cTn id="137" presetID="5" presetClass="exit" presetSubtype="5" fill="hold" grpId="0" nodeType="withEffect">
                                  <p:stCondLst>
                                    <p:cond delay="0"/>
                                  </p:stCondLst>
                                  <p:childTnLst>
                                    <p:animEffect transition="out" filter="checkerboard(down)">
                                      <p:cBhvr>
                                        <p:cTn id="138" dur="5000"/>
                                        <p:tgtEl>
                                          <p:spTgt spid="64"/>
                                        </p:tgtEl>
                                      </p:cBhvr>
                                    </p:animEffect>
                                    <p:set>
                                      <p:cBhvr>
                                        <p:cTn id="139" dur="1" fill="hold">
                                          <p:stCondLst>
                                            <p:cond delay="4999"/>
                                          </p:stCondLst>
                                        </p:cTn>
                                        <p:tgtEl>
                                          <p:spTgt spid="64"/>
                                        </p:tgtEl>
                                        <p:attrNameLst>
                                          <p:attrName>style.visibility</p:attrName>
                                        </p:attrNameLst>
                                      </p:cBhvr>
                                      <p:to>
                                        <p:strVal val="hidden"/>
                                      </p:to>
                                    </p:set>
                                  </p:childTnLst>
                                </p:cTn>
                              </p:par>
                              <p:par>
                                <p:cTn id="140" presetID="5" presetClass="exit" presetSubtype="5" fill="hold" grpId="0" nodeType="withEffect">
                                  <p:stCondLst>
                                    <p:cond delay="0"/>
                                  </p:stCondLst>
                                  <p:childTnLst>
                                    <p:animEffect transition="out" filter="checkerboard(down)">
                                      <p:cBhvr>
                                        <p:cTn id="141" dur="5000"/>
                                        <p:tgtEl>
                                          <p:spTgt spid="65"/>
                                        </p:tgtEl>
                                      </p:cBhvr>
                                    </p:animEffect>
                                    <p:set>
                                      <p:cBhvr>
                                        <p:cTn id="142" dur="1" fill="hold">
                                          <p:stCondLst>
                                            <p:cond delay="4999"/>
                                          </p:stCondLst>
                                        </p:cTn>
                                        <p:tgtEl>
                                          <p:spTgt spid="65"/>
                                        </p:tgtEl>
                                        <p:attrNameLst>
                                          <p:attrName>style.visibility</p:attrName>
                                        </p:attrNameLst>
                                      </p:cBhvr>
                                      <p:to>
                                        <p:strVal val="hidden"/>
                                      </p:to>
                                    </p:set>
                                  </p:childTnLst>
                                </p:cTn>
                              </p:par>
                              <p:par>
                                <p:cTn id="143" presetID="5" presetClass="exit" presetSubtype="5" fill="hold" grpId="0" nodeType="withEffect">
                                  <p:stCondLst>
                                    <p:cond delay="0"/>
                                  </p:stCondLst>
                                  <p:childTnLst>
                                    <p:animEffect transition="out" filter="checkerboard(down)">
                                      <p:cBhvr>
                                        <p:cTn id="144" dur="5000"/>
                                        <p:tgtEl>
                                          <p:spTgt spid="66"/>
                                        </p:tgtEl>
                                      </p:cBhvr>
                                    </p:animEffect>
                                    <p:set>
                                      <p:cBhvr>
                                        <p:cTn id="145" dur="1" fill="hold">
                                          <p:stCondLst>
                                            <p:cond delay="4999"/>
                                          </p:stCondLst>
                                        </p:cTn>
                                        <p:tgtEl>
                                          <p:spTgt spid="66"/>
                                        </p:tgtEl>
                                        <p:attrNameLst>
                                          <p:attrName>style.visibility</p:attrName>
                                        </p:attrNameLst>
                                      </p:cBhvr>
                                      <p:to>
                                        <p:strVal val="hidden"/>
                                      </p:to>
                                    </p:set>
                                  </p:childTnLst>
                                </p:cTn>
                              </p:par>
                              <p:par>
                                <p:cTn id="146" presetID="5" presetClass="exit" presetSubtype="5" fill="hold" grpId="0" nodeType="withEffect">
                                  <p:stCondLst>
                                    <p:cond delay="0"/>
                                  </p:stCondLst>
                                  <p:childTnLst>
                                    <p:animEffect transition="out" filter="checkerboard(down)">
                                      <p:cBhvr>
                                        <p:cTn id="147" dur="5000"/>
                                        <p:tgtEl>
                                          <p:spTgt spid="67"/>
                                        </p:tgtEl>
                                      </p:cBhvr>
                                    </p:animEffect>
                                    <p:set>
                                      <p:cBhvr>
                                        <p:cTn id="148" dur="1" fill="hold">
                                          <p:stCondLst>
                                            <p:cond delay="4999"/>
                                          </p:stCondLst>
                                        </p:cTn>
                                        <p:tgtEl>
                                          <p:spTgt spid="67"/>
                                        </p:tgtEl>
                                        <p:attrNameLst>
                                          <p:attrName>style.visibility</p:attrName>
                                        </p:attrNameLst>
                                      </p:cBhvr>
                                      <p:to>
                                        <p:strVal val="hidden"/>
                                      </p:to>
                                    </p:set>
                                  </p:childTnLst>
                                </p:cTn>
                              </p:par>
                              <p:par>
                                <p:cTn id="149" presetID="5" presetClass="exit" presetSubtype="5" fill="hold" grpId="0" nodeType="withEffect">
                                  <p:stCondLst>
                                    <p:cond delay="0"/>
                                  </p:stCondLst>
                                  <p:childTnLst>
                                    <p:animEffect transition="out" filter="checkerboard(down)">
                                      <p:cBhvr>
                                        <p:cTn id="150" dur="5000"/>
                                        <p:tgtEl>
                                          <p:spTgt spid="70"/>
                                        </p:tgtEl>
                                      </p:cBhvr>
                                    </p:animEffect>
                                    <p:set>
                                      <p:cBhvr>
                                        <p:cTn id="151" dur="1" fill="hold">
                                          <p:stCondLst>
                                            <p:cond delay="4999"/>
                                          </p:stCondLst>
                                        </p:cTn>
                                        <p:tgtEl>
                                          <p:spTgt spid="70"/>
                                        </p:tgtEl>
                                        <p:attrNameLst>
                                          <p:attrName>style.visibility</p:attrName>
                                        </p:attrNameLst>
                                      </p:cBhvr>
                                      <p:to>
                                        <p:strVal val="hidden"/>
                                      </p:to>
                                    </p:set>
                                  </p:childTnLst>
                                </p:cTn>
                              </p:par>
                              <p:par>
                                <p:cTn id="152" presetID="5" presetClass="exit" presetSubtype="5" fill="hold" grpId="0" nodeType="withEffect">
                                  <p:stCondLst>
                                    <p:cond delay="0"/>
                                  </p:stCondLst>
                                  <p:childTnLst>
                                    <p:animEffect transition="out" filter="checkerboard(down)">
                                      <p:cBhvr>
                                        <p:cTn id="153" dur="5000"/>
                                        <p:tgtEl>
                                          <p:spTgt spid="71"/>
                                        </p:tgtEl>
                                      </p:cBhvr>
                                    </p:animEffect>
                                    <p:set>
                                      <p:cBhvr>
                                        <p:cTn id="154" dur="1" fill="hold">
                                          <p:stCondLst>
                                            <p:cond delay="4999"/>
                                          </p:stCondLst>
                                        </p:cTn>
                                        <p:tgtEl>
                                          <p:spTgt spid="71"/>
                                        </p:tgtEl>
                                        <p:attrNameLst>
                                          <p:attrName>style.visibility</p:attrName>
                                        </p:attrNameLst>
                                      </p:cBhvr>
                                      <p:to>
                                        <p:strVal val="hidden"/>
                                      </p:to>
                                    </p:set>
                                  </p:childTnLst>
                                </p:cTn>
                              </p:par>
                              <p:par>
                                <p:cTn id="155" presetID="5" presetClass="exit" presetSubtype="5" fill="hold" grpId="0" nodeType="withEffect">
                                  <p:stCondLst>
                                    <p:cond delay="0"/>
                                  </p:stCondLst>
                                  <p:childTnLst>
                                    <p:animEffect transition="out" filter="checkerboard(down)">
                                      <p:cBhvr>
                                        <p:cTn id="156" dur="5000"/>
                                        <p:tgtEl>
                                          <p:spTgt spid="72"/>
                                        </p:tgtEl>
                                      </p:cBhvr>
                                    </p:animEffect>
                                    <p:set>
                                      <p:cBhvr>
                                        <p:cTn id="157" dur="1" fill="hold">
                                          <p:stCondLst>
                                            <p:cond delay="4999"/>
                                          </p:stCondLst>
                                        </p:cTn>
                                        <p:tgtEl>
                                          <p:spTgt spid="72"/>
                                        </p:tgtEl>
                                        <p:attrNameLst>
                                          <p:attrName>style.visibility</p:attrName>
                                        </p:attrNameLst>
                                      </p:cBhvr>
                                      <p:to>
                                        <p:strVal val="hidden"/>
                                      </p:to>
                                    </p:set>
                                  </p:childTnLst>
                                </p:cTn>
                              </p:par>
                              <p:par>
                                <p:cTn id="158" presetID="5" presetClass="exit" presetSubtype="5" fill="hold" grpId="0" nodeType="withEffect">
                                  <p:stCondLst>
                                    <p:cond delay="0"/>
                                  </p:stCondLst>
                                  <p:childTnLst>
                                    <p:animEffect transition="out" filter="checkerboard(down)">
                                      <p:cBhvr>
                                        <p:cTn id="159" dur="5000"/>
                                        <p:tgtEl>
                                          <p:spTgt spid="73"/>
                                        </p:tgtEl>
                                      </p:cBhvr>
                                    </p:animEffect>
                                    <p:set>
                                      <p:cBhvr>
                                        <p:cTn id="160" dur="1" fill="hold">
                                          <p:stCondLst>
                                            <p:cond delay="4999"/>
                                          </p:stCondLst>
                                        </p:cTn>
                                        <p:tgtEl>
                                          <p:spTgt spid="73"/>
                                        </p:tgtEl>
                                        <p:attrNameLst>
                                          <p:attrName>style.visibility</p:attrName>
                                        </p:attrNameLst>
                                      </p:cBhvr>
                                      <p:to>
                                        <p:strVal val="hidden"/>
                                      </p:to>
                                    </p:set>
                                  </p:childTnLst>
                                </p:cTn>
                              </p:par>
                              <p:par>
                                <p:cTn id="161" presetID="5" presetClass="exit" presetSubtype="5" fill="hold" grpId="0" nodeType="withEffect">
                                  <p:stCondLst>
                                    <p:cond delay="0"/>
                                  </p:stCondLst>
                                  <p:childTnLst>
                                    <p:animEffect transition="out" filter="checkerboard(down)">
                                      <p:cBhvr>
                                        <p:cTn id="162" dur="5000"/>
                                        <p:tgtEl>
                                          <p:spTgt spid="74"/>
                                        </p:tgtEl>
                                      </p:cBhvr>
                                    </p:animEffect>
                                    <p:set>
                                      <p:cBhvr>
                                        <p:cTn id="163" dur="1" fill="hold">
                                          <p:stCondLst>
                                            <p:cond delay="4999"/>
                                          </p:stCondLst>
                                        </p:cTn>
                                        <p:tgtEl>
                                          <p:spTgt spid="74"/>
                                        </p:tgtEl>
                                        <p:attrNameLst>
                                          <p:attrName>style.visibility</p:attrName>
                                        </p:attrNameLst>
                                      </p:cBhvr>
                                      <p:to>
                                        <p:strVal val="hidden"/>
                                      </p:to>
                                    </p:set>
                                  </p:childTnLst>
                                </p:cTn>
                              </p:par>
                              <p:par>
                                <p:cTn id="164" presetID="5" presetClass="exit" presetSubtype="5" fill="hold" grpId="0" nodeType="withEffect">
                                  <p:stCondLst>
                                    <p:cond delay="0"/>
                                  </p:stCondLst>
                                  <p:childTnLst>
                                    <p:animEffect transition="out" filter="checkerboard(down)">
                                      <p:cBhvr>
                                        <p:cTn id="165" dur="5000"/>
                                        <p:tgtEl>
                                          <p:spTgt spid="75"/>
                                        </p:tgtEl>
                                      </p:cBhvr>
                                    </p:animEffect>
                                    <p:set>
                                      <p:cBhvr>
                                        <p:cTn id="166" dur="1" fill="hold">
                                          <p:stCondLst>
                                            <p:cond delay="4999"/>
                                          </p:stCondLst>
                                        </p:cTn>
                                        <p:tgtEl>
                                          <p:spTgt spid="75"/>
                                        </p:tgtEl>
                                        <p:attrNameLst>
                                          <p:attrName>style.visibility</p:attrName>
                                        </p:attrNameLst>
                                      </p:cBhvr>
                                      <p:to>
                                        <p:strVal val="hidden"/>
                                      </p:to>
                                    </p:set>
                                  </p:childTnLst>
                                </p:cTn>
                              </p:par>
                              <p:par>
                                <p:cTn id="167" presetID="5" presetClass="exit" presetSubtype="5" fill="hold" grpId="0" nodeType="withEffect">
                                  <p:stCondLst>
                                    <p:cond delay="0"/>
                                  </p:stCondLst>
                                  <p:childTnLst>
                                    <p:animEffect transition="out" filter="checkerboard(down)">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5" presetClass="exit" presetSubtype="5" fill="hold" grpId="0" nodeType="withEffect">
                                  <p:stCondLst>
                                    <p:cond delay="0"/>
                                  </p:stCondLst>
                                  <p:childTnLst>
                                    <p:animEffect transition="out" filter="checkerboard(down)">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5" presetClass="exit" presetSubtype="5" fill="hold" grpId="0" nodeType="withEffect">
                                  <p:stCondLst>
                                    <p:cond delay="0"/>
                                  </p:stCondLst>
                                  <p:childTnLst>
                                    <p:animEffect transition="out" filter="checkerboard(down)">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5" presetClass="exit" presetSubtype="5" fill="hold" grpId="0" nodeType="withEffect">
                                  <p:stCondLst>
                                    <p:cond delay="0"/>
                                  </p:stCondLst>
                                  <p:childTnLst>
                                    <p:animEffect transition="out" filter="checkerboard(down)">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5" presetClass="exit" presetSubtype="5" fill="hold" grpId="0" nodeType="withEffect">
                                  <p:stCondLst>
                                    <p:cond delay="0"/>
                                  </p:stCondLst>
                                  <p:childTnLst>
                                    <p:animEffect transition="out" filter="checkerboard(down)">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5" presetClass="exit" presetSubtype="5" fill="hold" grpId="0" nodeType="withEffect">
                                  <p:stCondLst>
                                    <p:cond delay="0"/>
                                  </p:stCondLst>
                                  <p:childTnLst>
                                    <p:animEffect transition="out" filter="checkerboard(down)">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4" grpId="0" animBg="1"/>
      <p:bldP spid="15" grpId="0" animBg="1"/>
      <p:bldP spid="16" grpId="0" animBg="1"/>
      <p:bldP spid="17" grpId="0" animBg="1"/>
      <p:bldP spid="18" grpId="0" animBg="1"/>
      <p:bldP spid="19" grpId="0" animBg="1"/>
      <p:bldP spid="22" grpId="0" animBg="1"/>
      <p:bldP spid="23" grpId="0" animBg="1"/>
      <p:bldP spid="24" grpId="0" animBg="1"/>
      <p:bldP spid="25" grpId="0" animBg="1"/>
      <p:bldP spid="26" grpId="0" animBg="1"/>
      <p:bldP spid="27" grpId="0" animBg="1"/>
      <p:bldP spid="30" grpId="0" animBg="1"/>
      <p:bldP spid="31" grpId="0" animBg="1"/>
      <p:bldP spid="32" grpId="0" animBg="1"/>
      <p:bldP spid="33" grpId="0" animBg="1"/>
      <p:bldP spid="34" grpId="0" animBg="1"/>
      <p:bldP spid="35" grpId="0" animBg="1"/>
      <p:bldP spid="38" grpId="0" animBg="1"/>
      <p:bldP spid="39" grpId="0" animBg="1"/>
      <p:bldP spid="40" grpId="0" animBg="1"/>
      <p:bldP spid="41" grpId="0" animBg="1"/>
      <p:bldP spid="42" grpId="0" animBg="1"/>
      <p:bldP spid="43" grpId="0" animBg="1"/>
      <p:bldP spid="46" grpId="0" animBg="1"/>
      <p:bldP spid="47" grpId="0" animBg="1"/>
      <p:bldP spid="48" grpId="0" animBg="1"/>
      <p:bldP spid="49" grpId="0" animBg="1"/>
      <p:bldP spid="50" grpId="0" animBg="1"/>
      <p:bldP spid="51" grpId="0" animBg="1"/>
      <p:bldP spid="54" grpId="0" animBg="1"/>
      <p:bldP spid="55" grpId="0" animBg="1"/>
      <p:bldP spid="56" grpId="0" animBg="1"/>
      <p:bldP spid="57" grpId="0" animBg="1"/>
      <p:bldP spid="58" grpId="0" animBg="1"/>
      <p:bldP spid="59" grpId="0" animBg="1"/>
      <p:bldP spid="62" grpId="0" animBg="1"/>
      <p:bldP spid="63" grpId="0" animBg="1"/>
      <p:bldP spid="64" grpId="0" animBg="1"/>
      <p:bldP spid="65" grpId="0" animBg="1"/>
      <p:bldP spid="66" grpId="0" animBg="1"/>
      <p:bldP spid="67" grpId="0" animBg="1"/>
      <p:bldP spid="70" grpId="0" animBg="1"/>
      <p:bldP spid="71" grpId="0" animBg="1"/>
      <p:bldP spid="72" grpId="0" animBg="1"/>
      <p:bldP spid="73" grpId="0" animBg="1"/>
      <p:bldP spid="74" grpId="0" animBg="1"/>
      <p:bldP spid="75" grpId="0" animBg="1"/>
      <p:bldP spid="78" grpId="0" animBg="1"/>
      <p:bldP spid="79" grpId="0" animBg="1"/>
      <p:bldP spid="80" grpId="0" animBg="1"/>
      <p:bldP spid="81" grpId="0" animBg="1"/>
      <p:bldP spid="82" grpId="0" animBg="1"/>
      <p:bldP spid="8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eefc76fa5c933b7acd7ff0120f4e918e.jpg"/>
          <p:cNvPicPr>
            <a:picLocks noChangeAspect="1"/>
          </p:cNvPicPr>
          <p:nvPr/>
        </p:nvPicPr>
        <p:blipFill>
          <a:blip r:embed="rId2"/>
          <a:stretch>
            <a:fillRect/>
          </a:stretch>
        </p:blipFill>
        <p:spPr>
          <a:xfrm>
            <a:off x="0" y="0"/>
            <a:ext cx="9144000" cy="5143500"/>
          </a:xfrm>
          <a:prstGeom prst="rect">
            <a:avLst/>
          </a:prstGeom>
        </p:spPr>
      </p:pic>
      <p:sp>
        <p:nvSpPr>
          <p:cNvPr id="6" name="5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1857356"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557213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557213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557213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557213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557213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557213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650079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650079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650079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650079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650079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650079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7429488"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7429488"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7429488"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7429488"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7429488"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7429488"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835821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835821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835821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835821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835821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8429652" y="4286268"/>
            <a:ext cx="857256"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5000"/>
                                        <p:tgtEl>
                                          <p:spTgt spid="30"/>
                                        </p:tgtEl>
                                      </p:cBhvr>
                                    </p:animEffect>
                                    <p:set>
                                      <p:cBhvr>
                                        <p:cTn id="7" dur="1" fill="hold">
                                          <p:stCondLst>
                                            <p:cond delay="4999"/>
                                          </p:stCondLst>
                                        </p:cTn>
                                        <p:tgtEl>
                                          <p:spTgt spid="30"/>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5000"/>
                                        <p:tgtEl>
                                          <p:spTgt spid="31"/>
                                        </p:tgtEl>
                                      </p:cBhvr>
                                    </p:animEffect>
                                    <p:set>
                                      <p:cBhvr>
                                        <p:cTn id="10" dur="1" fill="hold">
                                          <p:stCondLst>
                                            <p:cond delay="4999"/>
                                          </p:stCondLst>
                                        </p:cTn>
                                        <p:tgtEl>
                                          <p:spTgt spid="31"/>
                                        </p:tgtEl>
                                        <p:attrNameLst>
                                          <p:attrName>style.visibility</p:attrName>
                                        </p:attrNameLst>
                                      </p:cBhvr>
                                      <p:to>
                                        <p:strVal val="hidden"/>
                                      </p:to>
                                    </p:set>
                                  </p:childTnLst>
                                </p:cTn>
                              </p:par>
                              <p:par>
                                <p:cTn id="11" presetID="13" presetClass="exit" presetSubtype="16" fill="hold" grpId="0" nodeType="withEffect">
                                  <p:stCondLst>
                                    <p:cond delay="0"/>
                                  </p:stCondLst>
                                  <p:childTnLst>
                                    <p:animEffect transition="out" filter="plus(in)">
                                      <p:cBhvr>
                                        <p:cTn id="12" dur="5000"/>
                                        <p:tgtEl>
                                          <p:spTgt spid="32"/>
                                        </p:tgtEl>
                                      </p:cBhvr>
                                    </p:animEffect>
                                    <p:set>
                                      <p:cBhvr>
                                        <p:cTn id="13" dur="1" fill="hold">
                                          <p:stCondLst>
                                            <p:cond delay="4999"/>
                                          </p:stCondLst>
                                        </p:cTn>
                                        <p:tgtEl>
                                          <p:spTgt spid="32"/>
                                        </p:tgtEl>
                                        <p:attrNameLst>
                                          <p:attrName>style.visibility</p:attrName>
                                        </p:attrNameLst>
                                      </p:cBhvr>
                                      <p:to>
                                        <p:strVal val="hidden"/>
                                      </p:to>
                                    </p:set>
                                  </p:childTnLst>
                                </p:cTn>
                              </p:par>
                              <p:par>
                                <p:cTn id="14" presetID="13" presetClass="exit" presetSubtype="16" fill="hold" grpId="0" nodeType="withEffect">
                                  <p:stCondLst>
                                    <p:cond delay="0"/>
                                  </p:stCondLst>
                                  <p:childTnLst>
                                    <p:animEffect transition="out" filter="plus(in)">
                                      <p:cBhvr>
                                        <p:cTn id="15" dur="5000"/>
                                        <p:tgtEl>
                                          <p:spTgt spid="33"/>
                                        </p:tgtEl>
                                      </p:cBhvr>
                                    </p:animEffect>
                                    <p:set>
                                      <p:cBhvr>
                                        <p:cTn id="16" dur="1" fill="hold">
                                          <p:stCondLst>
                                            <p:cond delay="4999"/>
                                          </p:stCondLst>
                                        </p:cTn>
                                        <p:tgtEl>
                                          <p:spTgt spid="33"/>
                                        </p:tgtEl>
                                        <p:attrNameLst>
                                          <p:attrName>style.visibility</p:attrName>
                                        </p:attrNameLst>
                                      </p:cBhvr>
                                      <p:to>
                                        <p:strVal val="hidden"/>
                                      </p:to>
                                    </p:set>
                                  </p:childTnLst>
                                </p:cTn>
                              </p:par>
                              <p:par>
                                <p:cTn id="17" presetID="13" presetClass="exit" presetSubtype="16" fill="hold" grpId="0" nodeType="withEffect">
                                  <p:stCondLst>
                                    <p:cond delay="0"/>
                                  </p:stCondLst>
                                  <p:childTnLst>
                                    <p:animEffect transition="out" filter="plus(in)">
                                      <p:cBhvr>
                                        <p:cTn id="18" dur="5000"/>
                                        <p:tgtEl>
                                          <p:spTgt spid="34"/>
                                        </p:tgtEl>
                                      </p:cBhvr>
                                    </p:animEffect>
                                    <p:set>
                                      <p:cBhvr>
                                        <p:cTn id="19" dur="1" fill="hold">
                                          <p:stCondLst>
                                            <p:cond delay="4999"/>
                                          </p:stCondLst>
                                        </p:cTn>
                                        <p:tgtEl>
                                          <p:spTgt spid="34"/>
                                        </p:tgtEl>
                                        <p:attrNameLst>
                                          <p:attrName>style.visibility</p:attrName>
                                        </p:attrNameLst>
                                      </p:cBhvr>
                                      <p:to>
                                        <p:strVal val="hidden"/>
                                      </p:to>
                                    </p:set>
                                  </p:childTnLst>
                                </p:cTn>
                              </p:par>
                              <p:par>
                                <p:cTn id="20" presetID="13" presetClass="exit" presetSubtype="16" fill="hold" grpId="0" nodeType="withEffect">
                                  <p:stCondLst>
                                    <p:cond delay="0"/>
                                  </p:stCondLst>
                                  <p:childTnLst>
                                    <p:animEffect transition="out" filter="plus(in)">
                                      <p:cBhvr>
                                        <p:cTn id="21" dur="5000"/>
                                        <p:tgtEl>
                                          <p:spTgt spid="35"/>
                                        </p:tgtEl>
                                      </p:cBhvr>
                                    </p:animEffect>
                                    <p:set>
                                      <p:cBhvr>
                                        <p:cTn id="22" dur="1" fill="hold">
                                          <p:stCondLst>
                                            <p:cond delay="4999"/>
                                          </p:stCondLst>
                                        </p:cTn>
                                        <p:tgtEl>
                                          <p:spTgt spid="35"/>
                                        </p:tgtEl>
                                        <p:attrNameLst>
                                          <p:attrName>style.visibility</p:attrName>
                                        </p:attrNameLst>
                                      </p:cBhvr>
                                      <p:to>
                                        <p:strVal val="hidden"/>
                                      </p:to>
                                    </p:set>
                                  </p:childTnLst>
                                </p:cTn>
                              </p:par>
                              <p:par>
                                <p:cTn id="23" presetID="13" presetClass="exit" presetSubtype="16" fill="hold" grpId="0" nodeType="withEffect">
                                  <p:stCondLst>
                                    <p:cond delay="0"/>
                                  </p:stCondLst>
                                  <p:childTnLst>
                                    <p:animEffect transition="out" filter="plus(in)">
                                      <p:cBhvr>
                                        <p:cTn id="24" dur="5000"/>
                                        <p:tgtEl>
                                          <p:spTgt spid="38"/>
                                        </p:tgtEl>
                                      </p:cBhvr>
                                    </p:animEffect>
                                    <p:set>
                                      <p:cBhvr>
                                        <p:cTn id="25" dur="1" fill="hold">
                                          <p:stCondLst>
                                            <p:cond delay="4999"/>
                                          </p:stCondLst>
                                        </p:cTn>
                                        <p:tgtEl>
                                          <p:spTgt spid="38"/>
                                        </p:tgtEl>
                                        <p:attrNameLst>
                                          <p:attrName>style.visibility</p:attrName>
                                        </p:attrNameLst>
                                      </p:cBhvr>
                                      <p:to>
                                        <p:strVal val="hidden"/>
                                      </p:to>
                                    </p:set>
                                  </p:childTnLst>
                                </p:cTn>
                              </p:par>
                              <p:par>
                                <p:cTn id="26" presetID="13" presetClass="exit" presetSubtype="16" fill="hold" grpId="0" nodeType="withEffect">
                                  <p:stCondLst>
                                    <p:cond delay="0"/>
                                  </p:stCondLst>
                                  <p:childTnLst>
                                    <p:animEffect transition="out" filter="plus(in)">
                                      <p:cBhvr>
                                        <p:cTn id="27" dur="5000"/>
                                        <p:tgtEl>
                                          <p:spTgt spid="39"/>
                                        </p:tgtEl>
                                      </p:cBhvr>
                                    </p:animEffect>
                                    <p:set>
                                      <p:cBhvr>
                                        <p:cTn id="28" dur="1" fill="hold">
                                          <p:stCondLst>
                                            <p:cond delay="4999"/>
                                          </p:stCondLst>
                                        </p:cTn>
                                        <p:tgtEl>
                                          <p:spTgt spid="39"/>
                                        </p:tgtEl>
                                        <p:attrNameLst>
                                          <p:attrName>style.visibility</p:attrName>
                                        </p:attrNameLst>
                                      </p:cBhvr>
                                      <p:to>
                                        <p:strVal val="hidden"/>
                                      </p:to>
                                    </p:set>
                                  </p:childTnLst>
                                </p:cTn>
                              </p:par>
                              <p:par>
                                <p:cTn id="29" presetID="13" presetClass="exit" presetSubtype="16" fill="hold" grpId="0" nodeType="withEffect">
                                  <p:stCondLst>
                                    <p:cond delay="0"/>
                                  </p:stCondLst>
                                  <p:childTnLst>
                                    <p:animEffect transition="out" filter="plus(in)">
                                      <p:cBhvr>
                                        <p:cTn id="30" dur="5000"/>
                                        <p:tgtEl>
                                          <p:spTgt spid="40"/>
                                        </p:tgtEl>
                                      </p:cBhvr>
                                    </p:animEffect>
                                    <p:set>
                                      <p:cBhvr>
                                        <p:cTn id="31" dur="1" fill="hold">
                                          <p:stCondLst>
                                            <p:cond delay="4999"/>
                                          </p:stCondLst>
                                        </p:cTn>
                                        <p:tgtEl>
                                          <p:spTgt spid="40"/>
                                        </p:tgtEl>
                                        <p:attrNameLst>
                                          <p:attrName>style.visibility</p:attrName>
                                        </p:attrNameLst>
                                      </p:cBhvr>
                                      <p:to>
                                        <p:strVal val="hidden"/>
                                      </p:to>
                                    </p:set>
                                  </p:childTnLst>
                                </p:cTn>
                              </p:par>
                              <p:par>
                                <p:cTn id="32" presetID="13" presetClass="exit" presetSubtype="16" fill="hold" grpId="0" nodeType="withEffect">
                                  <p:stCondLst>
                                    <p:cond delay="0"/>
                                  </p:stCondLst>
                                  <p:childTnLst>
                                    <p:animEffect transition="out" filter="plus(in)">
                                      <p:cBhvr>
                                        <p:cTn id="33" dur="5000"/>
                                        <p:tgtEl>
                                          <p:spTgt spid="41"/>
                                        </p:tgtEl>
                                      </p:cBhvr>
                                    </p:animEffect>
                                    <p:set>
                                      <p:cBhvr>
                                        <p:cTn id="34" dur="1" fill="hold">
                                          <p:stCondLst>
                                            <p:cond delay="4999"/>
                                          </p:stCondLst>
                                        </p:cTn>
                                        <p:tgtEl>
                                          <p:spTgt spid="41"/>
                                        </p:tgtEl>
                                        <p:attrNameLst>
                                          <p:attrName>style.visibility</p:attrName>
                                        </p:attrNameLst>
                                      </p:cBhvr>
                                      <p:to>
                                        <p:strVal val="hidden"/>
                                      </p:to>
                                    </p:set>
                                  </p:childTnLst>
                                </p:cTn>
                              </p:par>
                              <p:par>
                                <p:cTn id="35" presetID="13" presetClass="exit" presetSubtype="16" fill="hold" grpId="0" nodeType="withEffect">
                                  <p:stCondLst>
                                    <p:cond delay="0"/>
                                  </p:stCondLst>
                                  <p:childTnLst>
                                    <p:animEffect transition="out" filter="plus(in)">
                                      <p:cBhvr>
                                        <p:cTn id="36" dur="5000"/>
                                        <p:tgtEl>
                                          <p:spTgt spid="42"/>
                                        </p:tgtEl>
                                      </p:cBhvr>
                                    </p:animEffect>
                                    <p:set>
                                      <p:cBhvr>
                                        <p:cTn id="37" dur="1" fill="hold">
                                          <p:stCondLst>
                                            <p:cond delay="4999"/>
                                          </p:stCondLst>
                                        </p:cTn>
                                        <p:tgtEl>
                                          <p:spTgt spid="42"/>
                                        </p:tgtEl>
                                        <p:attrNameLst>
                                          <p:attrName>style.visibility</p:attrName>
                                        </p:attrNameLst>
                                      </p:cBhvr>
                                      <p:to>
                                        <p:strVal val="hidden"/>
                                      </p:to>
                                    </p:set>
                                  </p:childTnLst>
                                </p:cTn>
                              </p:par>
                              <p:par>
                                <p:cTn id="38" presetID="13" presetClass="exit" presetSubtype="16" fill="hold" grpId="0" nodeType="withEffect">
                                  <p:stCondLst>
                                    <p:cond delay="0"/>
                                  </p:stCondLst>
                                  <p:childTnLst>
                                    <p:animEffect transition="out" filter="plus(in)">
                                      <p:cBhvr>
                                        <p:cTn id="39" dur="5000"/>
                                        <p:tgtEl>
                                          <p:spTgt spid="43"/>
                                        </p:tgtEl>
                                      </p:cBhvr>
                                    </p:animEffect>
                                    <p:set>
                                      <p:cBhvr>
                                        <p:cTn id="40" dur="1" fill="hold">
                                          <p:stCondLst>
                                            <p:cond delay="4999"/>
                                          </p:stCondLst>
                                        </p:cTn>
                                        <p:tgtEl>
                                          <p:spTgt spid="43"/>
                                        </p:tgtEl>
                                        <p:attrNameLst>
                                          <p:attrName>style.visibility</p:attrName>
                                        </p:attrNameLst>
                                      </p:cBhvr>
                                      <p:to>
                                        <p:strVal val="hidden"/>
                                      </p:to>
                                    </p:set>
                                  </p:childTnLst>
                                </p:cTn>
                              </p:par>
                              <p:par>
                                <p:cTn id="41" presetID="13" presetClass="exit" presetSubtype="16" fill="hold" grpId="0" nodeType="withEffect">
                                  <p:stCondLst>
                                    <p:cond delay="0"/>
                                  </p:stCondLst>
                                  <p:childTnLst>
                                    <p:animEffect transition="out" filter="plus(in)">
                                      <p:cBhvr>
                                        <p:cTn id="42" dur="5000"/>
                                        <p:tgtEl>
                                          <p:spTgt spid="46"/>
                                        </p:tgtEl>
                                      </p:cBhvr>
                                    </p:animEffect>
                                    <p:set>
                                      <p:cBhvr>
                                        <p:cTn id="43" dur="1" fill="hold">
                                          <p:stCondLst>
                                            <p:cond delay="4999"/>
                                          </p:stCondLst>
                                        </p:cTn>
                                        <p:tgtEl>
                                          <p:spTgt spid="46"/>
                                        </p:tgtEl>
                                        <p:attrNameLst>
                                          <p:attrName>style.visibility</p:attrName>
                                        </p:attrNameLst>
                                      </p:cBhvr>
                                      <p:to>
                                        <p:strVal val="hidden"/>
                                      </p:to>
                                    </p:set>
                                  </p:childTnLst>
                                </p:cTn>
                              </p:par>
                              <p:par>
                                <p:cTn id="44" presetID="13" presetClass="exit" presetSubtype="16" fill="hold" grpId="0" nodeType="withEffect">
                                  <p:stCondLst>
                                    <p:cond delay="0"/>
                                  </p:stCondLst>
                                  <p:childTnLst>
                                    <p:animEffect transition="out" filter="plus(in)">
                                      <p:cBhvr>
                                        <p:cTn id="45" dur="5000"/>
                                        <p:tgtEl>
                                          <p:spTgt spid="47"/>
                                        </p:tgtEl>
                                      </p:cBhvr>
                                    </p:animEffect>
                                    <p:set>
                                      <p:cBhvr>
                                        <p:cTn id="46" dur="1" fill="hold">
                                          <p:stCondLst>
                                            <p:cond delay="4999"/>
                                          </p:stCondLst>
                                        </p:cTn>
                                        <p:tgtEl>
                                          <p:spTgt spid="47"/>
                                        </p:tgtEl>
                                        <p:attrNameLst>
                                          <p:attrName>style.visibility</p:attrName>
                                        </p:attrNameLst>
                                      </p:cBhvr>
                                      <p:to>
                                        <p:strVal val="hidden"/>
                                      </p:to>
                                    </p:set>
                                  </p:childTnLst>
                                </p:cTn>
                              </p:par>
                              <p:par>
                                <p:cTn id="47" presetID="13" presetClass="exit" presetSubtype="16" fill="hold" grpId="0" nodeType="withEffect">
                                  <p:stCondLst>
                                    <p:cond delay="0"/>
                                  </p:stCondLst>
                                  <p:childTnLst>
                                    <p:animEffect transition="out" filter="plus(in)">
                                      <p:cBhvr>
                                        <p:cTn id="48" dur="5000"/>
                                        <p:tgtEl>
                                          <p:spTgt spid="48"/>
                                        </p:tgtEl>
                                      </p:cBhvr>
                                    </p:animEffect>
                                    <p:set>
                                      <p:cBhvr>
                                        <p:cTn id="49" dur="1" fill="hold">
                                          <p:stCondLst>
                                            <p:cond delay="4999"/>
                                          </p:stCondLst>
                                        </p:cTn>
                                        <p:tgtEl>
                                          <p:spTgt spid="48"/>
                                        </p:tgtEl>
                                        <p:attrNameLst>
                                          <p:attrName>style.visibility</p:attrName>
                                        </p:attrNameLst>
                                      </p:cBhvr>
                                      <p:to>
                                        <p:strVal val="hidden"/>
                                      </p:to>
                                    </p:set>
                                  </p:childTnLst>
                                </p:cTn>
                              </p:par>
                              <p:par>
                                <p:cTn id="50" presetID="13" presetClass="exit" presetSubtype="16" fill="hold" grpId="0" nodeType="withEffect">
                                  <p:stCondLst>
                                    <p:cond delay="0"/>
                                  </p:stCondLst>
                                  <p:childTnLst>
                                    <p:animEffect transition="out" filter="plus(in)">
                                      <p:cBhvr>
                                        <p:cTn id="51" dur="5000"/>
                                        <p:tgtEl>
                                          <p:spTgt spid="49"/>
                                        </p:tgtEl>
                                      </p:cBhvr>
                                    </p:animEffect>
                                    <p:set>
                                      <p:cBhvr>
                                        <p:cTn id="52" dur="1" fill="hold">
                                          <p:stCondLst>
                                            <p:cond delay="4999"/>
                                          </p:stCondLst>
                                        </p:cTn>
                                        <p:tgtEl>
                                          <p:spTgt spid="49"/>
                                        </p:tgtEl>
                                        <p:attrNameLst>
                                          <p:attrName>style.visibility</p:attrName>
                                        </p:attrNameLst>
                                      </p:cBhvr>
                                      <p:to>
                                        <p:strVal val="hidden"/>
                                      </p:to>
                                    </p:set>
                                  </p:childTnLst>
                                </p:cTn>
                              </p:par>
                              <p:par>
                                <p:cTn id="53" presetID="13" presetClass="exit" presetSubtype="16" fill="hold" grpId="0" nodeType="withEffect">
                                  <p:stCondLst>
                                    <p:cond delay="0"/>
                                  </p:stCondLst>
                                  <p:childTnLst>
                                    <p:animEffect transition="out" filter="plus(in)">
                                      <p:cBhvr>
                                        <p:cTn id="54" dur="5000"/>
                                        <p:tgtEl>
                                          <p:spTgt spid="50"/>
                                        </p:tgtEl>
                                      </p:cBhvr>
                                    </p:animEffect>
                                    <p:set>
                                      <p:cBhvr>
                                        <p:cTn id="55" dur="1" fill="hold">
                                          <p:stCondLst>
                                            <p:cond delay="4999"/>
                                          </p:stCondLst>
                                        </p:cTn>
                                        <p:tgtEl>
                                          <p:spTgt spid="50"/>
                                        </p:tgtEl>
                                        <p:attrNameLst>
                                          <p:attrName>style.visibility</p:attrName>
                                        </p:attrNameLst>
                                      </p:cBhvr>
                                      <p:to>
                                        <p:strVal val="hidden"/>
                                      </p:to>
                                    </p:set>
                                  </p:childTnLst>
                                </p:cTn>
                              </p:par>
                              <p:par>
                                <p:cTn id="56" presetID="13" presetClass="exit" presetSubtype="16" fill="hold" grpId="0" nodeType="withEffect">
                                  <p:stCondLst>
                                    <p:cond delay="0"/>
                                  </p:stCondLst>
                                  <p:childTnLst>
                                    <p:animEffect transition="out" filter="plus(in)">
                                      <p:cBhvr>
                                        <p:cTn id="57" dur="5000"/>
                                        <p:tgtEl>
                                          <p:spTgt spid="51"/>
                                        </p:tgtEl>
                                      </p:cBhvr>
                                    </p:animEffect>
                                    <p:set>
                                      <p:cBhvr>
                                        <p:cTn id="58" dur="1" fill="hold">
                                          <p:stCondLst>
                                            <p:cond delay="4999"/>
                                          </p:stCondLst>
                                        </p:cTn>
                                        <p:tgtEl>
                                          <p:spTgt spid="51"/>
                                        </p:tgtEl>
                                        <p:attrNameLst>
                                          <p:attrName>style.visibility</p:attrName>
                                        </p:attrNameLst>
                                      </p:cBhvr>
                                      <p:to>
                                        <p:strVal val="hidden"/>
                                      </p:to>
                                    </p:set>
                                  </p:childTnLst>
                                </p:cTn>
                              </p:par>
                              <p:par>
                                <p:cTn id="59" presetID="13" presetClass="exit" presetSubtype="16" fill="hold" grpId="0" nodeType="withEffect">
                                  <p:stCondLst>
                                    <p:cond delay="0"/>
                                  </p:stCondLst>
                                  <p:childTnLst>
                                    <p:animEffect transition="out" filter="plus(in)">
                                      <p:cBhvr>
                                        <p:cTn id="60" dur="5000"/>
                                        <p:tgtEl>
                                          <p:spTgt spid="54"/>
                                        </p:tgtEl>
                                      </p:cBhvr>
                                    </p:animEffect>
                                    <p:set>
                                      <p:cBhvr>
                                        <p:cTn id="61" dur="1" fill="hold">
                                          <p:stCondLst>
                                            <p:cond delay="4999"/>
                                          </p:stCondLst>
                                        </p:cTn>
                                        <p:tgtEl>
                                          <p:spTgt spid="54"/>
                                        </p:tgtEl>
                                        <p:attrNameLst>
                                          <p:attrName>style.visibility</p:attrName>
                                        </p:attrNameLst>
                                      </p:cBhvr>
                                      <p:to>
                                        <p:strVal val="hidden"/>
                                      </p:to>
                                    </p:set>
                                  </p:childTnLst>
                                </p:cTn>
                              </p:par>
                              <p:par>
                                <p:cTn id="62" presetID="13" presetClass="exit" presetSubtype="16" fill="hold" grpId="0" nodeType="withEffect">
                                  <p:stCondLst>
                                    <p:cond delay="0"/>
                                  </p:stCondLst>
                                  <p:childTnLst>
                                    <p:animEffect transition="out" filter="plus(in)">
                                      <p:cBhvr>
                                        <p:cTn id="63" dur="5000"/>
                                        <p:tgtEl>
                                          <p:spTgt spid="55"/>
                                        </p:tgtEl>
                                      </p:cBhvr>
                                    </p:animEffect>
                                    <p:set>
                                      <p:cBhvr>
                                        <p:cTn id="64" dur="1" fill="hold">
                                          <p:stCondLst>
                                            <p:cond delay="4999"/>
                                          </p:stCondLst>
                                        </p:cTn>
                                        <p:tgtEl>
                                          <p:spTgt spid="55"/>
                                        </p:tgtEl>
                                        <p:attrNameLst>
                                          <p:attrName>style.visibility</p:attrName>
                                        </p:attrNameLst>
                                      </p:cBhvr>
                                      <p:to>
                                        <p:strVal val="hidden"/>
                                      </p:to>
                                    </p:set>
                                  </p:childTnLst>
                                </p:cTn>
                              </p:par>
                              <p:par>
                                <p:cTn id="65" presetID="13" presetClass="exit" presetSubtype="16" fill="hold" grpId="0" nodeType="withEffect">
                                  <p:stCondLst>
                                    <p:cond delay="0"/>
                                  </p:stCondLst>
                                  <p:childTnLst>
                                    <p:animEffect transition="out" filter="plus(in)">
                                      <p:cBhvr>
                                        <p:cTn id="66" dur="5000"/>
                                        <p:tgtEl>
                                          <p:spTgt spid="56"/>
                                        </p:tgtEl>
                                      </p:cBhvr>
                                    </p:animEffect>
                                    <p:set>
                                      <p:cBhvr>
                                        <p:cTn id="67" dur="1" fill="hold">
                                          <p:stCondLst>
                                            <p:cond delay="4999"/>
                                          </p:stCondLst>
                                        </p:cTn>
                                        <p:tgtEl>
                                          <p:spTgt spid="56"/>
                                        </p:tgtEl>
                                        <p:attrNameLst>
                                          <p:attrName>style.visibility</p:attrName>
                                        </p:attrNameLst>
                                      </p:cBhvr>
                                      <p:to>
                                        <p:strVal val="hidden"/>
                                      </p:to>
                                    </p:set>
                                  </p:childTnLst>
                                </p:cTn>
                              </p:par>
                              <p:par>
                                <p:cTn id="68" presetID="13" presetClass="exit" presetSubtype="16" fill="hold" grpId="0" nodeType="withEffect">
                                  <p:stCondLst>
                                    <p:cond delay="0"/>
                                  </p:stCondLst>
                                  <p:childTnLst>
                                    <p:animEffect transition="out" filter="plus(in)">
                                      <p:cBhvr>
                                        <p:cTn id="69" dur="5000"/>
                                        <p:tgtEl>
                                          <p:spTgt spid="57"/>
                                        </p:tgtEl>
                                      </p:cBhvr>
                                    </p:animEffect>
                                    <p:set>
                                      <p:cBhvr>
                                        <p:cTn id="70" dur="1" fill="hold">
                                          <p:stCondLst>
                                            <p:cond delay="4999"/>
                                          </p:stCondLst>
                                        </p:cTn>
                                        <p:tgtEl>
                                          <p:spTgt spid="57"/>
                                        </p:tgtEl>
                                        <p:attrNameLst>
                                          <p:attrName>style.visibility</p:attrName>
                                        </p:attrNameLst>
                                      </p:cBhvr>
                                      <p:to>
                                        <p:strVal val="hidden"/>
                                      </p:to>
                                    </p:set>
                                  </p:childTnLst>
                                </p:cTn>
                              </p:par>
                              <p:par>
                                <p:cTn id="71" presetID="13" presetClass="exit" presetSubtype="16" fill="hold" grpId="0" nodeType="withEffect">
                                  <p:stCondLst>
                                    <p:cond delay="0"/>
                                  </p:stCondLst>
                                  <p:childTnLst>
                                    <p:animEffect transition="out" filter="plus(in)">
                                      <p:cBhvr>
                                        <p:cTn id="72" dur="5000"/>
                                        <p:tgtEl>
                                          <p:spTgt spid="58"/>
                                        </p:tgtEl>
                                      </p:cBhvr>
                                    </p:animEffect>
                                    <p:set>
                                      <p:cBhvr>
                                        <p:cTn id="73" dur="1" fill="hold">
                                          <p:stCondLst>
                                            <p:cond delay="4999"/>
                                          </p:stCondLst>
                                        </p:cTn>
                                        <p:tgtEl>
                                          <p:spTgt spid="58"/>
                                        </p:tgtEl>
                                        <p:attrNameLst>
                                          <p:attrName>style.visibility</p:attrName>
                                        </p:attrNameLst>
                                      </p:cBhvr>
                                      <p:to>
                                        <p:strVal val="hidden"/>
                                      </p:to>
                                    </p:set>
                                  </p:childTnLst>
                                </p:cTn>
                              </p:par>
                              <p:par>
                                <p:cTn id="74" presetID="13" presetClass="exit" presetSubtype="16" fill="hold" grpId="0" nodeType="withEffect">
                                  <p:stCondLst>
                                    <p:cond delay="0"/>
                                  </p:stCondLst>
                                  <p:childTnLst>
                                    <p:animEffect transition="out" filter="plus(in)">
                                      <p:cBhvr>
                                        <p:cTn id="75" dur="5000"/>
                                        <p:tgtEl>
                                          <p:spTgt spid="59"/>
                                        </p:tgtEl>
                                      </p:cBhvr>
                                    </p:animEffect>
                                    <p:set>
                                      <p:cBhvr>
                                        <p:cTn id="76" dur="1" fill="hold">
                                          <p:stCondLst>
                                            <p:cond delay="4999"/>
                                          </p:stCondLst>
                                        </p:cTn>
                                        <p:tgtEl>
                                          <p:spTgt spid="59"/>
                                        </p:tgtEl>
                                        <p:attrNameLst>
                                          <p:attrName>style.visibility</p:attrName>
                                        </p:attrNameLst>
                                      </p:cBhvr>
                                      <p:to>
                                        <p:strVal val="hidden"/>
                                      </p:to>
                                    </p:set>
                                  </p:childTnLst>
                                </p:cTn>
                              </p:par>
                              <p:par>
                                <p:cTn id="77" presetID="13" presetClass="exit" presetSubtype="16" fill="hold" grpId="0" nodeType="withEffect">
                                  <p:stCondLst>
                                    <p:cond delay="0"/>
                                  </p:stCondLst>
                                  <p:childTnLst>
                                    <p:animEffect transition="out" filter="plus(in)">
                                      <p:cBhvr>
                                        <p:cTn id="78" dur="5000"/>
                                        <p:tgtEl>
                                          <p:spTgt spid="6"/>
                                        </p:tgtEl>
                                      </p:cBhvr>
                                    </p:animEffect>
                                    <p:set>
                                      <p:cBhvr>
                                        <p:cTn id="79" dur="1" fill="hold">
                                          <p:stCondLst>
                                            <p:cond delay="4999"/>
                                          </p:stCondLst>
                                        </p:cTn>
                                        <p:tgtEl>
                                          <p:spTgt spid="6"/>
                                        </p:tgtEl>
                                        <p:attrNameLst>
                                          <p:attrName>style.visibility</p:attrName>
                                        </p:attrNameLst>
                                      </p:cBhvr>
                                      <p:to>
                                        <p:strVal val="hidden"/>
                                      </p:to>
                                    </p:set>
                                  </p:childTnLst>
                                </p:cTn>
                              </p:par>
                              <p:par>
                                <p:cTn id="80" presetID="13" presetClass="exit" presetSubtype="16" fill="hold" grpId="0" nodeType="withEffect">
                                  <p:stCondLst>
                                    <p:cond delay="0"/>
                                  </p:stCondLst>
                                  <p:childTnLst>
                                    <p:animEffect transition="out" filter="plus(in)">
                                      <p:cBhvr>
                                        <p:cTn id="81" dur="5000"/>
                                        <p:tgtEl>
                                          <p:spTgt spid="7"/>
                                        </p:tgtEl>
                                      </p:cBhvr>
                                    </p:animEffect>
                                    <p:set>
                                      <p:cBhvr>
                                        <p:cTn id="82" dur="1" fill="hold">
                                          <p:stCondLst>
                                            <p:cond delay="4999"/>
                                          </p:stCondLst>
                                        </p:cTn>
                                        <p:tgtEl>
                                          <p:spTgt spid="7"/>
                                        </p:tgtEl>
                                        <p:attrNameLst>
                                          <p:attrName>style.visibility</p:attrName>
                                        </p:attrNameLst>
                                      </p:cBhvr>
                                      <p:to>
                                        <p:strVal val="hidden"/>
                                      </p:to>
                                    </p:set>
                                  </p:childTnLst>
                                </p:cTn>
                              </p:par>
                              <p:par>
                                <p:cTn id="83" presetID="13" presetClass="exit" presetSubtype="16" fill="hold" grpId="0" nodeType="withEffect">
                                  <p:stCondLst>
                                    <p:cond delay="0"/>
                                  </p:stCondLst>
                                  <p:childTnLst>
                                    <p:animEffect transition="out" filter="plus(in)">
                                      <p:cBhvr>
                                        <p:cTn id="84" dur="5000"/>
                                        <p:tgtEl>
                                          <p:spTgt spid="8"/>
                                        </p:tgtEl>
                                      </p:cBhvr>
                                    </p:animEffect>
                                    <p:set>
                                      <p:cBhvr>
                                        <p:cTn id="85" dur="1" fill="hold">
                                          <p:stCondLst>
                                            <p:cond delay="4999"/>
                                          </p:stCondLst>
                                        </p:cTn>
                                        <p:tgtEl>
                                          <p:spTgt spid="8"/>
                                        </p:tgtEl>
                                        <p:attrNameLst>
                                          <p:attrName>style.visibility</p:attrName>
                                        </p:attrNameLst>
                                      </p:cBhvr>
                                      <p:to>
                                        <p:strVal val="hidden"/>
                                      </p:to>
                                    </p:set>
                                  </p:childTnLst>
                                </p:cTn>
                              </p:par>
                              <p:par>
                                <p:cTn id="86" presetID="13" presetClass="exit" presetSubtype="16" fill="hold" grpId="0" nodeType="withEffect">
                                  <p:stCondLst>
                                    <p:cond delay="0"/>
                                  </p:stCondLst>
                                  <p:childTnLst>
                                    <p:animEffect transition="out" filter="plus(in)">
                                      <p:cBhvr>
                                        <p:cTn id="87" dur="5000"/>
                                        <p:tgtEl>
                                          <p:spTgt spid="9"/>
                                        </p:tgtEl>
                                      </p:cBhvr>
                                    </p:animEffect>
                                    <p:set>
                                      <p:cBhvr>
                                        <p:cTn id="88" dur="1" fill="hold">
                                          <p:stCondLst>
                                            <p:cond delay="4999"/>
                                          </p:stCondLst>
                                        </p:cTn>
                                        <p:tgtEl>
                                          <p:spTgt spid="9"/>
                                        </p:tgtEl>
                                        <p:attrNameLst>
                                          <p:attrName>style.visibility</p:attrName>
                                        </p:attrNameLst>
                                      </p:cBhvr>
                                      <p:to>
                                        <p:strVal val="hidden"/>
                                      </p:to>
                                    </p:set>
                                  </p:childTnLst>
                                </p:cTn>
                              </p:par>
                              <p:par>
                                <p:cTn id="89" presetID="13" presetClass="exit" presetSubtype="16" fill="hold" grpId="0" nodeType="withEffect">
                                  <p:stCondLst>
                                    <p:cond delay="0"/>
                                  </p:stCondLst>
                                  <p:childTnLst>
                                    <p:animEffect transition="out" filter="plus(in)">
                                      <p:cBhvr>
                                        <p:cTn id="90" dur="5000"/>
                                        <p:tgtEl>
                                          <p:spTgt spid="10"/>
                                        </p:tgtEl>
                                      </p:cBhvr>
                                    </p:animEffect>
                                    <p:set>
                                      <p:cBhvr>
                                        <p:cTn id="91" dur="1" fill="hold">
                                          <p:stCondLst>
                                            <p:cond delay="4999"/>
                                          </p:stCondLst>
                                        </p:cTn>
                                        <p:tgtEl>
                                          <p:spTgt spid="10"/>
                                        </p:tgtEl>
                                        <p:attrNameLst>
                                          <p:attrName>style.visibility</p:attrName>
                                        </p:attrNameLst>
                                      </p:cBhvr>
                                      <p:to>
                                        <p:strVal val="hidden"/>
                                      </p:to>
                                    </p:set>
                                  </p:childTnLst>
                                </p:cTn>
                              </p:par>
                              <p:par>
                                <p:cTn id="92" presetID="13" presetClass="exit" presetSubtype="16" fill="hold" grpId="0" nodeType="withEffect">
                                  <p:stCondLst>
                                    <p:cond delay="0"/>
                                  </p:stCondLst>
                                  <p:childTnLst>
                                    <p:animEffect transition="out" filter="plus(in)">
                                      <p:cBhvr>
                                        <p:cTn id="93" dur="5000"/>
                                        <p:tgtEl>
                                          <p:spTgt spid="11"/>
                                        </p:tgtEl>
                                      </p:cBhvr>
                                    </p:animEffect>
                                    <p:set>
                                      <p:cBhvr>
                                        <p:cTn id="94" dur="1" fill="hold">
                                          <p:stCondLst>
                                            <p:cond delay="4999"/>
                                          </p:stCondLst>
                                        </p:cTn>
                                        <p:tgtEl>
                                          <p:spTgt spid="11"/>
                                        </p:tgtEl>
                                        <p:attrNameLst>
                                          <p:attrName>style.visibility</p:attrName>
                                        </p:attrNameLst>
                                      </p:cBhvr>
                                      <p:to>
                                        <p:strVal val="hidden"/>
                                      </p:to>
                                    </p:set>
                                  </p:childTnLst>
                                </p:cTn>
                              </p:par>
                              <p:par>
                                <p:cTn id="95" presetID="13" presetClass="exit" presetSubtype="16" fill="hold" grpId="0" nodeType="withEffect">
                                  <p:stCondLst>
                                    <p:cond delay="0"/>
                                  </p:stCondLst>
                                  <p:childTnLst>
                                    <p:animEffect transition="out" filter="plus(in)">
                                      <p:cBhvr>
                                        <p:cTn id="96" dur="5000"/>
                                        <p:tgtEl>
                                          <p:spTgt spid="14"/>
                                        </p:tgtEl>
                                      </p:cBhvr>
                                    </p:animEffect>
                                    <p:set>
                                      <p:cBhvr>
                                        <p:cTn id="97" dur="1" fill="hold">
                                          <p:stCondLst>
                                            <p:cond delay="4999"/>
                                          </p:stCondLst>
                                        </p:cTn>
                                        <p:tgtEl>
                                          <p:spTgt spid="14"/>
                                        </p:tgtEl>
                                        <p:attrNameLst>
                                          <p:attrName>style.visibility</p:attrName>
                                        </p:attrNameLst>
                                      </p:cBhvr>
                                      <p:to>
                                        <p:strVal val="hidden"/>
                                      </p:to>
                                    </p:set>
                                  </p:childTnLst>
                                </p:cTn>
                              </p:par>
                              <p:par>
                                <p:cTn id="98" presetID="13" presetClass="exit" presetSubtype="16" fill="hold" grpId="0" nodeType="withEffect">
                                  <p:stCondLst>
                                    <p:cond delay="0"/>
                                  </p:stCondLst>
                                  <p:childTnLst>
                                    <p:animEffect transition="out" filter="plus(in)">
                                      <p:cBhvr>
                                        <p:cTn id="99" dur="5000"/>
                                        <p:tgtEl>
                                          <p:spTgt spid="15"/>
                                        </p:tgtEl>
                                      </p:cBhvr>
                                    </p:animEffect>
                                    <p:set>
                                      <p:cBhvr>
                                        <p:cTn id="100" dur="1" fill="hold">
                                          <p:stCondLst>
                                            <p:cond delay="4999"/>
                                          </p:stCondLst>
                                        </p:cTn>
                                        <p:tgtEl>
                                          <p:spTgt spid="15"/>
                                        </p:tgtEl>
                                        <p:attrNameLst>
                                          <p:attrName>style.visibility</p:attrName>
                                        </p:attrNameLst>
                                      </p:cBhvr>
                                      <p:to>
                                        <p:strVal val="hidden"/>
                                      </p:to>
                                    </p:set>
                                  </p:childTnLst>
                                </p:cTn>
                              </p:par>
                              <p:par>
                                <p:cTn id="101" presetID="13" presetClass="exit" presetSubtype="16" fill="hold" grpId="0" nodeType="withEffect">
                                  <p:stCondLst>
                                    <p:cond delay="0"/>
                                  </p:stCondLst>
                                  <p:childTnLst>
                                    <p:animEffect transition="out" filter="plus(in)">
                                      <p:cBhvr>
                                        <p:cTn id="102" dur="5000"/>
                                        <p:tgtEl>
                                          <p:spTgt spid="16"/>
                                        </p:tgtEl>
                                      </p:cBhvr>
                                    </p:animEffect>
                                    <p:set>
                                      <p:cBhvr>
                                        <p:cTn id="103" dur="1" fill="hold">
                                          <p:stCondLst>
                                            <p:cond delay="4999"/>
                                          </p:stCondLst>
                                        </p:cTn>
                                        <p:tgtEl>
                                          <p:spTgt spid="16"/>
                                        </p:tgtEl>
                                        <p:attrNameLst>
                                          <p:attrName>style.visibility</p:attrName>
                                        </p:attrNameLst>
                                      </p:cBhvr>
                                      <p:to>
                                        <p:strVal val="hidden"/>
                                      </p:to>
                                    </p:set>
                                  </p:childTnLst>
                                </p:cTn>
                              </p:par>
                              <p:par>
                                <p:cTn id="104" presetID="13" presetClass="exit" presetSubtype="16" fill="hold" grpId="0" nodeType="withEffect">
                                  <p:stCondLst>
                                    <p:cond delay="0"/>
                                  </p:stCondLst>
                                  <p:childTnLst>
                                    <p:animEffect transition="out" filter="plus(in)">
                                      <p:cBhvr>
                                        <p:cTn id="105" dur="5000"/>
                                        <p:tgtEl>
                                          <p:spTgt spid="17"/>
                                        </p:tgtEl>
                                      </p:cBhvr>
                                    </p:animEffect>
                                    <p:set>
                                      <p:cBhvr>
                                        <p:cTn id="106" dur="1" fill="hold">
                                          <p:stCondLst>
                                            <p:cond delay="4999"/>
                                          </p:stCondLst>
                                        </p:cTn>
                                        <p:tgtEl>
                                          <p:spTgt spid="17"/>
                                        </p:tgtEl>
                                        <p:attrNameLst>
                                          <p:attrName>style.visibility</p:attrName>
                                        </p:attrNameLst>
                                      </p:cBhvr>
                                      <p:to>
                                        <p:strVal val="hidden"/>
                                      </p:to>
                                    </p:set>
                                  </p:childTnLst>
                                </p:cTn>
                              </p:par>
                              <p:par>
                                <p:cTn id="107" presetID="13" presetClass="exit" presetSubtype="16" fill="hold" grpId="0" nodeType="withEffect">
                                  <p:stCondLst>
                                    <p:cond delay="0"/>
                                  </p:stCondLst>
                                  <p:childTnLst>
                                    <p:animEffect transition="out" filter="plus(in)">
                                      <p:cBhvr>
                                        <p:cTn id="108" dur="5000"/>
                                        <p:tgtEl>
                                          <p:spTgt spid="18"/>
                                        </p:tgtEl>
                                      </p:cBhvr>
                                    </p:animEffect>
                                    <p:set>
                                      <p:cBhvr>
                                        <p:cTn id="109" dur="1" fill="hold">
                                          <p:stCondLst>
                                            <p:cond delay="4999"/>
                                          </p:stCondLst>
                                        </p:cTn>
                                        <p:tgtEl>
                                          <p:spTgt spid="18"/>
                                        </p:tgtEl>
                                        <p:attrNameLst>
                                          <p:attrName>style.visibility</p:attrName>
                                        </p:attrNameLst>
                                      </p:cBhvr>
                                      <p:to>
                                        <p:strVal val="hidden"/>
                                      </p:to>
                                    </p:set>
                                  </p:childTnLst>
                                </p:cTn>
                              </p:par>
                              <p:par>
                                <p:cTn id="110" presetID="13" presetClass="exit" presetSubtype="16" fill="hold" grpId="0" nodeType="withEffect">
                                  <p:stCondLst>
                                    <p:cond delay="0"/>
                                  </p:stCondLst>
                                  <p:childTnLst>
                                    <p:animEffect transition="out" filter="plus(in)">
                                      <p:cBhvr>
                                        <p:cTn id="111" dur="5000"/>
                                        <p:tgtEl>
                                          <p:spTgt spid="19"/>
                                        </p:tgtEl>
                                      </p:cBhvr>
                                    </p:animEffect>
                                    <p:set>
                                      <p:cBhvr>
                                        <p:cTn id="112" dur="1" fill="hold">
                                          <p:stCondLst>
                                            <p:cond delay="4999"/>
                                          </p:stCondLst>
                                        </p:cTn>
                                        <p:tgtEl>
                                          <p:spTgt spid="19"/>
                                        </p:tgtEl>
                                        <p:attrNameLst>
                                          <p:attrName>style.visibility</p:attrName>
                                        </p:attrNameLst>
                                      </p:cBhvr>
                                      <p:to>
                                        <p:strVal val="hidden"/>
                                      </p:to>
                                    </p:set>
                                  </p:childTnLst>
                                </p:cTn>
                              </p:par>
                              <p:par>
                                <p:cTn id="113" presetID="13" presetClass="exit" presetSubtype="16" fill="hold" grpId="0" nodeType="withEffect">
                                  <p:stCondLst>
                                    <p:cond delay="0"/>
                                  </p:stCondLst>
                                  <p:childTnLst>
                                    <p:animEffect transition="out" filter="plus(in)">
                                      <p:cBhvr>
                                        <p:cTn id="114" dur="5000"/>
                                        <p:tgtEl>
                                          <p:spTgt spid="22"/>
                                        </p:tgtEl>
                                      </p:cBhvr>
                                    </p:animEffect>
                                    <p:set>
                                      <p:cBhvr>
                                        <p:cTn id="115" dur="1" fill="hold">
                                          <p:stCondLst>
                                            <p:cond delay="4999"/>
                                          </p:stCondLst>
                                        </p:cTn>
                                        <p:tgtEl>
                                          <p:spTgt spid="22"/>
                                        </p:tgtEl>
                                        <p:attrNameLst>
                                          <p:attrName>style.visibility</p:attrName>
                                        </p:attrNameLst>
                                      </p:cBhvr>
                                      <p:to>
                                        <p:strVal val="hidden"/>
                                      </p:to>
                                    </p:set>
                                  </p:childTnLst>
                                </p:cTn>
                              </p:par>
                              <p:par>
                                <p:cTn id="116" presetID="13" presetClass="exit" presetSubtype="16" fill="hold" grpId="0" nodeType="withEffect">
                                  <p:stCondLst>
                                    <p:cond delay="0"/>
                                  </p:stCondLst>
                                  <p:childTnLst>
                                    <p:animEffect transition="out" filter="plus(in)">
                                      <p:cBhvr>
                                        <p:cTn id="117" dur="5000"/>
                                        <p:tgtEl>
                                          <p:spTgt spid="23"/>
                                        </p:tgtEl>
                                      </p:cBhvr>
                                    </p:animEffect>
                                    <p:set>
                                      <p:cBhvr>
                                        <p:cTn id="118" dur="1" fill="hold">
                                          <p:stCondLst>
                                            <p:cond delay="4999"/>
                                          </p:stCondLst>
                                        </p:cTn>
                                        <p:tgtEl>
                                          <p:spTgt spid="23"/>
                                        </p:tgtEl>
                                        <p:attrNameLst>
                                          <p:attrName>style.visibility</p:attrName>
                                        </p:attrNameLst>
                                      </p:cBhvr>
                                      <p:to>
                                        <p:strVal val="hidden"/>
                                      </p:to>
                                    </p:set>
                                  </p:childTnLst>
                                </p:cTn>
                              </p:par>
                              <p:par>
                                <p:cTn id="119" presetID="13" presetClass="exit" presetSubtype="16" fill="hold" grpId="0" nodeType="withEffect">
                                  <p:stCondLst>
                                    <p:cond delay="0"/>
                                  </p:stCondLst>
                                  <p:childTnLst>
                                    <p:animEffect transition="out" filter="plus(in)">
                                      <p:cBhvr>
                                        <p:cTn id="120" dur="5000"/>
                                        <p:tgtEl>
                                          <p:spTgt spid="24"/>
                                        </p:tgtEl>
                                      </p:cBhvr>
                                    </p:animEffect>
                                    <p:set>
                                      <p:cBhvr>
                                        <p:cTn id="121" dur="1" fill="hold">
                                          <p:stCondLst>
                                            <p:cond delay="4999"/>
                                          </p:stCondLst>
                                        </p:cTn>
                                        <p:tgtEl>
                                          <p:spTgt spid="24"/>
                                        </p:tgtEl>
                                        <p:attrNameLst>
                                          <p:attrName>style.visibility</p:attrName>
                                        </p:attrNameLst>
                                      </p:cBhvr>
                                      <p:to>
                                        <p:strVal val="hidden"/>
                                      </p:to>
                                    </p:set>
                                  </p:childTnLst>
                                </p:cTn>
                              </p:par>
                              <p:par>
                                <p:cTn id="122" presetID="13" presetClass="exit" presetSubtype="16" fill="hold" grpId="0" nodeType="withEffect">
                                  <p:stCondLst>
                                    <p:cond delay="0"/>
                                  </p:stCondLst>
                                  <p:childTnLst>
                                    <p:animEffect transition="out" filter="plus(in)">
                                      <p:cBhvr>
                                        <p:cTn id="123" dur="5000"/>
                                        <p:tgtEl>
                                          <p:spTgt spid="25"/>
                                        </p:tgtEl>
                                      </p:cBhvr>
                                    </p:animEffect>
                                    <p:set>
                                      <p:cBhvr>
                                        <p:cTn id="124" dur="1" fill="hold">
                                          <p:stCondLst>
                                            <p:cond delay="4999"/>
                                          </p:stCondLst>
                                        </p:cTn>
                                        <p:tgtEl>
                                          <p:spTgt spid="25"/>
                                        </p:tgtEl>
                                        <p:attrNameLst>
                                          <p:attrName>style.visibility</p:attrName>
                                        </p:attrNameLst>
                                      </p:cBhvr>
                                      <p:to>
                                        <p:strVal val="hidden"/>
                                      </p:to>
                                    </p:set>
                                  </p:childTnLst>
                                </p:cTn>
                              </p:par>
                              <p:par>
                                <p:cTn id="125" presetID="13" presetClass="exit" presetSubtype="16" fill="hold" grpId="0" nodeType="withEffect">
                                  <p:stCondLst>
                                    <p:cond delay="0"/>
                                  </p:stCondLst>
                                  <p:childTnLst>
                                    <p:animEffect transition="out" filter="plus(in)">
                                      <p:cBhvr>
                                        <p:cTn id="126" dur="5000"/>
                                        <p:tgtEl>
                                          <p:spTgt spid="26"/>
                                        </p:tgtEl>
                                      </p:cBhvr>
                                    </p:animEffect>
                                    <p:set>
                                      <p:cBhvr>
                                        <p:cTn id="127" dur="1" fill="hold">
                                          <p:stCondLst>
                                            <p:cond delay="4999"/>
                                          </p:stCondLst>
                                        </p:cTn>
                                        <p:tgtEl>
                                          <p:spTgt spid="26"/>
                                        </p:tgtEl>
                                        <p:attrNameLst>
                                          <p:attrName>style.visibility</p:attrName>
                                        </p:attrNameLst>
                                      </p:cBhvr>
                                      <p:to>
                                        <p:strVal val="hidden"/>
                                      </p:to>
                                    </p:set>
                                  </p:childTnLst>
                                </p:cTn>
                              </p:par>
                              <p:par>
                                <p:cTn id="128" presetID="13" presetClass="exit" presetSubtype="16" fill="hold" grpId="0" nodeType="withEffect">
                                  <p:stCondLst>
                                    <p:cond delay="0"/>
                                  </p:stCondLst>
                                  <p:childTnLst>
                                    <p:animEffect transition="out" filter="plus(in)">
                                      <p:cBhvr>
                                        <p:cTn id="129" dur="5000"/>
                                        <p:tgtEl>
                                          <p:spTgt spid="27"/>
                                        </p:tgtEl>
                                      </p:cBhvr>
                                    </p:animEffect>
                                    <p:set>
                                      <p:cBhvr>
                                        <p:cTn id="130" dur="1" fill="hold">
                                          <p:stCondLst>
                                            <p:cond delay="4999"/>
                                          </p:stCondLst>
                                        </p:cTn>
                                        <p:tgtEl>
                                          <p:spTgt spid="27"/>
                                        </p:tgtEl>
                                        <p:attrNameLst>
                                          <p:attrName>style.visibility</p:attrName>
                                        </p:attrNameLst>
                                      </p:cBhvr>
                                      <p:to>
                                        <p:strVal val="hidden"/>
                                      </p:to>
                                    </p:set>
                                  </p:childTnLst>
                                </p:cTn>
                              </p:par>
                              <p:par>
                                <p:cTn id="131" presetID="13" presetClass="exit" presetSubtype="16" fill="hold" grpId="0" nodeType="withEffect">
                                  <p:stCondLst>
                                    <p:cond delay="0"/>
                                  </p:stCondLst>
                                  <p:childTnLst>
                                    <p:animEffect transition="out" filter="plus(in)">
                                      <p:cBhvr>
                                        <p:cTn id="132" dur="5000"/>
                                        <p:tgtEl>
                                          <p:spTgt spid="62"/>
                                        </p:tgtEl>
                                      </p:cBhvr>
                                    </p:animEffect>
                                    <p:set>
                                      <p:cBhvr>
                                        <p:cTn id="133" dur="1" fill="hold">
                                          <p:stCondLst>
                                            <p:cond delay="4999"/>
                                          </p:stCondLst>
                                        </p:cTn>
                                        <p:tgtEl>
                                          <p:spTgt spid="62"/>
                                        </p:tgtEl>
                                        <p:attrNameLst>
                                          <p:attrName>style.visibility</p:attrName>
                                        </p:attrNameLst>
                                      </p:cBhvr>
                                      <p:to>
                                        <p:strVal val="hidden"/>
                                      </p:to>
                                    </p:set>
                                  </p:childTnLst>
                                </p:cTn>
                              </p:par>
                              <p:par>
                                <p:cTn id="134" presetID="13" presetClass="exit" presetSubtype="16" fill="hold" grpId="0" nodeType="withEffect">
                                  <p:stCondLst>
                                    <p:cond delay="0"/>
                                  </p:stCondLst>
                                  <p:childTnLst>
                                    <p:animEffect transition="out" filter="plus(in)">
                                      <p:cBhvr>
                                        <p:cTn id="135" dur="5000"/>
                                        <p:tgtEl>
                                          <p:spTgt spid="63"/>
                                        </p:tgtEl>
                                      </p:cBhvr>
                                    </p:animEffect>
                                    <p:set>
                                      <p:cBhvr>
                                        <p:cTn id="136" dur="1" fill="hold">
                                          <p:stCondLst>
                                            <p:cond delay="4999"/>
                                          </p:stCondLst>
                                        </p:cTn>
                                        <p:tgtEl>
                                          <p:spTgt spid="63"/>
                                        </p:tgtEl>
                                        <p:attrNameLst>
                                          <p:attrName>style.visibility</p:attrName>
                                        </p:attrNameLst>
                                      </p:cBhvr>
                                      <p:to>
                                        <p:strVal val="hidden"/>
                                      </p:to>
                                    </p:set>
                                  </p:childTnLst>
                                </p:cTn>
                              </p:par>
                              <p:par>
                                <p:cTn id="137" presetID="13" presetClass="exit" presetSubtype="16" fill="hold" grpId="0" nodeType="withEffect">
                                  <p:stCondLst>
                                    <p:cond delay="0"/>
                                  </p:stCondLst>
                                  <p:childTnLst>
                                    <p:animEffect transition="out" filter="plus(in)">
                                      <p:cBhvr>
                                        <p:cTn id="138" dur="5000"/>
                                        <p:tgtEl>
                                          <p:spTgt spid="64"/>
                                        </p:tgtEl>
                                      </p:cBhvr>
                                    </p:animEffect>
                                    <p:set>
                                      <p:cBhvr>
                                        <p:cTn id="139" dur="1" fill="hold">
                                          <p:stCondLst>
                                            <p:cond delay="4999"/>
                                          </p:stCondLst>
                                        </p:cTn>
                                        <p:tgtEl>
                                          <p:spTgt spid="64"/>
                                        </p:tgtEl>
                                        <p:attrNameLst>
                                          <p:attrName>style.visibility</p:attrName>
                                        </p:attrNameLst>
                                      </p:cBhvr>
                                      <p:to>
                                        <p:strVal val="hidden"/>
                                      </p:to>
                                    </p:set>
                                  </p:childTnLst>
                                </p:cTn>
                              </p:par>
                              <p:par>
                                <p:cTn id="140" presetID="13" presetClass="exit" presetSubtype="16" fill="hold" grpId="0" nodeType="withEffect">
                                  <p:stCondLst>
                                    <p:cond delay="0"/>
                                  </p:stCondLst>
                                  <p:childTnLst>
                                    <p:animEffect transition="out" filter="plus(in)">
                                      <p:cBhvr>
                                        <p:cTn id="141" dur="5000"/>
                                        <p:tgtEl>
                                          <p:spTgt spid="65"/>
                                        </p:tgtEl>
                                      </p:cBhvr>
                                    </p:animEffect>
                                    <p:set>
                                      <p:cBhvr>
                                        <p:cTn id="142" dur="1" fill="hold">
                                          <p:stCondLst>
                                            <p:cond delay="4999"/>
                                          </p:stCondLst>
                                        </p:cTn>
                                        <p:tgtEl>
                                          <p:spTgt spid="65"/>
                                        </p:tgtEl>
                                        <p:attrNameLst>
                                          <p:attrName>style.visibility</p:attrName>
                                        </p:attrNameLst>
                                      </p:cBhvr>
                                      <p:to>
                                        <p:strVal val="hidden"/>
                                      </p:to>
                                    </p:set>
                                  </p:childTnLst>
                                </p:cTn>
                              </p:par>
                              <p:par>
                                <p:cTn id="143" presetID="13" presetClass="exit" presetSubtype="16" fill="hold" grpId="0" nodeType="withEffect">
                                  <p:stCondLst>
                                    <p:cond delay="0"/>
                                  </p:stCondLst>
                                  <p:childTnLst>
                                    <p:animEffect transition="out" filter="plus(in)">
                                      <p:cBhvr>
                                        <p:cTn id="144" dur="5000"/>
                                        <p:tgtEl>
                                          <p:spTgt spid="66"/>
                                        </p:tgtEl>
                                      </p:cBhvr>
                                    </p:animEffect>
                                    <p:set>
                                      <p:cBhvr>
                                        <p:cTn id="145" dur="1" fill="hold">
                                          <p:stCondLst>
                                            <p:cond delay="4999"/>
                                          </p:stCondLst>
                                        </p:cTn>
                                        <p:tgtEl>
                                          <p:spTgt spid="66"/>
                                        </p:tgtEl>
                                        <p:attrNameLst>
                                          <p:attrName>style.visibility</p:attrName>
                                        </p:attrNameLst>
                                      </p:cBhvr>
                                      <p:to>
                                        <p:strVal val="hidden"/>
                                      </p:to>
                                    </p:set>
                                  </p:childTnLst>
                                </p:cTn>
                              </p:par>
                              <p:par>
                                <p:cTn id="146" presetID="13" presetClass="exit" presetSubtype="16" fill="hold" grpId="0" nodeType="withEffect">
                                  <p:stCondLst>
                                    <p:cond delay="0"/>
                                  </p:stCondLst>
                                  <p:childTnLst>
                                    <p:animEffect transition="out" filter="plus(in)">
                                      <p:cBhvr>
                                        <p:cTn id="147" dur="5000"/>
                                        <p:tgtEl>
                                          <p:spTgt spid="67"/>
                                        </p:tgtEl>
                                      </p:cBhvr>
                                    </p:animEffect>
                                    <p:set>
                                      <p:cBhvr>
                                        <p:cTn id="148" dur="1" fill="hold">
                                          <p:stCondLst>
                                            <p:cond delay="4999"/>
                                          </p:stCondLst>
                                        </p:cTn>
                                        <p:tgtEl>
                                          <p:spTgt spid="67"/>
                                        </p:tgtEl>
                                        <p:attrNameLst>
                                          <p:attrName>style.visibility</p:attrName>
                                        </p:attrNameLst>
                                      </p:cBhvr>
                                      <p:to>
                                        <p:strVal val="hidden"/>
                                      </p:to>
                                    </p:set>
                                  </p:childTnLst>
                                </p:cTn>
                              </p:par>
                              <p:par>
                                <p:cTn id="149" presetID="13" presetClass="exit" presetSubtype="16" fill="hold" grpId="0" nodeType="withEffect">
                                  <p:stCondLst>
                                    <p:cond delay="0"/>
                                  </p:stCondLst>
                                  <p:childTnLst>
                                    <p:animEffect transition="out" filter="plus(in)">
                                      <p:cBhvr>
                                        <p:cTn id="150" dur="5000"/>
                                        <p:tgtEl>
                                          <p:spTgt spid="70"/>
                                        </p:tgtEl>
                                      </p:cBhvr>
                                    </p:animEffect>
                                    <p:set>
                                      <p:cBhvr>
                                        <p:cTn id="151" dur="1" fill="hold">
                                          <p:stCondLst>
                                            <p:cond delay="4999"/>
                                          </p:stCondLst>
                                        </p:cTn>
                                        <p:tgtEl>
                                          <p:spTgt spid="70"/>
                                        </p:tgtEl>
                                        <p:attrNameLst>
                                          <p:attrName>style.visibility</p:attrName>
                                        </p:attrNameLst>
                                      </p:cBhvr>
                                      <p:to>
                                        <p:strVal val="hidden"/>
                                      </p:to>
                                    </p:set>
                                  </p:childTnLst>
                                </p:cTn>
                              </p:par>
                              <p:par>
                                <p:cTn id="152" presetID="13" presetClass="exit" presetSubtype="16" fill="hold" grpId="0" nodeType="withEffect">
                                  <p:stCondLst>
                                    <p:cond delay="0"/>
                                  </p:stCondLst>
                                  <p:childTnLst>
                                    <p:animEffect transition="out" filter="plus(in)">
                                      <p:cBhvr>
                                        <p:cTn id="153" dur="5000"/>
                                        <p:tgtEl>
                                          <p:spTgt spid="71"/>
                                        </p:tgtEl>
                                      </p:cBhvr>
                                    </p:animEffect>
                                    <p:set>
                                      <p:cBhvr>
                                        <p:cTn id="154" dur="1" fill="hold">
                                          <p:stCondLst>
                                            <p:cond delay="4999"/>
                                          </p:stCondLst>
                                        </p:cTn>
                                        <p:tgtEl>
                                          <p:spTgt spid="71"/>
                                        </p:tgtEl>
                                        <p:attrNameLst>
                                          <p:attrName>style.visibility</p:attrName>
                                        </p:attrNameLst>
                                      </p:cBhvr>
                                      <p:to>
                                        <p:strVal val="hidden"/>
                                      </p:to>
                                    </p:set>
                                  </p:childTnLst>
                                </p:cTn>
                              </p:par>
                              <p:par>
                                <p:cTn id="155" presetID="13" presetClass="exit" presetSubtype="16" fill="hold" grpId="0" nodeType="withEffect">
                                  <p:stCondLst>
                                    <p:cond delay="0"/>
                                  </p:stCondLst>
                                  <p:childTnLst>
                                    <p:animEffect transition="out" filter="plus(in)">
                                      <p:cBhvr>
                                        <p:cTn id="156" dur="5000"/>
                                        <p:tgtEl>
                                          <p:spTgt spid="72"/>
                                        </p:tgtEl>
                                      </p:cBhvr>
                                    </p:animEffect>
                                    <p:set>
                                      <p:cBhvr>
                                        <p:cTn id="157" dur="1" fill="hold">
                                          <p:stCondLst>
                                            <p:cond delay="4999"/>
                                          </p:stCondLst>
                                        </p:cTn>
                                        <p:tgtEl>
                                          <p:spTgt spid="72"/>
                                        </p:tgtEl>
                                        <p:attrNameLst>
                                          <p:attrName>style.visibility</p:attrName>
                                        </p:attrNameLst>
                                      </p:cBhvr>
                                      <p:to>
                                        <p:strVal val="hidden"/>
                                      </p:to>
                                    </p:set>
                                  </p:childTnLst>
                                </p:cTn>
                              </p:par>
                              <p:par>
                                <p:cTn id="158" presetID="13" presetClass="exit" presetSubtype="16" fill="hold" grpId="0" nodeType="withEffect">
                                  <p:stCondLst>
                                    <p:cond delay="0"/>
                                  </p:stCondLst>
                                  <p:childTnLst>
                                    <p:animEffect transition="out" filter="plus(in)">
                                      <p:cBhvr>
                                        <p:cTn id="159" dur="5000"/>
                                        <p:tgtEl>
                                          <p:spTgt spid="73"/>
                                        </p:tgtEl>
                                      </p:cBhvr>
                                    </p:animEffect>
                                    <p:set>
                                      <p:cBhvr>
                                        <p:cTn id="160" dur="1" fill="hold">
                                          <p:stCondLst>
                                            <p:cond delay="4999"/>
                                          </p:stCondLst>
                                        </p:cTn>
                                        <p:tgtEl>
                                          <p:spTgt spid="73"/>
                                        </p:tgtEl>
                                        <p:attrNameLst>
                                          <p:attrName>style.visibility</p:attrName>
                                        </p:attrNameLst>
                                      </p:cBhvr>
                                      <p:to>
                                        <p:strVal val="hidden"/>
                                      </p:to>
                                    </p:set>
                                  </p:childTnLst>
                                </p:cTn>
                              </p:par>
                              <p:par>
                                <p:cTn id="161" presetID="13" presetClass="exit" presetSubtype="16" fill="hold" grpId="0" nodeType="withEffect">
                                  <p:stCondLst>
                                    <p:cond delay="0"/>
                                  </p:stCondLst>
                                  <p:childTnLst>
                                    <p:animEffect transition="out" filter="plus(in)">
                                      <p:cBhvr>
                                        <p:cTn id="162" dur="5000"/>
                                        <p:tgtEl>
                                          <p:spTgt spid="74"/>
                                        </p:tgtEl>
                                      </p:cBhvr>
                                    </p:animEffect>
                                    <p:set>
                                      <p:cBhvr>
                                        <p:cTn id="163" dur="1" fill="hold">
                                          <p:stCondLst>
                                            <p:cond delay="4999"/>
                                          </p:stCondLst>
                                        </p:cTn>
                                        <p:tgtEl>
                                          <p:spTgt spid="74"/>
                                        </p:tgtEl>
                                        <p:attrNameLst>
                                          <p:attrName>style.visibility</p:attrName>
                                        </p:attrNameLst>
                                      </p:cBhvr>
                                      <p:to>
                                        <p:strVal val="hidden"/>
                                      </p:to>
                                    </p:set>
                                  </p:childTnLst>
                                </p:cTn>
                              </p:par>
                              <p:par>
                                <p:cTn id="164" presetID="13" presetClass="exit" presetSubtype="16" fill="hold" grpId="0" nodeType="withEffect">
                                  <p:stCondLst>
                                    <p:cond delay="0"/>
                                  </p:stCondLst>
                                  <p:childTnLst>
                                    <p:animEffect transition="out" filter="plus(in)">
                                      <p:cBhvr>
                                        <p:cTn id="165" dur="5000"/>
                                        <p:tgtEl>
                                          <p:spTgt spid="75"/>
                                        </p:tgtEl>
                                      </p:cBhvr>
                                    </p:animEffect>
                                    <p:set>
                                      <p:cBhvr>
                                        <p:cTn id="166" dur="1" fill="hold">
                                          <p:stCondLst>
                                            <p:cond delay="4999"/>
                                          </p:stCondLst>
                                        </p:cTn>
                                        <p:tgtEl>
                                          <p:spTgt spid="75"/>
                                        </p:tgtEl>
                                        <p:attrNameLst>
                                          <p:attrName>style.visibility</p:attrName>
                                        </p:attrNameLst>
                                      </p:cBhvr>
                                      <p:to>
                                        <p:strVal val="hidden"/>
                                      </p:to>
                                    </p:set>
                                  </p:childTnLst>
                                </p:cTn>
                              </p:par>
                              <p:par>
                                <p:cTn id="167" presetID="13" presetClass="exit" presetSubtype="16" fill="hold" grpId="0" nodeType="withEffect">
                                  <p:stCondLst>
                                    <p:cond delay="0"/>
                                  </p:stCondLst>
                                  <p:childTnLst>
                                    <p:animEffect transition="out" filter="plus(in)">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13" presetClass="exit" presetSubtype="16" fill="hold" grpId="0" nodeType="withEffect">
                                  <p:stCondLst>
                                    <p:cond delay="0"/>
                                  </p:stCondLst>
                                  <p:childTnLst>
                                    <p:animEffect transition="out" filter="plus(in)">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13" presetClass="exit" presetSubtype="16" fill="hold" grpId="0" nodeType="withEffect">
                                  <p:stCondLst>
                                    <p:cond delay="0"/>
                                  </p:stCondLst>
                                  <p:childTnLst>
                                    <p:animEffect transition="out" filter="plus(in)">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13" presetClass="exit" presetSubtype="16" fill="hold" grpId="0" nodeType="withEffect">
                                  <p:stCondLst>
                                    <p:cond delay="0"/>
                                  </p:stCondLst>
                                  <p:childTnLst>
                                    <p:animEffect transition="out" filter="plus(in)">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13" presetClass="exit" presetSubtype="16" fill="hold" grpId="0" nodeType="withEffect">
                                  <p:stCondLst>
                                    <p:cond delay="0"/>
                                  </p:stCondLst>
                                  <p:childTnLst>
                                    <p:animEffect transition="out" filter="plus(in)">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13" presetClass="exit" presetSubtype="16" fill="hold" grpId="0" nodeType="withEffect">
                                  <p:stCondLst>
                                    <p:cond delay="0"/>
                                  </p:stCondLst>
                                  <p:childTnLst>
                                    <p:animEffect transition="out" filter="plus(in)">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4" grpId="0" animBg="1"/>
      <p:bldP spid="15" grpId="0" animBg="1"/>
      <p:bldP spid="16" grpId="0" animBg="1"/>
      <p:bldP spid="17" grpId="0" animBg="1"/>
      <p:bldP spid="18" grpId="0" animBg="1"/>
      <p:bldP spid="19" grpId="0" animBg="1"/>
      <p:bldP spid="22" grpId="0" animBg="1"/>
      <p:bldP spid="23" grpId="0" animBg="1"/>
      <p:bldP spid="24" grpId="0" animBg="1"/>
      <p:bldP spid="25" grpId="0" animBg="1"/>
      <p:bldP spid="26" grpId="0" animBg="1"/>
      <p:bldP spid="27" grpId="0" animBg="1"/>
      <p:bldP spid="30" grpId="0" animBg="1"/>
      <p:bldP spid="31" grpId="0" animBg="1"/>
      <p:bldP spid="32" grpId="0" animBg="1"/>
      <p:bldP spid="33" grpId="0" animBg="1"/>
      <p:bldP spid="34" grpId="0" animBg="1"/>
      <p:bldP spid="35" grpId="0" animBg="1"/>
      <p:bldP spid="38" grpId="0" animBg="1"/>
      <p:bldP spid="39" grpId="0" animBg="1"/>
      <p:bldP spid="40" grpId="0" animBg="1"/>
      <p:bldP spid="41" grpId="0" animBg="1"/>
      <p:bldP spid="42" grpId="0" animBg="1"/>
      <p:bldP spid="43" grpId="0" animBg="1"/>
      <p:bldP spid="46" grpId="0" animBg="1"/>
      <p:bldP spid="47" grpId="0" animBg="1"/>
      <p:bldP spid="48" grpId="0" animBg="1"/>
      <p:bldP spid="49" grpId="0" animBg="1"/>
      <p:bldP spid="50" grpId="0" animBg="1"/>
      <p:bldP spid="51" grpId="0" animBg="1"/>
      <p:bldP spid="54" grpId="0" animBg="1"/>
      <p:bldP spid="55" grpId="0" animBg="1"/>
      <p:bldP spid="56" grpId="0" animBg="1"/>
      <p:bldP spid="57" grpId="0" animBg="1"/>
      <p:bldP spid="58" grpId="0" animBg="1"/>
      <p:bldP spid="59" grpId="0" animBg="1"/>
      <p:bldP spid="62" grpId="0" animBg="1"/>
      <p:bldP spid="63" grpId="0" animBg="1"/>
      <p:bldP spid="64" grpId="0" animBg="1"/>
      <p:bldP spid="65" grpId="0" animBg="1"/>
      <p:bldP spid="66" grpId="0" animBg="1"/>
      <p:bldP spid="67" grpId="0" animBg="1"/>
      <p:bldP spid="70" grpId="0" animBg="1"/>
      <p:bldP spid="71" grpId="0" animBg="1"/>
      <p:bldP spid="72" grpId="0" animBg="1"/>
      <p:bldP spid="73" grpId="0" animBg="1"/>
      <p:bldP spid="74" grpId="0" animBg="1"/>
      <p:bldP spid="75" grpId="0" animBg="1"/>
      <p:bldP spid="78" grpId="0" animBg="1"/>
      <p:bldP spid="79" grpId="0" animBg="1"/>
      <p:bldP spid="80" grpId="0" animBg="1"/>
      <p:bldP spid="81" grpId="0" animBg="1"/>
      <p:bldP spid="82" grpId="0" animBg="1"/>
      <p:bldP spid="8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Imagen1.jpg"/>
          <p:cNvPicPr>
            <a:picLocks noGrp="1" noChangeAspect="1"/>
          </p:cNvPicPr>
          <p:nvPr>
            <p:ph idx="1"/>
          </p:nvPr>
        </p:nvPicPr>
        <p:blipFill>
          <a:blip r:embed="rId2">
            <a:lum bright="-10000" contrast="10000"/>
          </a:blip>
          <a:srcRect l="2290" t="4268" r="2290" b="4162"/>
          <a:stretch>
            <a:fillRect/>
          </a:stretch>
        </p:blipFill>
        <p:spPr>
          <a:xfrm>
            <a:off x="-1" y="0"/>
            <a:ext cx="9144001" cy="5143500"/>
          </a:xfrm>
        </p:spPr>
      </p:pic>
      <p:pic>
        <p:nvPicPr>
          <p:cNvPr id="72706" name="Picture 2" descr="http://1.bp.blogspot.com/-0wFfxGbhPHQ/VQmEM51b78I/AAAAAAADog8/g0ChQSHSem8/s1600/GLOBOS%2BAEROST%C3%81TICOS%2B%2831%29.png"/>
          <p:cNvPicPr>
            <a:picLocks noChangeAspect="1" noChangeArrowheads="1"/>
          </p:cNvPicPr>
          <p:nvPr/>
        </p:nvPicPr>
        <p:blipFill>
          <a:blip r:embed="rId3" cstate="print"/>
          <a:srcRect/>
          <a:stretch>
            <a:fillRect/>
          </a:stretch>
        </p:blipFill>
        <p:spPr bwMode="auto">
          <a:xfrm rot="21126007">
            <a:off x="5192588" y="1649567"/>
            <a:ext cx="2378046" cy="2957507"/>
          </a:xfrm>
          <a:prstGeom prst="rect">
            <a:avLst/>
          </a:prstGeom>
          <a:noFill/>
        </p:spPr>
      </p:pic>
      <p:pic>
        <p:nvPicPr>
          <p:cNvPr id="72708" name="Picture 4" descr="http://3.bp.blogspot.com/-ByJ3DLuW5t4/VP8nAv7j4vI/AAAAAAADPm8/PwmJ0ciYhEI/s1600/GLOBOS%2BAEROST%C3%81TICOS%2B%2836%29.png"/>
          <p:cNvPicPr>
            <a:picLocks noChangeAspect="1" noChangeArrowheads="1"/>
          </p:cNvPicPr>
          <p:nvPr/>
        </p:nvPicPr>
        <p:blipFill>
          <a:blip r:embed="rId4"/>
          <a:srcRect/>
          <a:stretch>
            <a:fillRect/>
          </a:stretch>
        </p:blipFill>
        <p:spPr bwMode="auto">
          <a:xfrm>
            <a:off x="6105525" y="-142894"/>
            <a:ext cx="3038475" cy="3743325"/>
          </a:xfrm>
          <a:prstGeom prst="rect">
            <a:avLst/>
          </a:prstGeom>
          <a:noFill/>
        </p:spPr>
      </p:pic>
      <p:sp>
        <p:nvSpPr>
          <p:cNvPr id="6" name="5 CuadroTexto"/>
          <p:cNvSpPr txBox="1"/>
          <p:nvPr/>
        </p:nvSpPr>
        <p:spPr>
          <a:xfrm>
            <a:off x="1000100" y="214296"/>
            <a:ext cx="3606565" cy="1231106"/>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oper Black" pitchFamily="18" charset="0"/>
              </a:rPr>
              <a:t>¿Como vuela un </a:t>
            </a:r>
          </a:p>
          <a:p>
            <a:pPr algn="ct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oper Black" pitchFamily="18" charset="0"/>
              </a:rPr>
              <a:t>globo aerostático?</a:t>
            </a:r>
          </a:p>
          <a:p>
            <a:pPr algn="ct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CuadroTexto"/>
          <p:cNvSpPr txBox="1"/>
          <p:nvPr/>
        </p:nvSpPr>
        <p:spPr>
          <a:xfrm>
            <a:off x="285720" y="1214428"/>
            <a:ext cx="4786346" cy="1631216"/>
          </a:xfrm>
          <a:prstGeom prst="rect">
            <a:avLst/>
          </a:prstGeom>
          <a:noFill/>
        </p:spPr>
        <p:txBody>
          <a:bodyPr wrap="square" rtlCol="0">
            <a:spAutoFit/>
          </a:bodyPr>
          <a:lstStyle/>
          <a:p>
            <a:r>
              <a:rPr lang="es-ES" sz="2000" b="1" dirty="0" smtClean="0">
                <a:ln w="3175">
                  <a:solidFill>
                    <a:sysClr val="windowText" lastClr="000000"/>
                  </a:solidFill>
                </a:ln>
                <a:solidFill>
                  <a:srgbClr val="FFFF00"/>
                </a:solidFill>
                <a:effectLst>
                  <a:outerShdw blurRad="38100" dist="38100" dir="2700000" algn="tl">
                    <a:srgbClr val="000000">
                      <a:alpha val="43137"/>
                    </a:srgbClr>
                  </a:outerShdw>
                </a:effectLst>
              </a:rPr>
              <a:t>Un globo de aire caliente, no vuela sino flota dentro del viento. Basamos esta forma de vuelo, como nos enseña la Física, en que el aire caliente pesa menos que aire frío, tendiendo por ello a subir.</a:t>
            </a:r>
            <a:endParaRPr lang="es-ES" sz="2000" b="1" dirty="0">
              <a:ln w="3175">
                <a:solidFill>
                  <a:sysClr val="windowText" lastClr="000000"/>
                </a:solidFill>
              </a:ln>
              <a:solidFill>
                <a:srgbClr val="FFFF00"/>
              </a:solidFill>
              <a:effectLst>
                <a:outerShdw blurRad="38100" dist="38100" dir="2700000" algn="tl">
                  <a:srgbClr val="000000">
                    <a:alpha val="43137"/>
                  </a:srgbClr>
                </a:outerShdw>
              </a:effectLst>
            </a:endParaRPr>
          </a:p>
        </p:txBody>
      </p:sp>
      <p:pic>
        <p:nvPicPr>
          <p:cNvPr id="2050" name="Picture 2" descr="Steve Fosset Solo Spirit"/>
          <p:cNvPicPr>
            <a:picLocks noChangeAspect="1" noChangeArrowheads="1"/>
          </p:cNvPicPr>
          <p:nvPr/>
        </p:nvPicPr>
        <p:blipFill>
          <a:blip r:embed="rId5">
            <a:lum contrast="10000"/>
          </a:blip>
          <a:srcRect/>
          <a:stretch>
            <a:fillRect/>
          </a:stretch>
        </p:blipFill>
        <p:spPr bwMode="auto">
          <a:xfrm>
            <a:off x="285720" y="2857502"/>
            <a:ext cx="4857750" cy="17145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2706"/>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0.11893 0.80945 C 0.1165 0.80266 0.11268 0.79772 0.11025 0.79092 C 0.10191 0.76745 0.11216 0.78196 0.10157 0.76961 C 0.09775 0.7588 0.0967 0.75139 0.09132 0.74213 C 0.08802 0.72483 0.08212 0.7131 0.07413 0.70198 C 0.07101 0.69148 0.0658 0.68283 0.06372 0.6714 C 0.0625 0.66523 0.06025 0.65318 0.06025 0.65318 C 0.06268 0.62662 0.07118 0.60377 0.08611 0.59481 C 0.08559 0.57319 0.08663 0.55158 0.08438 0.53027 C 0.08368 0.52316 0.07969 0.51822 0.07743 0.51205 C 0.07292 0.5 0.06823 0.48487 0.06198 0.47529 C 0.05365 0.46263 0.04219 0.45491 0.03438 0.44132 C 0.0257 0.42619 0.01719 0.416 0.01198 0.39531 C 0.01042 0.38944 0.00973 0.38326 0.00851 0.37709 C 0.00799 0.374 0.00677 0.36782 0.00677 0.36782 C 0.00729 0.35053 0.00764 0.33292 0.00851 0.31563 C 0.00886 0.31038 0.01007 0.30574 0.01025 0.30049 C 0.01233 0.2412 0.00886 0.20043 0.0257 0.15318 C 0.02483 0.10717 0.029 0.06084 0.00504 0.03366 C 0.00382 0.02532 0.00295 0.01699 0.00157 0.00896 C 0.00104 0.00587 -3.61111E-6 -0.00031 -3.61111E-6 -0.00031 " pathEditMode="relative" ptsTypes="ffffffffffffffffffffA">
                                      <p:cBhvr>
                                        <p:cTn id="8" dur="8000" fill="hold"/>
                                        <p:tgtEl>
                                          <p:spTgt spid="72706"/>
                                        </p:tgtEl>
                                        <p:attrNameLst>
                                          <p:attrName>ppt_x</p:attrName>
                                          <p:attrName>ppt_y</p:attrName>
                                        </p:attrNameLst>
                                      </p:cBhvr>
                                    </p:animMotion>
                                  </p:childTnLst>
                                </p:cTn>
                              </p:par>
                              <p:par>
                                <p:cTn id="9" presetID="1" presetClass="entr" presetSubtype="0" fill="hold" nodeType="withEffect">
                                  <p:stCondLst>
                                    <p:cond delay="0"/>
                                  </p:stCondLst>
                                  <p:childTnLst>
                                    <p:set>
                                      <p:cBhvr>
                                        <p:cTn id="10" dur="1" fill="hold">
                                          <p:stCondLst>
                                            <p:cond delay="0"/>
                                          </p:stCondLst>
                                        </p:cTn>
                                        <p:tgtEl>
                                          <p:spTgt spid="72708"/>
                                        </p:tgtEl>
                                        <p:attrNameLst>
                                          <p:attrName>style.visibility</p:attrName>
                                        </p:attrNameLst>
                                      </p:cBhvr>
                                      <p:to>
                                        <p:strVal val="visible"/>
                                      </p:to>
                                    </p:set>
                                  </p:childTnLst>
                                </p:cTn>
                              </p:par>
                              <p:par>
                                <p:cTn id="11" presetID="0" presetClass="path" presetSubtype="0" accel="50000" decel="50000" fill="hold" nodeType="withEffect">
                                  <p:stCondLst>
                                    <p:cond delay="0"/>
                                  </p:stCondLst>
                                  <p:childTnLst>
                                    <p:animMotion origin="layout" path="M 0.10573 1.14114 C 0.11146 1.12601 0.11493 1.10562 0.11962 1.08926 C 0.125 1.07073 0.12205 1.0627 0.13333 1.04942 C 0.13802 1.02409 0.13993 1.02193 0.13507 0.98765 C 0.13351 0.97653 0.12188 0.95831 0.11788 0.95121 C 0.11146 0.93947 0.1066 0.9265 0.09879 0.91755 C 0.09497 0.89469 0.1007 0.92125 0.09201 0.90179 C 0.0908 0.89963 0.09132 0.89531 0.09028 0.89284 C 0.08576 0.8811 0.07795 0.86721 0.07136 0.85887 C 0.07014 0.85269 0.0691 0.84682 0.06788 0.84065 C 0.06736 0.83756 0.06615 0.83169 0.06615 0.832 C 0.06667 0.77548 0.06684 0.71835 0.06788 0.66276 C 0.0684 0.63465 0.0691 0.61736 0.08333 0.6047 C 0.0882 0.59173 0.08646 0.5803 0.09028 0.56795 C 0.09236 0.56146 0.09722 0.54911 0.09722 0.54942 C 0.09774 0.542 0.09792 0.53459 0.09879 0.52749 C 0.09965 0.52162 0.10226 0.50927 0.10226 0.50958 C 0.1 0.4929 0.09636 0.48209 0.08854 0.47283 C 0.07934 0.44781 0.09149 0.47777 0.07986 0.45738 C 0.07847 0.45461 0.07778 0.4509 0.07639 0.44781 C 0.06701 0.43113 0.0757 0.45461 0.06615 0.43268 C 0.05504 0.40766 0.06424 0.42032 0.05399 0.40828 C 0.05104 0.39222 0.0533 0.40179 0.04549 0.38079 C 0.04201 0.37122 0.04601 0.3706 0.04028 0.36196 C 0.03889 0.35979 0.03681 0.35979 0.03507 0.35918 C 0.03264 0.34651 0.02934 0.34157 0.02465 0.33169 C 0.02101 0.32335 0.02101 0.31903 0.01788 0.31007 C 0.01458 0.3005 0.01024 0.29247 0.00747 0.28259 C 0.00556 0.27548 0.00434 0.26776 0.00226 0.26097 C 0.00035 0.25448 -0.0033 0.24954 -0.00451 0.24275 C -0.00868 0.22082 -0.0059 0.22947 -0.01146 0.21495 C -0.01962 0.15782 -0.01476 0.13033 -0.01319 0.05251 C -0.01285 0.03459 -0.01337 0.00124 -0.00799 -0.01791 " pathEditMode="relative" rAng="0" ptsTypes="ffffffffffffffffffffffffffffffffA">
                                      <p:cBhvr>
                                        <p:cTn id="12" dur="10000" fill="hold"/>
                                        <p:tgtEl>
                                          <p:spTgt spid="72708"/>
                                        </p:tgtEl>
                                        <p:attrNameLst>
                                          <p:attrName>ppt_x</p:attrName>
                                          <p:attrName>ppt_y</p:attrName>
                                        </p:attrNameLst>
                                      </p:cBhvr>
                                      <p:rCtr x="-46" y="-58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c007892a059620f02dee402ecac9de4d.jpg"/>
          <p:cNvPicPr>
            <a:picLocks noChangeAspect="1"/>
          </p:cNvPicPr>
          <p:nvPr/>
        </p:nvPicPr>
        <p:blipFill>
          <a:blip r:embed="rId2"/>
          <a:stretch>
            <a:fillRect/>
          </a:stretch>
        </p:blipFill>
        <p:spPr>
          <a:xfrm>
            <a:off x="0" y="0"/>
            <a:ext cx="9136568" cy="5143500"/>
          </a:xfrm>
          <a:prstGeom prst="rect">
            <a:avLst/>
          </a:prstGeom>
        </p:spPr>
      </p:pic>
      <p:sp>
        <p:nvSpPr>
          <p:cNvPr id="6" name="5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1857356"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557213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557213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557213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557213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557213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557213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650079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650079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650079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650079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650079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650079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7429488"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7429488"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7429488"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7429488"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7429488"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7429488"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835821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835821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835821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835821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835821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8358214" y="42862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17"/>
                                        </p:tgtEl>
                                      </p:cBhvr>
                                    </p:animEffect>
                                    <p:set>
                                      <p:cBhvr>
                                        <p:cTn id="34" dur="1" fill="hold">
                                          <p:stCondLst>
                                            <p:cond delay="4999"/>
                                          </p:stCondLst>
                                        </p:cTn>
                                        <p:tgtEl>
                                          <p:spTgt spid="17"/>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8"/>
                                        </p:tgtEl>
                                      </p:cBhvr>
                                    </p:animEffect>
                                    <p:set>
                                      <p:cBhvr>
                                        <p:cTn id="37" dur="1" fill="hold">
                                          <p:stCondLst>
                                            <p:cond delay="4999"/>
                                          </p:stCondLst>
                                        </p:cTn>
                                        <p:tgtEl>
                                          <p:spTgt spid="18"/>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9"/>
                                        </p:tgtEl>
                                      </p:cBhvr>
                                    </p:animEffect>
                                    <p:set>
                                      <p:cBhvr>
                                        <p:cTn id="40" dur="1" fill="hold">
                                          <p:stCondLst>
                                            <p:cond delay="4999"/>
                                          </p:stCondLst>
                                        </p:cTn>
                                        <p:tgtEl>
                                          <p:spTgt spid="19"/>
                                        </p:tgtEl>
                                        <p:attrNameLst>
                                          <p:attrName>style.visibility</p:attrName>
                                        </p:attrNameLst>
                                      </p:cBhvr>
                                      <p:to>
                                        <p:strVal val="hidden"/>
                                      </p:to>
                                    </p:set>
                                  </p:childTnLst>
                                </p:cTn>
                              </p:par>
                              <p:par>
                                <p:cTn id="41" presetID="3" presetClass="exit" presetSubtype="10" fill="hold" grpId="0" nodeType="withEffect">
                                  <p:stCondLst>
                                    <p:cond delay="0"/>
                                  </p:stCondLst>
                                  <p:childTnLst>
                                    <p:animEffect transition="out" filter="blinds(horizontal)">
                                      <p:cBhvr>
                                        <p:cTn id="42" dur="5000"/>
                                        <p:tgtEl>
                                          <p:spTgt spid="22"/>
                                        </p:tgtEl>
                                      </p:cBhvr>
                                    </p:animEffect>
                                    <p:set>
                                      <p:cBhvr>
                                        <p:cTn id="43" dur="1" fill="hold">
                                          <p:stCondLst>
                                            <p:cond delay="4999"/>
                                          </p:stCondLst>
                                        </p:cTn>
                                        <p:tgtEl>
                                          <p:spTgt spid="22"/>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5000"/>
                                        <p:tgtEl>
                                          <p:spTgt spid="23"/>
                                        </p:tgtEl>
                                      </p:cBhvr>
                                    </p:animEffect>
                                    <p:set>
                                      <p:cBhvr>
                                        <p:cTn id="46" dur="1" fill="hold">
                                          <p:stCondLst>
                                            <p:cond delay="4999"/>
                                          </p:stCondLst>
                                        </p:cTn>
                                        <p:tgtEl>
                                          <p:spTgt spid="23"/>
                                        </p:tgtEl>
                                        <p:attrNameLst>
                                          <p:attrName>style.visibility</p:attrName>
                                        </p:attrNameLst>
                                      </p:cBhvr>
                                      <p:to>
                                        <p:strVal val="hidden"/>
                                      </p:to>
                                    </p:set>
                                  </p:childTnLst>
                                </p:cTn>
                              </p:par>
                              <p:par>
                                <p:cTn id="47" presetID="3" presetClass="exit" presetSubtype="10" fill="hold" grpId="0" nodeType="withEffect">
                                  <p:stCondLst>
                                    <p:cond delay="0"/>
                                  </p:stCondLst>
                                  <p:childTnLst>
                                    <p:animEffect transition="out" filter="blinds(horizontal)">
                                      <p:cBhvr>
                                        <p:cTn id="48" dur="5000"/>
                                        <p:tgtEl>
                                          <p:spTgt spid="24"/>
                                        </p:tgtEl>
                                      </p:cBhvr>
                                    </p:animEffect>
                                    <p:set>
                                      <p:cBhvr>
                                        <p:cTn id="49" dur="1" fill="hold">
                                          <p:stCondLst>
                                            <p:cond delay="4999"/>
                                          </p:stCondLst>
                                        </p:cTn>
                                        <p:tgtEl>
                                          <p:spTgt spid="24"/>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5000"/>
                                        <p:tgtEl>
                                          <p:spTgt spid="25"/>
                                        </p:tgtEl>
                                      </p:cBhvr>
                                    </p:animEffect>
                                    <p:set>
                                      <p:cBhvr>
                                        <p:cTn id="52" dur="1" fill="hold">
                                          <p:stCondLst>
                                            <p:cond delay="4999"/>
                                          </p:stCondLst>
                                        </p:cTn>
                                        <p:tgtEl>
                                          <p:spTgt spid="25"/>
                                        </p:tgtEl>
                                        <p:attrNameLst>
                                          <p:attrName>style.visibility</p:attrName>
                                        </p:attrNameLst>
                                      </p:cBhvr>
                                      <p:to>
                                        <p:strVal val="hidden"/>
                                      </p:to>
                                    </p:set>
                                  </p:childTnLst>
                                </p:cTn>
                              </p:par>
                              <p:par>
                                <p:cTn id="53" presetID="3" presetClass="exit" presetSubtype="10" fill="hold" grpId="0" nodeType="withEffect">
                                  <p:stCondLst>
                                    <p:cond delay="0"/>
                                  </p:stCondLst>
                                  <p:childTnLst>
                                    <p:animEffect transition="out" filter="blinds(horizontal)">
                                      <p:cBhvr>
                                        <p:cTn id="54" dur="5000"/>
                                        <p:tgtEl>
                                          <p:spTgt spid="26"/>
                                        </p:tgtEl>
                                      </p:cBhvr>
                                    </p:animEffect>
                                    <p:set>
                                      <p:cBhvr>
                                        <p:cTn id="55" dur="1" fill="hold">
                                          <p:stCondLst>
                                            <p:cond delay="4999"/>
                                          </p:stCondLst>
                                        </p:cTn>
                                        <p:tgtEl>
                                          <p:spTgt spid="26"/>
                                        </p:tgtEl>
                                        <p:attrNameLst>
                                          <p:attrName>style.visibility</p:attrName>
                                        </p:attrNameLst>
                                      </p:cBhvr>
                                      <p:to>
                                        <p:strVal val="hidden"/>
                                      </p:to>
                                    </p:set>
                                  </p:childTnLst>
                                </p:cTn>
                              </p:par>
                              <p:par>
                                <p:cTn id="56" presetID="3" presetClass="exit" presetSubtype="10" fill="hold" grpId="0" nodeType="withEffect">
                                  <p:stCondLst>
                                    <p:cond delay="0"/>
                                  </p:stCondLst>
                                  <p:childTnLst>
                                    <p:animEffect transition="out" filter="blinds(horizontal)">
                                      <p:cBhvr>
                                        <p:cTn id="57" dur="5000"/>
                                        <p:tgtEl>
                                          <p:spTgt spid="27"/>
                                        </p:tgtEl>
                                      </p:cBhvr>
                                    </p:animEffect>
                                    <p:set>
                                      <p:cBhvr>
                                        <p:cTn id="58" dur="1" fill="hold">
                                          <p:stCondLst>
                                            <p:cond delay="4999"/>
                                          </p:stCondLst>
                                        </p:cTn>
                                        <p:tgtEl>
                                          <p:spTgt spid="27"/>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30"/>
                                        </p:tgtEl>
                                      </p:cBhvr>
                                    </p:animEffect>
                                    <p:set>
                                      <p:cBhvr>
                                        <p:cTn id="61" dur="1" fill="hold">
                                          <p:stCondLst>
                                            <p:cond delay="4999"/>
                                          </p:stCondLst>
                                        </p:cTn>
                                        <p:tgtEl>
                                          <p:spTgt spid="30"/>
                                        </p:tgtEl>
                                        <p:attrNameLst>
                                          <p:attrName>style.visibility</p:attrName>
                                        </p:attrNameLst>
                                      </p:cBhvr>
                                      <p:to>
                                        <p:strVal val="hidden"/>
                                      </p:to>
                                    </p:set>
                                  </p:childTnLst>
                                </p:cTn>
                              </p:par>
                              <p:par>
                                <p:cTn id="62" presetID="3" presetClass="exit" presetSubtype="10" fill="hold" grpId="0" nodeType="withEffect">
                                  <p:stCondLst>
                                    <p:cond delay="0"/>
                                  </p:stCondLst>
                                  <p:childTnLst>
                                    <p:animEffect transition="out" filter="blinds(horizontal)">
                                      <p:cBhvr>
                                        <p:cTn id="63" dur="5000"/>
                                        <p:tgtEl>
                                          <p:spTgt spid="31"/>
                                        </p:tgtEl>
                                      </p:cBhvr>
                                    </p:animEffect>
                                    <p:set>
                                      <p:cBhvr>
                                        <p:cTn id="64" dur="1" fill="hold">
                                          <p:stCondLst>
                                            <p:cond delay="4999"/>
                                          </p:stCondLst>
                                        </p:cTn>
                                        <p:tgtEl>
                                          <p:spTgt spid="31"/>
                                        </p:tgtEl>
                                        <p:attrNameLst>
                                          <p:attrName>style.visibility</p:attrName>
                                        </p:attrNameLst>
                                      </p:cBhvr>
                                      <p:to>
                                        <p:strVal val="hidden"/>
                                      </p:to>
                                    </p:set>
                                  </p:childTnLst>
                                </p:cTn>
                              </p:par>
                              <p:par>
                                <p:cTn id="65" presetID="3" presetClass="exit" presetSubtype="10" fill="hold" grpId="0" nodeType="withEffect">
                                  <p:stCondLst>
                                    <p:cond delay="0"/>
                                  </p:stCondLst>
                                  <p:childTnLst>
                                    <p:animEffect transition="out" filter="blinds(horizontal)">
                                      <p:cBhvr>
                                        <p:cTn id="66" dur="5000"/>
                                        <p:tgtEl>
                                          <p:spTgt spid="32"/>
                                        </p:tgtEl>
                                      </p:cBhvr>
                                    </p:animEffect>
                                    <p:set>
                                      <p:cBhvr>
                                        <p:cTn id="67" dur="1" fill="hold">
                                          <p:stCondLst>
                                            <p:cond delay="4999"/>
                                          </p:stCondLst>
                                        </p:cTn>
                                        <p:tgtEl>
                                          <p:spTgt spid="32"/>
                                        </p:tgtEl>
                                        <p:attrNameLst>
                                          <p:attrName>style.visibility</p:attrName>
                                        </p:attrNameLst>
                                      </p:cBhvr>
                                      <p:to>
                                        <p:strVal val="hidden"/>
                                      </p:to>
                                    </p:set>
                                  </p:childTnLst>
                                </p:cTn>
                              </p:par>
                              <p:par>
                                <p:cTn id="68" presetID="3" presetClass="exit" presetSubtype="10" fill="hold" grpId="0" nodeType="withEffect">
                                  <p:stCondLst>
                                    <p:cond delay="0"/>
                                  </p:stCondLst>
                                  <p:childTnLst>
                                    <p:animEffect transition="out" filter="blinds(horizontal)">
                                      <p:cBhvr>
                                        <p:cTn id="69" dur="5000"/>
                                        <p:tgtEl>
                                          <p:spTgt spid="33"/>
                                        </p:tgtEl>
                                      </p:cBhvr>
                                    </p:animEffect>
                                    <p:set>
                                      <p:cBhvr>
                                        <p:cTn id="70" dur="1" fill="hold">
                                          <p:stCondLst>
                                            <p:cond delay="4999"/>
                                          </p:stCondLst>
                                        </p:cTn>
                                        <p:tgtEl>
                                          <p:spTgt spid="33"/>
                                        </p:tgtEl>
                                        <p:attrNameLst>
                                          <p:attrName>style.visibility</p:attrName>
                                        </p:attrNameLst>
                                      </p:cBhvr>
                                      <p:to>
                                        <p:strVal val="hidden"/>
                                      </p:to>
                                    </p:set>
                                  </p:childTnLst>
                                </p:cTn>
                              </p:par>
                              <p:par>
                                <p:cTn id="71" presetID="3" presetClass="exit" presetSubtype="10" fill="hold" grpId="0" nodeType="withEffect">
                                  <p:stCondLst>
                                    <p:cond delay="0"/>
                                  </p:stCondLst>
                                  <p:childTnLst>
                                    <p:animEffect transition="out" filter="blinds(horizontal)">
                                      <p:cBhvr>
                                        <p:cTn id="72" dur="5000"/>
                                        <p:tgtEl>
                                          <p:spTgt spid="34"/>
                                        </p:tgtEl>
                                      </p:cBhvr>
                                    </p:animEffect>
                                    <p:set>
                                      <p:cBhvr>
                                        <p:cTn id="73" dur="1" fill="hold">
                                          <p:stCondLst>
                                            <p:cond delay="4999"/>
                                          </p:stCondLst>
                                        </p:cTn>
                                        <p:tgtEl>
                                          <p:spTgt spid="34"/>
                                        </p:tgtEl>
                                        <p:attrNameLst>
                                          <p:attrName>style.visibility</p:attrName>
                                        </p:attrNameLst>
                                      </p:cBhvr>
                                      <p:to>
                                        <p:strVal val="hidden"/>
                                      </p:to>
                                    </p:set>
                                  </p:childTnLst>
                                </p:cTn>
                              </p:par>
                              <p:par>
                                <p:cTn id="74" presetID="3" presetClass="exit" presetSubtype="10" fill="hold" grpId="0" nodeType="withEffect">
                                  <p:stCondLst>
                                    <p:cond delay="0"/>
                                  </p:stCondLst>
                                  <p:childTnLst>
                                    <p:animEffect transition="out" filter="blinds(horizontal)">
                                      <p:cBhvr>
                                        <p:cTn id="75" dur="5000"/>
                                        <p:tgtEl>
                                          <p:spTgt spid="35"/>
                                        </p:tgtEl>
                                      </p:cBhvr>
                                    </p:animEffect>
                                    <p:set>
                                      <p:cBhvr>
                                        <p:cTn id="76" dur="1" fill="hold">
                                          <p:stCondLst>
                                            <p:cond delay="4999"/>
                                          </p:stCondLst>
                                        </p:cTn>
                                        <p:tgtEl>
                                          <p:spTgt spid="35"/>
                                        </p:tgtEl>
                                        <p:attrNameLst>
                                          <p:attrName>style.visibility</p:attrName>
                                        </p:attrNameLst>
                                      </p:cBhvr>
                                      <p:to>
                                        <p:strVal val="hidden"/>
                                      </p:to>
                                    </p:set>
                                  </p:childTnLst>
                                </p:cTn>
                              </p:par>
                              <p:par>
                                <p:cTn id="77" presetID="3" presetClass="exit" presetSubtype="10" fill="hold" grpId="0" nodeType="withEffect">
                                  <p:stCondLst>
                                    <p:cond delay="0"/>
                                  </p:stCondLst>
                                  <p:childTnLst>
                                    <p:animEffect transition="out" filter="blinds(horizontal)">
                                      <p:cBhvr>
                                        <p:cTn id="78" dur="5000"/>
                                        <p:tgtEl>
                                          <p:spTgt spid="38"/>
                                        </p:tgtEl>
                                      </p:cBhvr>
                                    </p:animEffect>
                                    <p:set>
                                      <p:cBhvr>
                                        <p:cTn id="79" dur="1" fill="hold">
                                          <p:stCondLst>
                                            <p:cond delay="4999"/>
                                          </p:stCondLst>
                                        </p:cTn>
                                        <p:tgtEl>
                                          <p:spTgt spid="38"/>
                                        </p:tgtEl>
                                        <p:attrNameLst>
                                          <p:attrName>style.visibility</p:attrName>
                                        </p:attrNameLst>
                                      </p:cBhvr>
                                      <p:to>
                                        <p:strVal val="hidden"/>
                                      </p:to>
                                    </p:set>
                                  </p:childTnLst>
                                </p:cTn>
                              </p:par>
                              <p:par>
                                <p:cTn id="80" presetID="3" presetClass="exit" presetSubtype="10" fill="hold" grpId="0" nodeType="withEffect">
                                  <p:stCondLst>
                                    <p:cond delay="0"/>
                                  </p:stCondLst>
                                  <p:childTnLst>
                                    <p:animEffect transition="out" filter="blinds(horizontal)">
                                      <p:cBhvr>
                                        <p:cTn id="81" dur="5000"/>
                                        <p:tgtEl>
                                          <p:spTgt spid="39"/>
                                        </p:tgtEl>
                                      </p:cBhvr>
                                    </p:animEffect>
                                    <p:set>
                                      <p:cBhvr>
                                        <p:cTn id="82" dur="1" fill="hold">
                                          <p:stCondLst>
                                            <p:cond delay="4999"/>
                                          </p:stCondLst>
                                        </p:cTn>
                                        <p:tgtEl>
                                          <p:spTgt spid="39"/>
                                        </p:tgtEl>
                                        <p:attrNameLst>
                                          <p:attrName>style.visibility</p:attrName>
                                        </p:attrNameLst>
                                      </p:cBhvr>
                                      <p:to>
                                        <p:strVal val="hidden"/>
                                      </p:to>
                                    </p:set>
                                  </p:childTnLst>
                                </p:cTn>
                              </p:par>
                              <p:par>
                                <p:cTn id="83" presetID="3" presetClass="exit" presetSubtype="10" fill="hold" grpId="0" nodeType="withEffect">
                                  <p:stCondLst>
                                    <p:cond delay="0"/>
                                  </p:stCondLst>
                                  <p:childTnLst>
                                    <p:animEffect transition="out" filter="blinds(horizontal)">
                                      <p:cBhvr>
                                        <p:cTn id="84" dur="5000"/>
                                        <p:tgtEl>
                                          <p:spTgt spid="40"/>
                                        </p:tgtEl>
                                      </p:cBhvr>
                                    </p:animEffect>
                                    <p:set>
                                      <p:cBhvr>
                                        <p:cTn id="85" dur="1" fill="hold">
                                          <p:stCondLst>
                                            <p:cond delay="4999"/>
                                          </p:stCondLst>
                                        </p:cTn>
                                        <p:tgtEl>
                                          <p:spTgt spid="40"/>
                                        </p:tgtEl>
                                        <p:attrNameLst>
                                          <p:attrName>style.visibility</p:attrName>
                                        </p:attrNameLst>
                                      </p:cBhvr>
                                      <p:to>
                                        <p:strVal val="hidden"/>
                                      </p:to>
                                    </p:set>
                                  </p:childTnLst>
                                </p:cTn>
                              </p:par>
                              <p:par>
                                <p:cTn id="86" presetID="3" presetClass="exit" presetSubtype="10" fill="hold" grpId="0" nodeType="withEffect">
                                  <p:stCondLst>
                                    <p:cond delay="0"/>
                                  </p:stCondLst>
                                  <p:childTnLst>
                                    <p:animEffect transition="out" filter="blinds(horizontal)">
                                      <p:cBhvr>
                                        <p:cTn id="87" dur="5000"/>
                                        <p:tgtEl>
                                          <p:spTgt spid="41"/>
                                        </p:tgtEl>
                                      </p:cBhvr>
                                    </p:animEffect>
                                    <p:set>
                                      <p:cBhvr>
                                        <p:cTn id="88" dur="1" fill="hold">
                                          <p:stCondLst>
                                            <p:cond delay="4999"/>
                                          </p:stCondLst>
                                        </p:cTn>
                                        <p:tgtEl>
                                          <p:spTgt spid="41"/>
                                        </p:tgtEl>
                                        <p:attrNameLst>
                                          <p:attrName>style.visibility</p:attrName>
                                        </p:attrNameLst>
                                      </p:cBhvr>
                                      <p:to>
                                        <p:strVal val="hidden"/>
                                      </p:to>
                                    </p:set>
                                  </p:childTnLst>
                                </p:cTn>
                              </p:par>
                              <p:par>
                                <p:cTn id="89" presetID="3" presetClass="exit" presetSubtype="10" fill="hold" grpId="0" nodeType="withEffect">
                                  <p:stCondLst>
                                    <p:cond delay="0"/>
                                  </p:stCondLst>
                                  <p:childTnLst>
                                    <p:animEffect transition="out" filter="blinds(horizontal)">
                                      <p:cBhvr>
                                        <p:cTn id="90" dur="5000"/>
                                        <p:tgtEl>
                                          <p:spTgt spid="42"/>
                                        </p:tgtEl>
                                      </p:cBhvr>
                                    </p:animEffect>
                                    <p:set>
                                      <p:cBhvr>
                                        <p:cTn id="91" dur="1" fill="hold">
                                          <p:stCondLst>
                                            <p:cond delay="4999"/>
                                          </p:stCondLst>
                                        </p:cTn>
                                        <p:tgtEl>
                                          <p:spTgt spid="42"/>
                                        </p:tgtEl>
                                        <p:attrNameLst>
                                          <p:attrName>style.visibility</p:attrName>
                                        </p:attrNameLst>
                                      </p:cBhvr>
                                      <p:to>
                                        <p:strVal val="hidden"/>
                                      </p:to>
                                    </p:set>
                                  </p:childTnLst>
                                </p:cTn>
                              </p:par>
                              <p:par>
                                <p:cTn id="92" presetID="3" presetClass="exit" presetSubtype="10" fill="hold" grpId="0" nodeType="withEffect">
                                  <p:stCondLst>
                                    <p:cond delay="0"/>
                                  </p:stCondLst>
                                  <p:childTnLst>
                                    <p:animEffect transition="out" filter="blinds(horizontal)">
                                      <p:cBhvr>
                                        <p:cTn id="93" dur="5000"/>
                                        <p:tgtEl>
                                          <p:spTgt spid="43"/>
                                        </p:tgtEl>
                                      </p:cBhvr>
                                    </p:animEffect>
                                    <p:set>
                                      <p:cBhvr>
                                        <p:cTn id="94" dur="1" fill="hold">
                                          <p:stCondLst>
                                            <p:cond delay="4999"/>
                                          </p:stCondLst>
                                        </p:cTn>
                                        <p:tgtEl>
                                          <p:spTgt spid="43"/>
                                        </p:tgtEl>
                                        <p:attrNameLst>
                                          <p:attrName>style.visibility</p:attrName>
                                        </p:attrNameLst>
                                      </p:cBhvr>
                                      <p:to>
                                        <p:strVal val="hidden"/>
                                      </p:to>
                                    </p:set>
                                  </p:childTnLst>
                                </p:cTn>
                              </p:par>
                              <p:par>
                                <p:cTn id="95" presetID="3" presetClass="exit" presetSubtype="10" fill="hold" grpId="0" nodeType="withEffect">
                                  <p:stCondLst>
                                    <p:cond delay="0"/>
                                  </p:stCondLst>
                                  <p:childTnLst>
                                    <p:animEffect transition="out" filter="blinds(horizontal)">
                                      <p:cBhvr>
                                        <p:cTn id="96" dur="5000"/>
                                        <p:tgtEl>
                                          <p:spTgt spid="46"/>
                                        </p:tgtEl>
                                      </p:cBhvr>
                                    </p:animEffect>
                                    <p:set>
                                      <p:cBhvr>
                                        <p:cTn id="97" dur="1" fill="hold">
                                          <p:stCondLst>
                                            <p:cond delay="4999"/>
                                          </p:stCondLst>
                                        </p:cTn>
                                        <p:tgtEl>
                                          <p:spTgt spid="46"/>
                                        </p:tgtEl>
                                        <p:attrNameLst>
                                          <p:attrName>style.visibility</p:attrName>
                                        </p:attrNameLst>
                                      </p:cBhvr>
                                      <p:to>
                                        <p:strVal val="hidden"/>
                                      </p:to>
                                    </p:set>
                                  </p:childTnLst>
                                </p:cTn>
                              </p:par>
                              <p:par>
                                <p:cTn id="98" presetID="3" presetClass="exit" presetSubtype="10" fill="hold" grpId="0" nodeType="withEffect">
                                  <p:stCondLst>
                                    <p:cond delay="0"/>
                                  </p:stCondLst>
                                  <p:childTnLst>
                                    <p:animEffect transition="out" filter="blinds(horizontal)">
                                      <p:cBhvr>
                                        <p:cTn id="99" dur="5000"/>
                                        <p:tgtEl>
                                          <p:spTgt spid="47"/>
                                        </p:tgtEl>
                                      </p:cBhvr>
                                    </p:animEffect>
                                    <p:set>
                                      <p:cBhvr>
                                        <p:cTn id="100" dur="1" fill="hold">
                                          <p:stCondLst>
                                            <p:cond delay="4999"/>
                                          </p:stCondLst>
                                        </p:cTn>
                                        <p:tgtEl>
                                          <p:spTgt spid="47"/>
                                        </p:tgtEl>
                                        <p:attrNameLst>
                                          <p:attrName>style.visibility</p:attrName>
                                        </p:attrNameLst>
                                      </p:cBhvr>
                                      <p:to>
                                        <p:strVal val="hidden"/>
                                      </p:to>
                                    </p:set>
                                  </p:childTnLst>
                                </p:cTn>
                              </p:par>
                              <p:par>
                                <p:cTn id="101" presetID="3" presetClass="exit" presetSubtype="10" fill="hold" grpId="0" nodeType="withEffect">
                                  <p:stCondLst>
                                    <p:cond delay="0"/>
                                  </p:stCondLst>
                                  <p:childTnLst>
                                    <p:animEffect transition="out" filter="blinds(horizontal)">
                                      <p:cBhvr>
                                        <p:cTn id="102" dur="5000"/>
                                        <p:tgtEl>
                                          <p:spTgt spid="48"/>
                                        </p:tgtEl>
                                      </p:cBhvr>
                                    </p:animEffect>
                                    <p:set>
                                      <p:cBhvr>
                                        <p:cTn id="103" dur="1" fill="hold">
                                          <p:stCondLst>
                                            <p:cond delay="4999"/>
                                          </p:stCondLst>
                                        </p:cTn>
                                        <p:tgtEl>
                                          <p:spTgt spid="48"/>
                                        </p:tgtEl>
                                        <p:attrNameLst>
                                          <p:attrName>style.visibility</p:attrName>
                                        </p:attrNameLst>
                                      </p:cBhvr>
                                      <p:to>
                                        <p:strVal val="hidden"/>
                                      </p:to>
                                    </p:set>
                                  </p:childTnLst>
                                </p:cTn>
                              </p:par>
                              <p:par>
                                <p:cTn id="104" presetID="3" presetClass="exit" presetSubtype="10" fill="hold" grpId="0" nodeType="withEffect">
                                  <p:stCondLst>
                                    <p:cond delay="0"/>
                                  </p:stCondLst>
                                  <p:childTnLst>
                                    <p:animEffect transition="out" filter="blinds(horizontal)">
                                      <p:cBhvr>
                                        <p:cTn id="105" dur="5000"/>
                                        <p:tgtEl>
                                          <p:spTgt spid="49"/>
                                        </p:tgtEl>
                                      </p:cBhvr>
                                    </p:animEffect>
                                    <p:set>
                                      <p:cBhvr>
                                        <p:cTn id="106" dur="1" fill="hold">
                                          <p:stCondLst>
                                            <p:cond delay="4999"/>
                                          </p:stCondLst>
                                        </p:cTn>
                                        <p:tgtEl>
                                          <p:spTgt spid="49"/>
                                        </p:tgtEl>
                                        <p:attrNameLst>
                                          <p:attrName>style.visibility</p:attrName>
                                        </p:attrNameLst>
                                      </p:cBhvr>
                                      <p:to>
                                        <p:strVal val="hidden"/>
                                      </p:to>
                                    </p:set>
                                  </p:childTnLst>
                                </p:cTn>
                              </p:par>
                              <p:par>
                                <p:cTn id="107" presetID="3" presetClass="exit" presetSubtype="10" fill="hold" grpId="0" nodeType="withEffect">
                                  <p:stCondLst>
                                    <p:cond delay="0"/>
                                  </p:stCondLst>
                                  <p:childTnLst>
                                    <p:animEffect transition="out" filter="blinds(horizontal)">
                                      <p:cBhvr>
                                        <p:cTn id="108" dur="5000"/>
                                        <p:tgtEl>
                                          <p:spTgt spid="50"/>
                                        </p:tgtEl>
                                      </p:cBhvr>
                                    </p:animEffect>
                                    <p:set>
                                      <p:cBhvr>
                                        <p:cTn id="109" dur="1" fill="hold">
                                          <p:stCondLst>
                                            <p:cond delay="4999"/>
                                          </p:stCondLst>
                                        </p:cTn>
                                        <p:tgtEl>
                                          <p:spTgt spid="50"/>
                                        </p:tgtEl>
                                        <p:attrNameLst>
                                          <p:attrName>style.visibility</p:attrName>
                                        </p:attrNameLst>
                                      </p:cBhvr>
                                      <p:to>
                                        <p:strVal val="hidden"/>
                                      </p:to>
                                    </p:set>
                                  </p:childTnLst>
                                </p:cTn>
                              </p:par>
                              <p:par>
                                <p:cTn id="110" presetID="3" presetClass="exit" presetSubtype="10" fill="hold" grpId="0" nodeType="withEffect">
                                  <p:stCondLst>
                                    <p:cond delay="0"/>
                                  </p:stCondLst>
                                  <p:childTnLst>
                                    <p:animEffect transition="out" filter="blinds(horizontal)">
                                      <p:cBhvr>
                                        <p:cTn id="111" dur="5000"/>
                                        <p:tgtEl>
                                          <p:spTgt spid="51"/>
                                        </p:tgtEl>
                                      </p:cBhvr>
                                    </p:animEffect>
                                    <p:set>
                                      <p:cBhvr>
                                        <p:cTn id="112" dur="1" fill="hold">
                                          <p:stCondLst>
                                            <p:cond delay="4999"/>
                                          </p:stCondLst>
                                        </p:cTn>
                                        <p:tgtEl>
                                          <p:spTgt spid="51"/>
                                        </p:tgtEl>
                                        <p:attrNameLst>
                                          <p:attrName>style.visibility</p:attrName>
                                        </p:attrNameLst>
                                      </p:cBhvr>
                                      <p:to>
                                        <p:strVal val="hidden"/>
                                      </p:to>
                                    </p:set>
                                  </p:childTnLst>
                                </p:cTn>
                              </p:par>
                              <p:par>
                                <p:cTn id="113" presetID="3" presetClass="exit" presetSubtype="10" fill="hold" grpId="0" nodeType="withEffect">
                                  <p:stCondLst>
                                    <p:cond delay="0"/>
                                  </p:stCondLst>
                                  <p:childTnLst>
                                    <p:animEffect transition="out" filter="blinds(horizontal)">
                                      <p:cBhvr>
                                        <p:cTn id="114" dur="5000"/>
                                        <p:tgtEl>
                                          <p:spTgt spid="54"/>
                                        </p:tgtEl>
                                      </p:cBhvr>
                                    </p:animEffect>
                                    <p:set>
                                      <p:cBhvr>
                                        <p:cTn id="115" dur="1" fill="hold">
                                          <p:stCondLst>
                                            <p:cond delay="4999"/>
                                          </p:stCondLst>
                                        </p:cTn>
                                        <p:tgtEl>
                                          <p:spTgt spid="54"/>
                                        </p:tgtEl>
                                        <p:attrNameLst>
                                          <p:attrName>style.visibility</p:attrName>
                                        </p:attrNameLst>
                                      </p:cBhvr>
                                      <p:to>
                                        <p:strVal val="hidden"/>
                                      </p:to>
                                    </p:set>
                                  </p:childTnLst>
                                </p:cTn>
                              </p:par>
                              <p:par>
                                <p:cTn id="116" presetID="3" presetClass="exit" presetSubtype="10" fill="hold" grpId="0" nodeType="withEffect">
                                  <p:stCondLst>
                                    <p:cond delay="0"/>
                                  </p:stCondLst>
                                  <p:childTnLst>
                                    <p:animEffect transition="out" filter="blinds(horizontal)">
                                      <p:cBhvr>
                                        <p:cTn id="117" dur="5000"/>
                                        <p:tgtEl>
                                          <p:spTgt spid="55"/>
                                        </p:tgtEl>
                                      </p:cBhvr>
                                    </p:animEffect>
                                    <p:set>
                                      <p:cBhvr>
                                        <p:cTn id="118" dur="1" fill="hold">
                                          <p:stCondLst>
                                            <p:cond delay="4999"/>
                                          </p:stCondLst>
                                        </p:cTn>
                                        <p:tgtEl>
                                          <p:spTgt spid="55"/>
                                        </p:tgtEl>
                                        <p:attrNameLst>
                                          <p:attrName>style.visibility</p:attrName>
                                        </p:attrNameLst>
                                      </p:cBhvr>
                                      <p:to>
                                        <p:strVal val="hidden"/>
                                      </p:to>
                                    </p:set>
                                  </p:childTnLst>
                                </p:cTn>
                              </p:par>
                              <p:par>
                                <p:cTn id="119" presetID="3" presetClass="exit" presetSubtype="10" fill="hold" grpId="0" nodeType="withEffect">
                                  <p:stCondLst>
                                    <p:cond delay="0"/>
                                  </p:stCondLst>
                                  <p:childTnLst>
                                    <p:animEffect transition="out" filter="blinds(horizontal)">
                                      <p:cBhvr>
                                        <p:cTn id="120" dur="5000"/>
                                        <p:tgtEl>
                                          <p:spTgt spid="56"/>
                                        </p:tgtEl>
                                      </p:cBhvr>
                                    </p:animEffect>
                                    <p:set>
                                      <p:cBhvr>
                                        <p:cTn id="121" dur="1" fill="hold">
                                          <p:stCondLst>
                                            <p:cond delay="4999"/>
                                          </p:stCondLst>
                                        </p:cTn>
                                        <p:tgtEl>
                                          <p:spTgt spid="56"/>
                                        </p:tgtEl>
                                        <p:attrNameLst>
                                          <p:attrName>style.visibility</p:attrName>
                                        </p:attrNameLst>
                                      </p:cBhvr>
                                      <p:to>
                                        <p:strVal val="hidden"/>
                                      </p:to>
                                    </p:set>
                                  </p:childTnLst>
                                </p:cTn>
                              </p:par>
                              <p:par>
                                <p:cTn id="122" presetID="3" presetClass="exit" presetSubtype="10" fill="hold" grpId="0" nodeType="withEffect">
                                  <p:stCondLst>
                                    <p:cond delay="0"/>
                                  </p:stCondLst>
                                  <p:childTnLst>
                                    <p:animEffect transition="out" filter="blinds(horizontal)">
                                      <p:cBhvr>
                                        <p:cTn id="123" dur="5000"/>
                                        <p:tgtEl>
                                          <p:spTgt spid="57"/>
                                        </p:tgtEl>
                                      </p:cBhvr>
                                    </p:animEffect>
                                    <p:set>
                                      <p:cBhvr>
                                        <p:cTn id="124" dur="1" fill="hold">
                                          <p:stCondLst>
                                            <p:cond delay="4999"/>
                                          </p:stCondLst>
                                        </p:cTn>
                                        <p:tgtEl>
                                          <p:spTgt spid="57"/>
                                        </p:tgtEl>
                                        <p:attrNameLst>
                                          <p:attrName>style.visibility</p:attrName>
                                        </p:attrNameLst>
                                      </p:cBhvr>
                                      <p:to>
                                        <p:strVal val="hidden"/>
                                      </p:to>
                                    </p:set>
                                  </p:childTnLst>
                                </p:cTn>
                              </p:par>
                              <p:par>
                                <p:cTn id="125" presetID="3" presetClass="exit" presetSubtype="10" fill="hold" grpId="0" nodeType="withEffect">
                                  <p:stCondLst>
                                    <p:cond delay="0"/>
                                  </p:stCondLst>
                                  <p:childTnLst>
                                    <p:animEffect transition="out" filter="blinds(horizontal)">
                                      <p:cBhvr>
                                        <p:cTn id="126" dur="5000"/>
                                        <p:tgtEl>
                                          <p:spTgt spid="58"/>
                                        </p:tgtEl>
                                      </p:cBhvr>
                                    </p:animEffect>
                                    <p:set>
                                      <p:cBhvr>
                                        <p:cTn id="127" dur="1" fill="hold">
                                          <p:stCondLst>
                                            <p:cond delay="4999"/>
                                          </p:stCondLst>
                                        </p:cTn>
                                        <p:tgtEl>
                                          <p:spTgt spid="58"/>
                                        </p:tgtEl>
                                        <p:attrNameLst>
                                          <p:attrName>style.visibility</p:attrName>
                                        </p:attrNameLst>
                                      </p:cBhvr>
                                      <p:to>
                                        <p:strVal val="hidden"/>
                                      </p:to>
                                    </p:set>
                                  </p:childTnLst>
                                </p:cTn>
                              </p:par>
                              <p:par>
                                <p:cTn id="128" presetID="3" presetClass="exit" presetSubtype="10" fill="hold" grpId="0" nodeType="withEffect">
                                  <p:stCondLst>
                                    <p:cond delay="0"/>
                                  </p:stCondLst>
                                  <p:childTnLst>
                                    <p:animEffect transition="out" filter="blinds(horizontal)">
                                      <p:cBhvr>
                                        <p:cTn id="129" dur="5000"/>
                                        <p:tgtEl>
                                          <p:spTgt spid="59"/>
                                        </p:tgtEl>
                                      </p:cBhvr>
                                    </p:animEffect>
                                    <p:set>
                                      <p:cBhvr>
                                        <p:cTn id="130" dur="1" fill="hold">
                                          <p:stCondLst>
                                            <p:cond delay="4999"/>
                                          </p:stCondLst>
                                        </p:cTn>
                                        <p:tgtEl>
                                          <p:spTgt spid="59"/>
                                        </p:tgtEl>
                                        <p:attrNameLst>
                                          <p:attrName>style.visibility</p:attrName>
                                        </p:attrNameLst>
                                      </p:cBhvr>
                                      <p:to>
                                        <p:strVal val="hidden"/>
                                      </p:to>
                                    </p:set>
                                  </p:childTnLst>
                                </p:cTn>
                              </p:par>
                              <p:par>
                                <p:cTn id="131" presetID="3" presetClass="exit" presetSubtype="10" fill="hold" grpId="0" nodeType="withEffect">
                                  <p:stCondLst>
                                    <p:cond delay="0"/>
                                  </p:stCondLst>
                                  <p:childTnLst>
                                    <p:animEffect transition="out" filter="blinds(horizontal)">
                                      <p:cBhvr>
                                        <p:cTn id="132" dur="5000"/>
                                        <p:tgtEl>
                                          <p:spTgt spid="62"/>
                                        </p:tgtEl>
                                      </p:cBhvr>
                                    </p:animEffect>
                                    <p:set>
                                      <p:cBhvr>
                                        <p:cTn id="133" dur="1" fill="hold">
                                          <p:stCondLst>
                                            <p:cond delay="4999"/>
                                          </p:stCondLst>
                                        </p:cTn>
                                        <p:tgtEl>
                                          <p:spTgt spid="62"/>
                                        </p:tgtEl>
                                        <p:attrNameLst>
                                          <p:attrName>style.visibility</p:attrName>
                                        </p:attrNameLst>
                                      </p:cBhvr>
                                      <p:to>
                                        <p:strVal val="hidden"/>
                                      </p:to>
                                    </p:set>
                                  </p:childTnLst>
                                </p:cTn>
                              </p:par>
                              <p:par>
                                <p:cTn id="134" presetID="3" presetClass="exit" presetSubtype="10" fill="hold" grpId="0" nodeType="withEffect">
                                  <p:stCondLst>
                                    <p:cond delay="0"/>
                                  </p:stCondLst>
                                  <p:childTnLst>
                                    <p:animEffect transition="out" filter="blinds(horizontal)">
                                      <p:cBhvr>
                                        <p:cTn id="135" dur="5000"/>
                                        <p:tgtEl>
                                          <p:spTgt spid="63"/>
                                        </p:tgtEl>
                                      </p:cBhvr>
                                    </p:animEffect>
                                    <p:set>
                                      <p:cBhvr>
                                        <p:cTn id="136" dur="1" fill="hold">
                                          <p:stCondLst>
                                            <p:cond delay="4999"/>
                                          </p:stCondLst>
                                        </p:cTn>
                                        <p:tgtEl>
                                          <p:spTgt spid="63"/>
                                        </p:tgtEl>
                                        <p:attrNameLst>
                                          <p:attrName>style.visibility</p:attrName>
                                        </p:attrNameLst>
                                      </p:cBhvr>
                                      <p:to>
                                        <p:strVal val="hidden"/>
                                      </p:to>
                                    </p:set>
                                  </p:childTnLst>
                                </p:cTn>
                              </p:par>
                              <p:par>
                                <p:cTn id="137" presetID="3" presetClass="exit" presetSubtype="10" fill="hold" grpId="0" nodeType="withEffect">
                                  <p:stCondLst>
                                    <p:cond delay="0"/>
                                  </p:stCondLst>
                                  <p:childTnLst>
                                    <p:animEffect transition="out" filter="blinds(horizontal)">
                                      <p:cBhvr>
                                        <p:cTn id="138" dur="5000"/>
                                        <p:tgtEl>
                                          <p:spTgt spid="64"/>
                                        </p:tgtEl>
                                      </p:cBhvr>
                                    </p:animEffect>
                                    <p:set>
                                      <p:cBhvr>
                                        <p:cTn id="139" dur="1" fill="hold">
                                          <p:stCondLst>
                                            <p:cond delay="4999"/>
                                          </p:stCondLst>
                                        </p:cTn>
                                        <p:tgtEl>
                                          <p:spTgt spid="64"/>
                                        </p:tgtEl>
                                        <p:attrNameLst>
                                          <p:attrName>style.visibility</p:attrName>
                                        </p:attrNameLst>
                                      </p:cBhvr>
                                      <p:to>
                                        <p:strVal val="hidden"/>
                                      </p:to>
                                    </p:set>
                                  </p:childTnLst>
                                </p:cTn>
                              </p:par>
                              <p:par>
                                <p:cTn id="140" presetID="3" presetClass="exit" presetSubtype="10" fill="hold" grpId="0" nodeType="withEffect">
                                  <p:stCondLst>
                                    <p:cond delay="0"/>
                                  </p:stCondLst>
                                  <p:childTnLst>
                                    <p:animEffect transition="out" filter="blinds(horizontal)">
                                      <p:cBhvr>
                                        <p:cTn id="141" dur="5000"/>
                                        <p:tgtEl>
                                          <p:spTgt spid="65"/>
                                        </p:tgtEl>
                                      </p:cBhvr>
                                    </p:animEffect>
                                    <p:set>
                                      <p:cBhvr>
                                        <p:cTn id="142" dur="1" fill="hold">
                                          <p:stCondLst>
                                            <p:cond delay="4999"/>
                                          </p:stCondLst>
                                        </p:cTn>
                                        <p:tgtEl>
                                          <p:spTgt spid="65"/>
                                        </p:tgtEl>
                                        <p:attrNameLst>
                                          <p:attrName>style.visibility</p:attrName>
                                        </p:attrNameLst>
                                      </p:cBhvr>
                                      <p:to>
                                        <p:strVal val="hidden"/>
                                      </p:to>
                                    </p:set>
                                  </p:childTnLst>
                                </p:cTn>
                              </p:par>
                              <p:par>
                                <p:cTn id="143" presetID="3" presetClass="exit" presetSubtype="10" fill="hold" grpId="0" nodeType="withEffect">
                                  <p:stCondLst>
                                    <p:cond delay="0"/>
                                  </p:stCondLst>
                                  <p:childTnLst>
                                    <p:animEffect transition="out" filter="blinds(horizontal)">
                                      <p:cBhvr>
                                        <p:cTn id="144" dur="5000"/>
                                        <p:tgtEl>
                                          <p:spTgt spid="66"/>
                                        </p:tgtEl>
                                      </p:cBhvr>
                                    </p:animEffect>
                                    <p:set>
                                      <p:cBhvr>
                                        <p:cTn id="145" dur="1" fill="hold">
                                          <p:stCondLst>
                                            <p:cond delay="4999"/>
                                          </p:stCondLst>
                                        </p:cTn>
                                        <p:tgtEl>
                                          <p:spTgt spid="66"/>
                                        </p:tgtEl>
                                        <p:attrNameLst>
                                          <p:attrName>style.visibility</p:attrName>
                                        </p:attrNameLst>
                                      </p:cBhvr>
                                      <p:to>
                                        <p:strVal val="hidden"/>
                                      </p:to>
                                    </p:set>
                                  </p:childTnLst>
                                </p:cTn>
                              </p:par>
                              <p:par>
                                <p:cTn id="146" presetID="3" presetClass="exit" presetSubtype="10" fill="hold" grpId="0" nodeType="withEffect">
                                  <p:stCondLst>
                                    <p:cond delay="0"/>
                                  </p:stCondLst>
                                  <p:childTnLst>
                                    <p:animEffect transition="out" filter="blinds(horizontal)">
                                      <p:cBhvr>
                                        <p:cTn id="147" dur="5000"/>
                                        <p:tgtEl>
                                          <p:spTgt spid="67"/>
                                        </p:tgtEl>
                                      </p:cBhvr>
                                    </p:animEffect>
                                    <p:set>
                                      <p:cBhvr>
                                        <p:cTn id="148" dur="1" fill="hold">
                                          <p:stCondLst>
                                            <p:cond delay="4999"/>
                                          </p:stCondLst>
                                        </p:cTn>
                                        <p:tgtEl>
                                          <p:spTgt spid="67"/>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70"/>
                                        </p:tgtEl>
                                      </p:cBhvr>
                                    </p:animEffect>
                                    <p:set>
                                      <p:cBhvr>
                                        <p:cTn id="151" dur="1" fill="hold">
                                          <p:stCondLst>
                                            <p:cond delay="4999"/>
                                          </p:stCondLst>
                                        </p:cTn>
                                        <p:tgtEl>
                                          <p:spTgt spid="70"/>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71"/>
                                        </p:tgtEl>
                                      </p:cBhvr>
                                    </p:animEffect>
                                    <p:set>
                                      <p:cBhvr>
                                        <p:cTn id="154" dur="1" fill="hold">
                                          <p:stCondLst>
                                            <p:cond delay="4999"/>
                                          </p:stCondLst>
                                        </p:cTn>
                                        <p:tgtEl>
                                          <p:spTgt spid="71"/>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72"/>
                                        </p:tgtEl>
                                      </p:cBhvr>
                                    </p:animEffect>
                                    <p:set>
                                      <p:cBhvr>
                                        <p:cTn id="157" dur="1" fill="hold">
                                          <p:stCondLst>
                                            <p:cond delay="4999"/>
                                          </p:stCondLst>
                                        </p:cTn>
                                        <p:tgtEl>
                                          <p:spTgt spid="72"/>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73"/>
                                        </p:tgtEl>
                                      </p:cBhvr>
                                    </p:animEffect>
                                    <p:set>
                                      <p:cBhvr>
                                        <p:cTn id="160" dur="1" fill="hold">
                                          <p:stCondLst>
                                            <p:cond delay="4999"/>
                                          </p:stCondLst>
                                        </p:cTn>
                                        <p:tgtEl>
                                          <p:spTgt spid="73"/>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74"/>
                                        </p:tgtEl>
                                      </p:cBhvr>
                                    </p:animEffect>
                                    <p:set>
                                      <p:cBhvr>
                                        <p:cTn id="163" dur="1" fill="hold">
                                          <p:stCondLst>
                                            <p:cond delay="4999"/>
                                          </p:stCondLst>
                                        </p:cTn>
                                        <p:tgtEl>
                                          <p:spTgt spid="74"/>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75"/>
                                        </p:tgtEl>
                                      </p:cBhvr>
                                    </p:animEffect>
                                    <p:set>
                                      <p:cBhvr>
                                        <p:cTn id="166" dur="1" fill="hold">
                                          <p:stCondLst>
                                            <p:cond delay="4999"/>
                                          </p:stCondLst>
                                        </p:cTn>
                                        <p:tgtEl>
                                          <p:spTgt spid="75"/>
                                        </p:tgtEl>
                                        <p:attrNameLst>
                                          <p:attrName>style.visibility</p:attrName>
                                        </p:attrNameLst>
                                      </p:cBhvr>
                                      <p:to>
                                        <p:strVal val="hidden"/>
                                      </p:to>
                                    </p:set>
                                  </p:childTnLst>
                                </p:cTn>
                              </p:par>
                              <p:par>
                                <p:cTn id="167" presetID="3" presetClass="exit" presetSubtype="10" fill="hold" grpId="0" nodeType="withEffect">
                                  <p:stCondLst>
                                    <p:cond delay="0"/>
                                  </p:stCondLst>
                                  <p:childTnLst>
                                    <p:animEffect transition="out" filter="blinds(horizontal)">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3" presetClass="exit" presetSubtype="10" fill="hold" grpId="0" nodeType="withEffect">
                                  <p:stCondLst>
                                    <p:cond delay="0"/>
                                  </p:stCondLst>
                                  <p:childTnLst>
                                    <p:animEffect transition="out" filter="blinds(horizontal)">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3" presetClass="exit" presetSubtype="10" fill="hold" grpId="0" nodeType="withEffect">
                                  <p:stCondLst>
                                    <p:cond delay="0"/>
                                  </p:stCondLst>
                                  <p:childTnLst>
                                    <p:animEffect transition="out" filter="blinds(horizontal)">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3" presetClass="exit" presetSubtype="10" fill="hold" grpId="0" nodeType="withEffect">
                                  <p:stCondLst>
                                    <p:cond delay="0"/>
                                  </p:stCondLst>
                                  <p:childTnLst>
                                    <p:animEffect transition="out" filter="blinds(horizontal)">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3" presetClass="exit" presetSubtype="10" fill="hold" grpId="0" nodeType="withEffect">
                                  <p:stCondLst>
                                    <p:cond delay="0"/>
                                  </p:stCondLst>
                                  <p:childTnLst>
                                    <p:animEffect transition="out" filter="blinds(horizontal)">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3" presetClass="exit" presetSubtype="10" fill="hold" grpId="0" nodeType="withEffect">
                                  <p:stCondLst>
                                    <p:cond delay="0"/>
                                  </p:stCondLst>
                                  <p:childTnLst>
                                    <p:animEffect transition="out" filter="blinds(horizontal)">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4" grpId="0" animBg="1"/>
      <p:bldP spid="15" grpId="0" animBg="1"/>
      <p:bldP spid="16" grpId="0" animBg="1"/>
      <p:bldP spid="17" grpId="0" animBg="1"/>
      <p:bldP spid="18" grpId="0" animBg="1"/>
      <p:bldP spid="19" grpId="0" animBg="1"/>
      <p:bldP spid="22" grpId="0" animBg="1"/>
      <p:bldP spid="23" grpId="0" animBg="1"/>
      <p:bldP spid="24" grpId="0" animBg="1"/>
      <p:bldP spid="25" grpId="0" animBg="1"/>
      <p:bldP spid="26" grpId="0" animBg="1"/>
      <p:bldP spid="27" grpId="0" animBg="1"/>
      <p:bldP spid="30" grpId="0" animBg="1"/>
      <p:bldP spid="31" grpId="0" animBg="1"/>
      <p:bldP spid="32" grpId="0" animBg="1"/>
      <p:bldP spid="33" grpId="0" animBg="1"/>
      <p:bldP spid="34" grpId="0" animBg="1"/>
      <p:bldP spid="35" grpId="0" animBg="1"/>
      <p:bldP spid="38" grpId="0" animBg="1"/>
      <p:bldP spid="39" grpId="0" animBg="1"/>
      <p:bldP spid="40" grpId="0" animBg="1"/>
      <p:bldP spid="41" grpId="0" animBg="1"/>
      <p:bldP spid="42" grpId="0" animBg="1"/>
      <p:bldP spid="43" grpId="0" animBg="1"/>
      <p:bldP spid="46" grpId="0" animBg="1"/>
      <p:bldP spid="47" grpId="0" animBg="1"/>
      <p:bldP spid="48" grpId="0" animBg="1"/>
      <p:bldP spid="49" grpId="0" animBg="1"/>
      <p:bldP spid="50" grpId="0" animBg="1"/>
      <p:bldP spid="51" grpId="0" animBg="1"/>
      <p:bldP spid="54" grpId="0" animBg="1"/>
      <p:bldP spid="55" grpId="0" animBg="1"/>
      <p:bldP spid="56" grpId="0" animBg="1"/>
      <p:bldP spid="57" grpId="0" animBg="1"/>
      <p:bldP spid="58" grpId="0" animBg="1"/>
      <p:bldP spid="59" grpId="0" animBg="1"/>
      <p:bldP spid="62" grpId="0" animBg="1"/>
      <p:bldP spid="63" grpId="0" animBg="1"/>
      <p:bldP spid="64" grpId="0" animBg="1"/>
      <p:bldP spid="65" grpId="0" animBg="1"/>
      <p:bldP spid="66" grpId="0" animBg="1"/>
      <p:bldP spid="67" grpId="0" animBg="1"/>
      <p:bldP spid="70" grpId="0" animBg="1"/>
      <p:bldP spid="71" grpId="0" animBg="1"/>
      <p:bldP spid="72" grpId="0" animBg="1"/>
      <p:bldP spid="73" grpId="0" animBg="1"/>
      <p:bldP spid="74" grpId="0" animBg="1"/>
      <p:bldP spid="75" grpId="0" animBg="1"/>
      <p:bldP spid="78" grpId="0" animBg="1"/>
      <p:bldP spid="79" grpId="0" animBg="1"/>
      <p:bldP spid="80" grpId="0" animBg="1"/>
      <p:bldP spid="81" grpId="0" animBg="1"/>
      <p:bldP spid="82" grpId="0" animBg="1"/>
      <p:bldP spid="8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40fab217e6adec8efdc2ac8422112d5e.jpg"/>
          <p:cNvPicPr>
            <a:picLocks noChangeAspect="1"/>
          </p:cNvPicPr>
          <p:nvPr/>
        </p:nvPicPr>
        <p:blipFill>
          <a:blip r:embed="rId2"/>
          <a:stretch>
            <a:fillRect/>
          </a:stretch>
        </p:blipFill>
        <p:spPr>
          <a:xfrm>
            <a:off x="0" y="0"/>
            <a:ext cx="9136568"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18" presetClass="exit" presetSubtype="3" fill="hold" grpId="0" nodeType="withEffect">
                                  <p:stCondLst>
                                    <p:cond delay="0"/>
                                  </p:stCondLst>
                                  <p:childTnLst>
                                    <p:animEffect transition="out" filter="strips(upRight)">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18" presetClass="exit" presetSubtype="9" fill="hold" grpId="0" nodeType="withEffect">
                                  <p:stCondLst>
                                    <p:cond delay="0"/>
                                  </p:stCondLst>
                                  <p:childTnLst>
                                    <p:animEffect transition="out" filter="strips(upLeft)">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5000"/>
                                        <p:tgtEl>
                                          <p:spTgt spid="18"/>
                                        </p:tgtEl>
                                      </p:cBhvr>
                                    </p:animEffect>
                                    <p:set>
                                      <p:cBhvr>
                                        <p:cTn id="40" dur="1" fill="hold">
                                          <p:stCondLst>
                                            <p:cond delay="4999"/>
                                          </p:stCondLst>
                                        </p:cTn>
                                        <p:tgtEl>
                                          <p:spTgt spid="18"/>
                                        </p:tgtEl>
                                        <p:attrNameLst>
                                          <p:attrName>style.visibility</p:attrName>
                                        </p:attrNameLst>
                                      </p:cBhvr>
                                      <p:to>
                                        <p:strVal val="hidden"/>
                                      </p:to>
                                    </p:set>
                                  </p:childTnLst>
                                </p:cTn>
                              </p:par>
                              <p:par>
                                <p:cTn id="41" presetID="18" presetClass="exit" presetSubtype="9" fill="hold" grpId="0" nodeType="withEffect">
                                  <p:stCondLst>
                                    <p:cond delay="0"/>
                                  </p:stCondLst>
                                  <p:childTnLst>
                                    <p:animEffect transition="out" filter="strips(upLeft)">
                                      <p:cBhvr>
                                        <p:cTn id="42" dur="5000"/>
                                        <p:tgtEl>
                                          <p:spTgt spid="19"/>
                                        </p:tgtEl>
                                      </p:cBhvr>
                                    </p:animEffect>
                                    <p:set>
                                      <p:cBhvr>
                                        <p:cTn id="43" dur="1" fill="hold">
                                          <p:stCondLst>
                                            <p:cond delay="4999"/>
                                          </p:stCondLst>
                                        </p:cTn>
                                        <p:tgtEl>
                                          <p:spTgt spid="19"/>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20"/>
                                        </p:tgtEl>
                                      </p:cBhvr>
                                    </p:animEffect>
                                    <p:set>
                                      <p:cBhvr>
                                        <p:cTn id="46" dur="1" fill="hold">
                                          <p:stCondLst>
                                            <p:cond delay="4999"/>
                                          </p:stCondLst>
                                        </p:cTn>
                                        <p:tgtEl>
                                          <p:spTgt spid="20"/>
                                        </p:tgtEl>
                                        <p:attrNameLst>
                                          <p:attrName>style.visibility</p:attrName>
                                        </p:attrNameLst>
                                      </p:cBhvr>
                                      <p:to>
                                        <p:strVal val="hidden"/>
                                      </p:to>
                                    </p:set>
                                  </p:childTnLst>
                                </p:cTn>
                              </p:par>
                              <p:par>
                                <p:cTn id="47" presetID="18" presetClass="exit" presetSubtype="9" fill="hold" grpId="0" nodeType="withEffect">
                                  <p:stCondLst>
                                    <p:cond delay="0"/>
                                  </p:stCondLst>
                                  <p:childTnLst>
                                    <p:animEffect transition="out" filter="strips(upLeft)">
                                      <p:cBhvr>
                                        <p:cTn id="48" dur="5000"/>
                                        <p:tgtEl>
                                          <p:spTgt spid="21"/>
                                        </p:tgtEl>
                                      </p:cBhvr>
                                    </p:animEffect>
                                    <p:set>
                                      <p:cBhvr>
                                        <p:cTn id="49" dur="1" fill="hold">
                                          <p:stCondLst>
                                            <p:cond delay="4999"/>
                                          </p:stCondLst>
                                        </p:cTn>
                                        <p:tgtEl>
                                          <p:spTgt spid="21"/>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22"/>
                                        </p:tgtEl>
                                      </p:cBhvr>
                                    </p:animEffect>
                                    <p:set>
                                      <p:cBhvr>
                                        <p:cTn id="52" dur="1" fill="hold">
                                          <p:stCondLst>
                                            <p:cond delay="4999"/>
                                          </p:stCondLst>
                                        </p:cTn>
                                        <p:tgtEl>
                                          <p:spTgt spid="22"/>
                                        </p:tgtEl>
                                        <p:attrNameLst>
                                          <p:attrName>style.visibility</p:attrName>
                                        </p:attrNameLst>
                                      </p:cBhvr>
                                      <p:to>
                                        <p:strVal val="hidden"/>
                                      </p:to>
                                    </p:set>
                                  </p:childTnLst>
                                </p:cTn>
                              </p:par>
                              <p:par>
                                <p:cTn id="53" presetID="18" presetClass="exit" presetSubtype="9" fill="hold" grpId="0" nodeType="withEffect">
                                  <p:stCondLst>
                                    <p:cond delay="0"/>
                                  </p:stCondLst>
                                  <p:childTnLst>
                                    <p:animEffect transition="out" filter="strips(upLeft)">
                                      <p:cBhvr>
                                        <p:cTn id="54" dur="5000"/>
                                        <p:tgtEl>
                                          <p:spTgt spid="23"/>
                                        </p:tgtEl>
                                      </p:cBhvr>
                                    </p:animEffect>
                                    <p:set>
                                      <p:cBhvr>
                                        <p:cTn id="55" dur="1" fill="hold">
                                          <p:stCondLst>
                                            <p:cond delay="4999"/>
                                          </p:stCondLst>
                                        </p:cTn>
                                        <p:tgtEl>
                                          <p:spTgt spid="23"/>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24"/>
                                        </p:tgtEl>
                                      </p:cBhvr>
                                    </p:animEffect>
                                    <p:set>
                                      <p:cBhvr>
                                        <p:cTn id="58" dur="1" fill="hold">
                                          <p:stCondLst>
                                            <p:cond delay="4999"/>
                                          </p:stCondLst>
                                        </p:cTn>
                                        <p:tgtEl>
                                          <p:spTgt spid="24"/>
                                        </p:tgtEl>
                                        <p:attrNameLst>
                                          <p:attrName>style.visibility</p:attrName>
                                        </p:attrNameLst>
                                      </p:cBhvr>
                                      <p:to>
                                        <p:strVal val="hidden"/>
                                      </p:to>
                                    </p:set>
                                  </p:childTnLst>
                                </p:cTn>
                              </p:par>
                              <p:par>
                                <p:cTn id="59" presetID="18" presetClass="exit" presetSubtype="9" fill="hold" grpId="0" nodeType="withEffect">
                                  <p:stCondLst>
                                    <p:cond delay="0"/>
                                  </p:stCondLst>
                                  <p:childTnLst>
                                    <p:animEffect transition="out" filter="strips(upLeft)">
                                      <p:cBhvr>
                                        <p:cTn id="60" dur="5000"/>
                                        <p:tgtEl>
                                          <p:spTgt spid="25"/>
                                        </p:tgtEl>
                                      </p:cBhvr>
                                    </p:animEffect>
                                    <p:set>
                                      <p:cBhvr>
                                        <p:cTn id="61" dur="1" fill="hold">
                                          <p:stCondLst>
                                            <p:cond delay="4999"/>
                                          </p:stCondLst>
                                        </p:cTn>
                                        <p:tgtEl>
                                          <p:spTgt spid="25"/>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26"/>
                                        </p:tgtEl>
                                      </p:cBhvr>
                                    </p:animEffect>
                                    <p:set>
                                      <p:cBhvr>
                                        <p:cTn id="64" dur="1" fill="hold">
                                          <p:stCondLst>
                                            <p:cond delay="4999"/>
                                          </p:stCondLst>
                                        </p:cTn>
                                        <p:tgtEl>
                                          <p:spTgt spid="26"/>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17"/>
                                        </p:tgtEl>
                                      </p:cBhvr>
                                    </p:animEffect>
                                    <p:set>
                                      <p:cBhvr>
                                        <p:cTn id="67" dur="1" fill="hold">
                                          <p:stCondLst>
                                            <p:cond delay="4999"/>
                                          </p:stCondLst>
                                        </p:cTn>
                                        <p:tgtEl>
                                          <p:spTgt spid="17"/>
                                        </p:tgtEl>
                                        <p:attrNameLst>
                                          <p:attrName>style.visibility</p:attrName>
                                        </p:attrNameLst>
                                      </p:cBhvr>
                                      <p:to>
                                        <p:strVal val="hidden"/>
                                      </p:to>
                                    </p:set>
                                  </p:childTnLst>
                                </p:cTn>
                              </p:par>
                              <p:par>
                                <p:cTn id="68" presetID="18" presetClass="exit" presetSubtype="3" fill="hold" grpId="0" nodeType="withEffect">
                                  <p:stCondLst>
                                    <p:cond delay="0"/>
                                  </p:stCondLst>
                                  <p:childTnLst>
                                    <p:animEffect transition="out" filter="strips(upRight)">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18" presetClass="exit" presetSubtype="3" fill="hold" grpId="0" nodeType="withEffect">
                                  <p:stCondLst>
                                    <p:cond delay="0"/>
                                  </p:stCondLst>
                                  <p:childTnLst>
                                    <p:animEffect transition="out" filter="strips(upRight)">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18" presetClass="exit" presetSubtype="3" fill="hold" grpId="0" nodeType="withEffect">
                                  <p:stCondLst>
                                    <p:cond delay="0"/>
                                  </p:stCondLst>
                                  <p:childTnLst>
                                    <p:animEffect transition="out" filter="strips(upRight)">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18" presetClass="exit" presetSubtype="3" fill="hold" grpId="0" nodeType="withEffect">
                                  <p:stCondLst>
                                    <p:cond delay="0"/>
                                  </p:stCondLst>
                                  <p:childTnLst>
                                    <p:animEffect transition="out" filter="strips(upRight)">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18" presetClass="exit" presetSubtype="3" fill="hold" grpId="0" nodeType="withEffect">
                                  <p:stCondLst>
                                    <p:cond delay="0"/>
                                  </p:stCondLst>
                                  <p:childTnLst>
                                    <p:animEffect transition="out" filter="strips(upRight)">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18" presetClass="exit" presetSubtype="6" fill="hold" grpId="0" nodeType="withEffect">
                                  <p:stCondLst>
                                    <p:cond delay="0"/>
                                  </p:stCondLst>
                                  <p:childTnLst>
                                    <p:animEffect transition="out" filter="strips(downRight)">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18" presetClass="exit" presetSubtype="6" fill="hold" grpId="0" nodeType="withEffect">
                                  <p:stCondLst>
                                    <p:cond delay="0"/>
                                  </p:stCondLst>
                                  <p:childTnLst>
                                    <p:animEffect transition="out" filter="strips(downRight)">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18" presetClass="exit" presetSubtype="6" fill="hold" grpId="0" nodeType="withEffect">
                                  <p:stCondLst>
                                    <p:cond delay="0"/>
                                  </p:stCondLst>
                                  <p:childTnLst>
                                    <p:animEffect transition="out" filter="strips(downRight)">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18" presetClass="exit" presetSubtype="9" fill="hold" grpId="0" nodeType="withEffect">
                                  <p:stCondLst>
                                    <p:cond delay="0"/>
                                  </p:stCondLst>
                                  <p:childTnLst>
                                    <p:animEffect transition="out" filter="strips(upLeft)">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18" presetClass="exit" presetSubtype="6" fill="hold" grpId="0" nodeType="withEffect">
                                  <p:stCondLst>
                                    <p:cond delay="0"/>
                                  </p:stCondLst>
                                  <p:childTnLst>
                                    <p:animEffect transition="out" filter="strips(downRight)">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18" presetClass="exit" presetSubtype="9" fill="hold" grpId="0" nodeType="withEffect">
                                  <p:stCondLst>
                                    <p:cond delay="0"/>
                                  </p:stCondLst>
                                  <p:childTnLst>
                                    <p:animEffect transition="out" filter="strips(upLeft)">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18" presetClass="exit" presetSubtype="6" fill="hold" grpId="0" nodeType="withEffect">
                                  <p:stCondLst>
                                    <p:cond delay="0"/>
                                  </p:stCondLst>
                                  <p:childTnLst>
                                    <p:animEffect transition="out" filter="strips(downRight)">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48"/>
                                        </p:tgtEl>
                                      </p:cBhvr>
                                    </p:animEffect>
                                    <p:set>
                                      <p:cBhvr>
                                        <p:cTn id="130" dur="1" fill="hold">
                                          <p:stCondLst>
                                            <p:cond delay="4999"/>
                                          </p:stCondLst>
                                        </p:cTn>
                                        <p:tgtEl>
                                          <p:spTgt spid="48"/>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49"/>
                                        </p:tgtEl>
                                      </p:cBhvr>
                                    </p:animEffect>
                                    <p:set>
                                      <p:cBhvr>
                                        <p:cTn id="133" dur="1" fill="hold">
                                          <p:stCondLst>
                                            <p:cond delay="4999"/>
                                          </p:stCondLst>
                                        </p:cTn>
                                        <p:tgtEl>
                                          <p:spTgt spid="49"/>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50"/>
                                        </p:tgtEl>
                                      </p:cBhvr>
                                    </p:animEffect>
                                    <p:set>
                                      <p:cBhvr>
                                        <p:cTn id="136" dur="1" fill="hold">
                                          <p:stCondLst>
                                            <p:cond delay="4999"/>
                                          </p:stCondLst>
                                        </p:cTn>
                                        <p:tgtEl>
                                          <p:spTgt spid="50"/>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51"/>
                                        </p:tgtEl>
                                      </p:cBhvr>
                                    </p:animEffect>
                                    <p:set>
                                      <p:cBhvr>
                                        <p:cTn id="139" dur="1" fill="hold">
                                          <p:stCondLst>
                                            <p:cond delay="4999"/>
                                          </p:stCondLst>
                                        </p:cTn>
                                        <p:tgtEl>
                                          <p:spTgt spid="51"/>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52"/>
                                        </p:tgtEl>
                                      </p:cBhvr>
                                    </p:animEffect>
                                    <p:set>
                                      <p:cBhvr>
                                        <p:cTn id="142" dur="1" fill="hold">
                                          <p:stCondLst>
                                            <p:cond delay="4999"/>
                                          </p:stCondLst>
                                        </p:cTn>
                                        <p:tgtEl>
                                          <p:spTgt spid="52"/>
                                        </p:tgtEl>
                                        <p:attrNameLst>
                                          <p:attrName>style.visibility</p:attrName>
                                        </p:attrNameLst>
                                      </p:cBhvr>
                                      <p:to>
                                        <p:strVal val="hidden"/>
                                      </p:to>
                                    </p:set>
                                  </p:childTnLst>
                                </p:cTn>
                              </p:par>
                              <p:par>
                                <p:cTn id="143" presetID="18" presetClass="exit" presetSubtype="12" fill="hold" grpId="0" nodeType="withEffect">
                                  <p:stCondLst>
                                    <p:cond delay="0"/>
                                  </p:stCondLst>
                                  <p:childTnLst>
                                    <p:animEffect transition="out" filter="strips(downLeft)">
                                      <p:cBhvr>
                                        <p:cTn id="144" dur="5000"/>
                                        <p:tgtEl>
                                          <p:spTgt spid="53"/>
                                        </p:tgtEl>
                                      </p:cBhvr>
                                    </p:animEffect>
                                    <p:set>
                                      <p:cBhvr>
                                        <p:cTn id="145" dur="1" fill="hold">
                                          <p:stCondLst>
                                            <p:cond delay="4999"/>
                                          </p:stCondLst>
                                        </p:cTn>
                                        <p:tgtEl>
                                          <p:spTgt spid="53"/>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54"/>
                                        </p:tgtEl>
                                      </p:cBhvr>
                                    </p:animEffect>
                                    <p:set>
                                      <p:cBhvr>
                                        <p:cTn id="148" dur="1" fill="hold">
                                          <p:stCondLst>
                                            <p:cond delay="4999"/>
                                          </p:stCondLst>
                                        </p:cTn>
                                        <p:tgtEl>
                                          <p:spTgt spid="54"/>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55"/>
                                        </p:tgtEl>
                                      </p:cBhvr>
                                    </p:animEffect>
                                    <p:set>
                                      <p:cBhvr>
                                        <p:cTn id="151" dur="1" fill="hold">
                                          <p:stCondLst>
                                            <p:cond delay="4999"/>
                                          </p:stCondLst>
                                        </p:cTn>
                                        <p:tgtEl>
                                          <p:spTgt spid="55"/>
                                        </p:tgtEl>
                                        <p:attrNameLst>
                                          <p:attrName>style.visibility</p:attrName>
                                        </p:attrNameLst>
                                      </p:cBhvr>
                                      <p:to>
                                        <p:strVal val="hidden"/>
                                      </p:to>
                                    </p:set>
                                  </p:childTnLst>
                                </p:cTn>
                              </p:par>
                              <p:par>
                                <p:cTn id="152" presetID="18" presetClass="exit" presetSubtype="3" fill="hold" grpId="0" nodeType="withEffect">
                                  <p:stCondLst>
                                    <p:cond delay="0"/>
                                  </p:stCondLst>
                                  <p:childTnLst>
                                    <p:animEffect transition="out" filter="strips(upRight)">
                                      <p:cBhvr>
                                        <p:cTn id="153" dur="5000"/>
                                        <p:tgtEl>
                                          <p:spTgt spid="56"/>
                                        </p:tgtEl>
                                      </p:cBhvr>
                                    </p:animEffect>
                                    <p:set>
                                      <p:cBhvr>
                                        <p:cTn id="154" dur="1" fill="hold">
                                          <p:stCondLst>
                                            <p:cond delay="4999"/>
                                          </p:stCondLst>
                                        </p:cTn>
                                        <p:tgtEl>
                                          <p:spTgt spid="56"/>
                                        </p:tgtEl>
                                        <p:attrNameLst>
                                          <p:attrName>style.visibility</p:attrName>
                                        </p:attrNameLst>
                                      </p:cBhvr>
                                      <p:to>
                                        <p:strVal val="hidden"/>
                                      </p:to>
                                    </p:set>
                                  </p:childTnLst>
                                </p:cTn>
                              </p:par>
                              <p:par>
                                <p:cTn id="155" presetID="18" presetClass="exit" presetSubtype="9" fill="hold" grpId="0" nodeType="withEffect">
                                  <p:stCondLst>
                                    <p:cond delay="0"/>
                                  </p:stCondLst>
                                  <p:childTnLst>
                                    <p:animEffect transition="out" filter="strips(upLeft)">
                                      <p:cBhvr>
                                        <p:cTn id="156" dur="5000"/>
                                        <p:tgtEl>
                                          <p:spTgt spid="47"/>
                                        </p:tgtEl>
                                      </p:cBhvr>
                                    </p:animEffect>
                                    <p:set>
                                      <p:cBhvr>
                                        <p:cTn id="157" dur="1" fill="hold">
                                          <p:stCondLst>
                                            <p:cond delay="4999"/>
                                          </p:stCondLst>
                                        </p:cTn>
                                        <p:tgtEl>
                                          <p:spTgt spid="47"/>
                                        </p:tgtEl>
                                        <p:attrNameLst>
                                          <p:attrName>style.visibility</p:attrName>
                                        </p:attrNameLst>
                                      </p:cBhvr>
                                      <p:to>
                                        <p:strVal val="hidden"/>
                                      </p:to>
                                    </p:set>
                                  </p:childTnLst>
                                </p:cTn>
                              </p:par>
                              <p:par>
                                <p:cTn id="158" presetID="18" presetClass="exit" presetSubtype="6" fill="hold" grpId="0" nodeType="withEffect">
                                  <p:stCondLst>
                                    <p:cond delay="0"/>
                                  </p:stCondLst>
                                  <p:childTnLst>
                                    <p:animEffect transition="out" filter="strips(downRight)">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18" presetClass="exit" presetSubtype="9" fill="hold" grpId="0" nodeType="withEffect">
                                  <p:stCondLst>
                                    <p:cond delay="0"/>
                                  </p:stCondLst>
                                  <p:childTnLst>
                                    <p:animEffect transition="out" filter="strips(upLeft)">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18" presetClass="exit" presetSubtype="6" fill="hold" grpId="0" nodeType="withEffect">
                                  <p:stCondLst>
                                    <p:cond delay="0"/>
                                  </p:stCondLst>
                                  <p:childTnLst>
                                    <p:animEffect transition="out" filter="strips(downRight)">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18" presetClass="exit" presetSubtype="9" fill="hold" grpId="0" nodeType="withEffect">
                                  <p:stCondLst>
                                    <p:cond delay="0"/>
                                  </p:stCondLst>
                                  <p:childTnLst>
                                    <p:animEffect transition="out" filter="strips(upLeft)">
                                      <p:cBhvr>
                                        <p:cTn id="168" dur="5000"/>
                                        <p:tgtEl>
                                          <p:spTgt spid="60"/>
                                        </p:tgtEl>
                                      </p:cBhvr>
                                    </p:animEffect>
                                    <p:set>
                                      <p:cBhvr>
                                        <p:cTn id="169" dur="1" fill="hold">
                                          <p:stCondLst>
                                            <p:cond delay="4999"/>
                                          </p:stCondLst>
                                        </p:cTn>
                                        <p:tgtEl>
                                          <p:spTgt spid="60"/>
                                        </p:tgtEl>
                                        <p:attrNameLst>
                                          <p:attrName>style.visibility</p:attrName>
                                        </p:attrNameLst>
                                      </p:cBhvr>
                                      <p:to>
                                        <p:strVal val="hidden"/>
                                      </p:to>
                                    </p:set>
                                  </p:childTnLst>
                                </p:cTn>
                              </p:par>
                              <p:par>
                                <p:cTn id="170" presetID="18" presetClass="exit" presetSubtype="6" fill="hold" grpId="0" nodeType="withEffect">
                                  <p:stCondLst>
                                    <p:cond delay="0"/>
                                  </p:stCondLst>
                                  <p:childTnLst>
                                    <p:animEffect transition="out" filter="strips(downRight)">
                                      <p:cBhvr>
                                        <p:cTn id="171" dur="5000"/>
                                        <p:tgtEl>
                                          <p:spTgt spid="61"/>
                                        </p:tgtEl>
                                      </p:cBhvr>
                                    </p:animEffect>
                                    <p:set>
                                      <p:cBhvr>
                                        <p:cTn id="172" dur="1" fill="hold">
                                          <p:stCondLst>
                                            <p:cond delay="4999"/>
                                          </p:stCondLst>
                                        </p:cTn>
                                        <p:tgtEl>
                                          <p:spTgt spid="61"/>
                                        </p:tgtEl>
                                        <p:attrNameLst>
                                          <p:attrName>style.visibility</p:attrName>
                                        </p:attrNameLst>
                                      </p:cBhvr>
                                      <p:to>
                                        <p:strVal val="hidden"/>
                                      </p:to>
                                    </p:set>
                                  </p:childTnLst>
                                </p:cTn>
                              </p:par>
                              <p:par>
                                <p:cTn id="173" presetID="18" presetClass="exit" presetSubtype="9" fill="hold" grpId="0" nodeType="withEffect">
                                  <p:stCondLst>
                                    <p:cond delay="0"/>
                                  </p:stCondLst>
                                  <p:childTnLst>
                                    <p:animEffect transition="out" filter="strips(upLeft)">
                                      <p:cBhvr>
                                        <p:cTn id="174" dur="5000"/>
                                        <p:tgtEl>
                                          <p:spTgt spid="62"/>
                                        </p:tgtEl>
                                      </p:cBhvr>
                                    </p:animEffect>
                                    <p:set>
                                      <p:cBhvr>
                                        <p:cTn id="175" dur="1" fill="hold">
                                          <p:stCondLst>
                                            <p:cond delay="4999"/>
                                          </p:stCondLst>
                                        </p:cTn>
                                        <p:tgtEl>
                                          <p:spTgt spid="62"/>
                                        </p:tgtEl>
                                        <p:attrNameLst>
                                          <p:attrName>style.visibility</p:attrName>
                                        </p:attrNameLst>
                                      </p:cBhvr>
                                      <p:to>
                                        <p:strVal val="hidden"/>
                                      </p:to>
                                    </p:set>
                                  </p:childTnLst>
                                </p:cTn>
                              </p:par>
                              <p:par>
                                <p:cTn id="176" presetID="18" presetClass="exit" presetSubtype="6" fill="hold" grpId="0" nodeType="withEffect">
                                  <p:stCondLst>
                                    <p:cond delay="0"/>
                                  </p:stCondLst>
                                  <p:childTnLst>
                                    <p:animEffect transition="out" filter="strips(downRight)">
                                      <p:cBhvr>
                                        <p:cTn id="177" dur="5000"/>
                                        <p:tgtEl>
                                          <p:spTgt spid="63"/>
                                        </p:tgtEl>
                                      </p:cBhvr>
                                    </p:animEffect>
                                    <p:set>
                                      <p:cBhvr>
                                        <p:cTn id="178" dur="1" fill="hold">
                                          <p:stCondLst>
                                            <p:cond delay="4999"/>
                                          </p:stCondLst>
                                        </p:cTn>
                                        <p:tgtEl>
                                          <p:spTgt spid="63"/>
                                        </p:tgtEl>
                                        <p:attrNameLst>
                                          <p:attrName>style.visibility</p:attrName>
                                        </p:attrNameLst>
                                      </p:cBhvr>
                                      <p:to>
                                        <p:strVal val="hidden"/>
                                      </p:to>
                                    </p:set>
                                  </p:childTnLst>
                                </p:cTn>
                              </p:par>
                              <p:par>
                                <p:cTn id="179" presetID="18" presetClass="exit" presetSubtype="9" fill="hold" grpId="0" nodeType="withEffect">
                                  <p:stCondLst>
                                    <p:cond delay="0"/>
                                  </p:stCondLst>
                                  <p:childTnLst>
                                    <p:animEffect transition="out" filter="strips(upLeft)">
                                      <p:cBhvr>
                                        <p:cTn id="180" dur="5000"/>
                                        <p:tgtEl>
                                          <p:spTgt spid="64"/>
                                        </p:tgtEl>
                                      </p:cBhvr>
                                    </p:animEffect>
                                    <p:set>
                                      <p:cBhvr>
                                        <p:cTn id="181" dur="1" fill="hold">
                                          <p:stCondLst>
                                            <p:cond delay="4999"/>
                                          </p:stCondLst>
                                        </p:cTn>
                                        <p:tgtEl>
                                          <p:spTgt spid="64"/>
                                        </p:tgtEl>
                                        <p:attrNameLst>
                                          <p:attrName>style.visibility</p:attrName>
                                        </p:attrNameLst>
                                      </p:cBhvr>
                                      <p:to>
                                        <p:strVal val="hidden"/>
                                      </p:to>
                                    </p:set>
                                  </p:childTnLst>
                                </p:cTn>
                              </p:par>
                              <p:par>
                                <p:cTn id="182" presetID="18" presetClass="exit" presetSubtype="6" fill="hold" grpId="0" nodeType="withEffect">
                                  <p:stCondLst>
                                    <p:cond delay="0"/>
                                  </p:stCondLst>
                                  <p:childTnLst>
                                    <p:animEffect transition="out" filter="strips(downRight)">
                                      <p:cBhvr>
                                        <p:cTn id="183" dur="5000"/>
                                        <p:tgtEl>
                                          <p:spTgt spid="65"/>
                                        </p:tgtEl>
                                      </p:cBhvr>
                                    </p:animEffect>
                                    <p:set>
                                      <p:cBhvr>
                                        <p:cTn id="184" dur="1" fill="hold">
                                          <p:stCondLst>
                                            <p:cond delay="4999"/>
                                          </p:stCondLst>
                                        </p:cTn>
                                        <p:tgtEl>
                                          <p:spTgt spid="65"/>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5143500"/>
          </a:xfrm>
        </p:spPr>
        <p:txBody>
          <a:bodyPr/>
          <a:lstStyle/>
          <a:p>
            <a:endParaRPr lang="es-ES" dirty="0"/>
          </a:p>
        </p:txBody>
      </p:sp>
      <p:pic>
        <p:nvPicPr>
          <p:cNvPr id="4" name="3 Marcador de contenido" descr="Imagen1.jpg"/>
          <p:cNvPicPr>
            <a:picLocks noGrp="1" noChangeAspect="1"/>
          </p:cNvPicPr>
          <p:nvPr>
            <p:ph idx="1"/>
          </p:nvPr>
        </p:nvPicPr>
        <p:blipFill>
          <a:blip r:embed="rId2">
            <a:lum bright="-10000" contrast="10000"/>
          </a:blip>
          <a:srcRect l="2290" t="4268" r="2290" b="4162"/>
          <a:stretch>
            <a:fillRect/>
          </a:stretch>
        </p:blipFill>
        <p:spPr>
          <a:xfrm>
            <a:off x="-1" y="0"/>
            <a:ext cx="9144001" cy="5143500"/>
          </a:xfrm>
        </p:spPr>
      </p:pic>
      <p:pic>
        <p:nvPicPr>
          <p:cNvPr id="72706" name="Picture 2" descr="http://1.bp.blogspot.com/-0wFfxGbhPHQ/VQmEM51b78I/AAAAAAADog8/g0ChQSHSem8/s1600/GLOBOS%2BAEROST%C3%81TICOS%2B%2831%29.png"/>
          <p:cNvPicPr>
            <a:picLocks noChangeAspect="1" noChangeArrowheads="1"/>
          </p:cNvPicPr>
          <p:nvPr/>
        </p:nvPicPr>
        <p:blipFill>
          <a:blip r:embed="rId3" cstate="print"/>
          <a:srcRect/>
          <a:stretch>
            <a:fillRect/>
          </a:stretch>
        </p:blipFill>
        <p:spPr bwMode="auto">
          <a:xfrm rot="21126007">
            <a:off x="5335464" y="1721007"/>
            <a:ext cx="2378046" cy="2957507"/>
          </a:xfrm>
          <a:prstGeom prst="rect">
            <a:avLst/>
          </a:prstGeom>
          <a:noFill/>
        </p:spPr>
      </p:pic>
      <p:pic>
        <p:nvPicPr>
          <p:cNvPr id="72708" name="Picture 4" descr="http://3.bp.blogspot.com/-ByJ3DLuW5t4/VP8nAv7j4vI/AAAAAAADPm8/PwmJ0ciYhEI/s1600/GLOBOS%2BAEROST%C3%81TICOS%2B%2836%29.png"/>
          <p:cNvPicPr>
            <a:picLocks noChangeAspect="1" noChangeArrowheads="1"/>
          </p:cNvPicPr>
          <p:nvPr/>
        </p:nvPicPr>
        <p:blipFill>
          <a:blip r:embed="rId4"/>
          <a:srcRect/>
          <a:stretch>
            <a:fillRect/>
          </a:stretch>
        </p:blipFill>
        <p:spPr bwMode="auto">
          <a:xfrm>
            <a:off x="6105525" y="0"/>
            <a:ext cx="3038475" cy="3743325"/>
          </a:xfrm>
          <a:prstGeom prst="rect">
            <a:avLst/>
          </a:prstGeom>
          <a:noFill/>
        </p:spPr>
      </p:pic>
      <p:sp>
        <p:nvSpPr>
          <p:cNvPr id="6" name="5 CuadroTexto"/>
          <p:cNvSpPr txBox="1"/>
          <p:nvPr/>
        </p:nvSpPr>
        <p:spPr>
          <a:xfrm>
            <a:off x="1500166" y="142858"/>
            <a:ext cx="4828631" cy="138499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oper Black" pitchFamily="18" charset="0"/>
              </a:rPr>
              <a:t>¿Como se maneja un</a:t>
            </a:r>
          </a:p>
          <a:p>
            <a:pPr algn="ct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oper Black" pitchFamily="18" charset="0"/>
              </a:rPr>
              <a:t> globo durante un vuelo?</a:t>
            </a:r>
          </a:p>
          <a:p>
            <a:pPr algn="ct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CuadroTexto"/>
          <p:cNvSpPr txBox="1"/>
          <p:nvPr/>
        </p:nvSpPr>
        <p:spPr>
          <a:xfrm>
            <a:off x="214282" y="1285866"/>
            <a:ext cx="5214974" cy="3477875"/>
          </a:xfrm>
          <a:prstGeom prst="rect">
            <a:avLst/>
          </a:prstGeom>
          <a:noFill/>
        </p:spPr>
        <p:txBody>
          <a:bodyPr wrap="square" rtlCol="0">
            <a:spAutoFit/>
          </a:bodyPr>
          <a:lstStyle/>
          <a:p>
            <a:r>
              <a:rPr lang="es-ES" sz="2000" b="1" dirty="0" smtClean="0">
                <a:ln w="3175">
                  <a:solidFill>
                    <a:sysClr val="windowText" lastClr="000000"/>
                  </a:solidFill>
                </a:ln>
                <a:solidFill>
                  <a:srgbClr val="FFFF00"/>
                </a:solidFill>
                <a:effectLst>
                  <a:outerShdw blurRad="38100" dist="38100" dir="2700000" algn="tl">
                    <a:srgbClr val="000000">
                      <a:alpha val="43137"/>
                    </a:srgbClr>
                  </a:outerShdw>
                </a:effectLst>
              </a:rPr>
              <a:t>Se introduce aire frío con un ventilador en la vela del globo, quedando encerrado en su interior, este, se calienta (de 80 a 110 grados) y al pesar menos que el aire frío que lo envuelve, se eleva, flotando dentro de la masa de aire quedando a merced de las vetas de viento. "VUELAS DENTRO DEL VIENTO". Es el Piloto, que con su habilidad, coloca el globo a la altura deseada para introducirse en las corrientes de aire que le son más propicias y poder con ello seguir una u otra dirección.</a:t>
            </a:r>
            <a:endParaRPr lang="es-ES" sz="2000" b="1" dirty="0">
              <a:ln w="3175">
                <a:solidFill>
                  <a:sysClr val="windowText" lastClr="000000"/>
                </a:solidFill>
              </a:ln>
              <a:solidFill>
                <a:srgbClr val="FFFF00"/>
              </a:solidFill>
              <a:effectLst>
                <a:outerShdw blurRad="38100" dist="38100" dir="2700000" algn="tl">
                  <a:srgbClr val="000000">
                    <a:alpha val="43137"/>
                  </a:srgbClr>
                </a:outerShdw>
              </a:effectLst>
            </a:endParaRPr>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2706"/>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0.11893 0.80945 C 0.1165 0.80266 0.11268 0.79772 0.11025 0.79092 C 0.10191 0.76745 0.11216 0.78196 0.10157 0.76961 C 0.09775 0.7588 0.0967 0.75139 0.09132 0.74213 C 0.08802 0.72483 0.08212 0.7131 0.07413 0.70198 C 0.07101 0.69148 0.0658 0.68283 0.06372 0.6714 C 0.0625 0.66523 0.06025 0.65318 0.06025 0.65318 C 0.06268 0.62662 0.07118 0.60377 0.08611 0.59481 C 0.08559 0.57319 0.08663 0.55158 0.08438 0.53027 C 0.08368 0.52316 0.07969 0.51822 0.07743 0.51205 C 0.07292 0.5 0.06823 0.48487 0.06198 0.47529 C 0.05365 0.46263 0.04219 0.45491 0.03438 0.44132 C 0.0257 0.42619 0.01719 0.416 0.01198 0.39531 C 0.01042 0.38944 0.00973 0.38326 0.00851 0.37709 C 0.00799 0.374 0.00677 0.36782 0.00677 0.36782 C 0.00729 0.35053 0.00764 0.33292 0.00851 0.31563 C 0.00886 0.31038 0.01007 0.30574 0.01025 0.30049 C 0.01233 0.2412 0.00886 0.20043 0.0257 0.15318 C 0.02483 0.10717 0.029 0.06084 0.00504 0.03366 C 0.00382 0.02532 0.00295 0.01699 0.00157 0.00896 C 0.00104 0.00587 -3.61111E-6 -0.00031 -3.61111E-6 -0.00031 " pathEditMode="relative" ptsTypes="ffffffffffffffffffffA">
                                      <p:cBhvr>
                                        <p:cTn id="8" dur="8000" fill="hold"/>
                                        <p:tgtEl>
                                          <p:spTgt spid="72706"/>
                                        </p:tgtEl>
                                        <p:attrNameLst>
                                          <p:attrName>ppt_x</p:attrName>
                                          <p:attrName>ppt_y</p:attrName>
                                        </p:attrNameLst>
                                      </p:cBhvr>
                                    </p:animMotion>
                                  </p:childTnLst>
                                </p:cTn>
                              </p:par>
                              <p:par>
                                <p:cTn id="9" presetID="1" presetClass="entr" presetSubtype="0" fill="hold" nodeType="withEffect">
                                  <p:stCondLst>
                                    <p:cond delay="0"/>
                                  </p:stCondLst>
                                  <p:childTnLst>
                                    <p:set>
                                      <p:cBhvr>
                                        <p:cTn id="10" dur="1" fill="hold">
                                          <p:stCondLst>
                                            <p:cond delay="0"/>
                                          </p:stCondLst>
                                        </p:cTn>
                                        <p:tgtEl>
                                          <p:spTgt spid="72708"/>
                                        </p:tgtEl>
                                        <p:attrNameLst>
                                          <p:attrName>style.visibility</p:attrName>
                                        </p:attrNameLst>
                                      </p:cBhvr>
                                      <p:to>
                                        <p:strVal val="visible"/>
                                      </p:to>
                                    </p:set>
                                  </p:childTnLst>
                                </p:cTn>
                              </p:par>
                              <p:par>
                                <p:cTn id="11" presetID="0" presetClass="path" presetSubtype="0" accel="50000" decel="50000" fill="hold" nodeType="withEffect">
                                  <p:stCondLst>
                                    <p:cond delay="0"/>
                                  </p:stCondLst>
                                  <p:childTnLst>
                                    <p:animMotion origin="layout" path="M 0.10573 1.14114 C 0.11146 1.12601 0.11493 1.10562 0.11962 1.08926 C 0.125 1.07073 0.12205 1.0627 0.13333 1.04942 C 0.13802 1.02409 0.13993 1.02193 0.13507 0.98765 C 0.13351 0.97653 0.12188 0.95831 0.11788 0.95121 C 0.11146 0.93947 0.1066 0.9265 0.09879 0.91755 C 0.09497 0.89469 0.1007 0.92125 0.09201 0.90179 C 0.0908 0.89963 0.09132 0.89531 0.09028 0.89284 C 0.08576 0.8811 0.07795 0.86721 0.07136 0.85887 C 0.07014 0.85269 0.0691 0.84682 0.06788 0.84065 C 0.06736 0.83756 0.06615 0.83169 0.06615 0.832 C 0.06667 0.77548 0.06684 0.71835 0.06788 0.66276 C 0.0684 0.63465 0.0691 0.61736 0.08333 0.6047 C 0.0882 0.59173 0.08646 0.5803 0.09028 0.56795 C 0.09236 0.56146 0.09722 0.54911 0.09722 0.54942 C 0.09774 0.542 0.09792 0.53459 0.09879 0.52749 C 0.09965 0.52162 0.10226 0.50927 0.10226 0.50958 C 0.1 0.4929 0.09636 0.48209 0.08854 0.47283 C 0.07934 0.44781 0.09149 0.47777 0.07986 0.45738 C 0.07847 0.45461 0.07778 0.4509 0.07639 0.44781 C 0.06701 0.43113 0.0757 0.45461 0.06615 0.43268 C 0.05504 0.40766 0.06424 0.42032 0.05399 0.40828 C 0.05104 0.39222 0.0533 0.40179 0.04549 0.38079 C 0.04201 0.37122 0.04601 0.3706 0.04028 0.36196 C 0.03889 0.35979 0.03681 0.35979 0.03507 0.35918 C 0.03264 0.34651 0.02934 0.34157 0.02465 0.33169 C 0.02101 0.32335 0.02101 0.31903 0.01788 0.31007 C 0.01458 0.3005 0.01024 0.29247 0.00747 0.28259 C 0.00556 0.27548 0.00434 0.26776 0.00226 0.26097 C 0.00035 0.25448 -0.0033 0.24954 -0.00451 0.24275 C -0.00868 0.22082 -0.0059 0.22947 -0.01146 0.21495 C -0.01962 0.15782 -0.01476 0.13033 -0.01319 0.05251 C -0.01285 0.03459 -0.01337 0.00124 -0.00799 -0.01791 " pathEditMode="relative" rAng="0" ptsTypes="ffffffffffffffffffffffffffffffffA">
                                      <p:cBhvr>
                                        <p:cTn id="12" dur="10000" fill="hold"/>
                                        <p:tgtEl>
                                          <p:spTgt spid="72708"/>
                                        </p:tgtEl>
                                        <p:attrNameLst>
                                          <p:attrName>ppt_x</p:attrName>
                                          <p:attrName>ppt_y</p:attrName>
                                        </p:attrNameLst>
                                      </p:cBhvr>
                                      <p:rCtr x="-46" y="-58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732cf61fc8eae72829d8f1fdc7de7f8d.jpg"/>
          <p:cNvPicPr>
            <a:picLocks noChangeAspect="1"/>
          </p:cNvPicPr>
          <p:nvPr/>
        </p:nvPicPr>
        <p:blipFill>
          <a:blip r:embed="rId2"/>
          <a:stretch>
            <a:fillRect/>
          </a:stretch>
        </p:blipFill>
        <p:spPr>
          <a:xfrm>
            <a:off x="3716" y="0"/>
            <a:ext cx="9136568"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grpId="0" nodeType="withEffect">
                                  <p:stCondLst>
                                    <p:cond delay="0"/>
                                  </p:stCondLst>
                                  <p:childTnLst>
                                    <p:animEffect transition="out" filter="strips(upLef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8" presetClass="exit" presetSubtype="9" fill="hold" grpId="0" nodeType="withEffect">
                                  <p:stCondLst>
                                    <p:cond delay="0"/>
                                  </p:stCondLst>
                                  <p:childTnLst>
                                    <p:animEffect transition="out" filter="strips(upLef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18" presetClass="exit" presetSubtype="9" fill="hold" grpId="0" nodeType="withEffect">
                                  <p:stCondLst>
                                    <p:cond delay="0"/>
                                  </p:stCondLst>
                                  <p:childTnLst>
                                    <p:animEffect transition="out" filter="strips(upLeft)">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18" presetClass="exit" presetSubtype="9" fill="hold" grpId="0" nodeType="withEffect">
                                  <p:stCondLst>
                                    <p:cond delay="0"/>
                                  </p:stCondLst>
                                  <p:childTnLst>
                                    <p:animEffect transition="out" filter="strips(upLeft)">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18" presetClass="exit" presetSubtype="9" fill="hold" grpId="0" nodeType="withEffect">
                                  <p:stCondLst>
                                    <p:cond delay="0"/>
                                  </p:stCondLst>
                                  <p:childTnLst>
                                    <p:animEffect transition="out" filter="strips(upLeft)">
                                      <p:cBhvr>
                                        <p:cTn id="21" dur="3000"/>
                                        <p:tgtEl>
                                          <p:spTgt spid="11"/>
                                        </p:tgtEl>
                                      </p:cBhvr>
                                    </p:animEffect>
                                    <p:set>
                                      <p:cBhvr>
                                        <p:cTn id="22" dur="1" fill="hold">
                                          <p:stCondLst>
                                            <p:cond delay="2999"/>
                                          </p:stCondLst>
                                        </p:cTn>
                                        <p:tgtEl>
                                          <p:spTgt spid="11"/>
                                        </p:tgtEl>
                                        <p:attrNameLst>
                                          <p:attrName>style.visibility</p:attrName>
                                        </p:attrNameLst>
                                      </p:cBhvr>
                                      <p:to>
                                        <p:strVal val="hidden"/>
                                      </p:to>
                                    </p:set>
                                  </p:childTnLst>
                                </p:cTn>
                              </p:par>
                              <p:par>
                                <p:cTn id="23" presetID="18" presetClass="exit" presetSubtype="9" fill="hold" grpId="0" nodeType="withEffect">
                                  <p:stCondLst>
                                    <p:cond delay="0"/>
                                  </p:stCondLst>
                                  <p:childTnLst>
                                    <p:animEffect transition="out" filter="strips(upLeft)">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18" presetClass="exit" presetSubtype="9" fill="hold" grpId="0" nodeType="withEffect">
                                  <p:stCondLst>
                                    <p:cond delay="0"/>
                                  </p:stCondLst>
                                  <p:childTnLst>
                                    <p:animEffect transition="out" filter="strips(upLeft)">
                                      <p:cBhvr>
                                        <p:cTn id="27" dur="3000"/>
                                        <p:tgtEl>
                                          <p:spTgt spid="13"/>
                                        </p:tgtEl>
                                      </p:cBhvr>
                                    </p:animEffect>
                                    <p:set>
                                      <p:cBhvr>
                                        <p:cTn id="28" dur="1" fill="hold">
                                          <p:stCondLst>
                                            <p:cond delay="2999"/>
                                          </p:stCondLst>
                                        </p:cTn>
                                        <p:tgtEl>
                                          <p:spTgt spid="13"/>
                                        </p:tgtEl>
                                        <p:attrNameLst>
                                          <p:attrName>style.visibility</p:attrName>
                                        </p:attrNameLst>
                                      </p:cBhvr>
                                      <p:to>
                                        <p:strVal val="hidden"/>
                                      </p:to>
                                    </p:set>
                                  </p:childTnLst>
                                </p:cTn>
                              </p:par>
                              <p:par>
                                <p:cTn id="29" presetID="18" presetClass="exit" presetSubtype="9" fill="hold" grpId="0" nodeType="withEffect">
                                  <p:stCondLst>
                                    <p:cond delay="0"/>
                                  </p:stCondLst>
                                  <p:childTnLst>
                                    <p:animEffect transition="out" filter="strips(upLeft)">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3000"/>
                                        <p:tgtEl>
                                          <p:spTgt spid="78"/>
                                        </p:tgtEl>
                                      </p:cBhvr>
                                    </p:animEffect>
                                    <p:set>
                                      <p:cBhvr>
                                        <p:cTn id="34" dur="1" fill="hold">
                                          <p:stCondLst>
                                            <p:cond delay="2999"/>
                                          </p:stCondLst>
                                        </p:cTn>
                                        <p:tgtEl>
                                          <p:spTgt spid="78"/>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3000"/>
                                        <p:tgtEl>
                                          <p:spTgt spid="15"/>
                                        </p:tgtEl>
                                      </p:cBhvr>
                                    </p:animEffect>
                                    <p:set>
                                      <p:cBhvr>
                                        <p:cTn id="37" dur="1" fill="hold">
                                          <p:stCondLst>
                                            <p:cond delay="2999"/>
                                          </p:stCondLst>
                                        </p:cTn>
                                        <p:tgtEl>
                                          <p:spTgt spid="15"/>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3000"/>
                                        <p:tgtEl>
                                          <p:spTgt spid="17"/>
                                        </p:tgtEl>
                                      </p:cBhvr>
                                    </p:animEffect>
                                    <p:set>
                                      <p:cBhvr>
                                        <p:cTn id="40" dur="1" fill="hold">
                                          <p:stCondLst>
                                            <p:cond delay="2999"/>
                                          </p:stCondLst>
                                        </p:cTn>
                                        <p:tgtEl>
                                          <p:spTgt spid="17"/>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3000"/>
                                        <p:tgtEl>
                                          <p:spTgt spid="18"/>
                                        </p:tgtEl>
                                      </p:cBhvr>
                                    </p:animEffect>
                                    <p:set>
                                      <p:cBhvr>
                                        <p:cTn id="43" dur="1" fill="hold">
                                          <p:stCondLst>
                                            <p:cond delay="2999"/>
                                          </p:stCondLst>
                                        </p:cTn>
                                        <p:tgtEl>
                                          <p:spTgt spid="18"/>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3000"/>
                                        <p:tgtEl>
                                          <p:spTgt spid="19"/>
                                        </p:tgtEl>
                                      </p:cBhvr>
                                    </p:animEffect>
                                    <p:set>
                                      <p:cBhvr>
                                        <p:cTn id="46" dur="1" fill="hold">
                                          <p:stCondLst>
                                            <p:cond delay="2999"/>
                                          </p:stCondLst>
                                        </p:cTn>
                                        <p:tgtEl>
                                          <p:spTgt spid="19"/>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3000"/>
                                        <p:tgtEl>
                                          <p:spTgt spid="20"/>
                                        </p:tgtEl>
                                      </p:cBhvr>
                                    </p:animEffect>
                                    <p:set>
                                      <p:cBhvr>
                                        <p:cTn id="49" dur="1" fill="hold">
                                          <p:stCondLst>
                                            <p:cond delay="2999"/>
                                          </p:stCondLst>
                                        </p:cTn>
                                        <p:tgtEl>
                                          <p:spTgt spid="20"/>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3000"/>
                                        <p:tgtEl>
                                          <p:spTgt spid="21"/>
                                        </p:tgtEl>
                                      </p:cBhvr>
                                    </p:animEffect>
                                    <p:set>
                                      <p:cBhvr>
                                        <p:cTn id="52" dur="1" fill="hold">
                                          <p:stCondLst>
                                            <p:cond delay="2999"/>
                                          </p:stCondLst>
                                        </p:cTn>
                                        <p:tgtEl>
                                          <p:spTgt spid="21"/>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3000"/>
                                        <p:tgtEl>
                                          <p:spTgt spid="22"/>
                                        </p:tgtEl>
                                      </p:cBhvr>
                                    </p:animEffect>
                                    <p:set>
                                      <p:cBhvr>
                                        <p:cTn id="55" dur="1" fill="hold">
                                          <p:stCondLst>
                                            <p:cond delay="2999"/>
                                          </p:stCondLst>
                                        </p:cTn>
                                        <p:tgtEl>
                                          <p:spTgt spid="22"/>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3000"/>
                                        <p:tgtEl>
                                          <p:spTgt spid="23"/>
                                        </p:tgtEl>
                                      </p:cBhvr>
                                    </p:animEffect>
                                    <p:set>
                                      <p:cBhvr>
                                        <p:cTn id="58" dur="1" fill="hold">
                                          <p:stCondLst>
                                            <p:cond delay="2999"/>
                                          </p:stCondLst>
                                        </p:cTn>
                                        <p:tgtEl>
                                          <p:spTgt spid="23"/>
                                        </p:tgtEl>
                                        <p:attrNameLst>
                                          <p:attrName>style.visibility</p:attrName>
                                        </p:attrNameLst>
                                      </p:cBhvr>
                                      <p:to>
                                        <p:strVal val="hidden"/>
                                      </p:to>
                                    </p:set>
                                  </p:childTnLst>
                                </p:cTn>
                              </p:par>
                              <p:par>
                                <p:cTn id="59" presetID="18" presetClass="exit" presetSubtype="6" fill="hold" grpId="0" nodeType="withEffect">
                                  <p:stCondLst>
                                    <p:cond delay="0"/>
                                  </p:stCondLst>
                                  <p:childTnLst>
                                    <p:animEffect transition="out" filter="strips(downRight)">
                                      <p:cBhvr>
                                        <p:cTn id="60" dur="3000"/>
                                        <p:tgtEl>
                                          <p:spTgt spid="24"/>
                                        </p:tgtEl>
                                      </p:cBhvr>
                                    </p:animEffect>
                                    <p:set>
                                      <p:cBhvr>
                                        <p:cTn id="61" dur="1" fill="hold">
                                          <p:stCondLst>
                                            <p:cond delay="2999"/>
                                          </p:stCondLst>
                                        </p:cTn>
                                        <p:tgtEl>
                                          <p:spTgt spid="24"/>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3000"/>
                                        <p:tgtEl>
                                          <p:spTgt spid="79"/>
                                        </p:tgtEl>
                                      </p:cBhvr>
                                    </p:animEffect>
                                    <p:set>
                                      <p:cBhvr>
                                        <p:cTn id="64" dur="1" fill="hold">
                                          <p:stCondLst>
                                            <p:cond delay="2999"/>
                                          </p:stCondLst>
                                        </p:cTn>
                                        <p:tgtEl>
                                          <p:spTgt spid="79"/>
                                        </p:tgtEl>
                                        <p:attrNameLst>
                                          <p:attrName>style.visibility</p:attrName>
                                        </p:attrNameLst>
                                      </p:cBhvr>
                                      <p:to>
                                        <p:strVal val="hidden"/>
                                      </p:to>
                                    </p:set>
                                  </p:childTnLst>
                                </p:cTn>
                              </p:par>
                              <p:par>
                                <p:cTn id="65" presetID="18" presetClass="exit" presetSubtype="6" fill="hold" grpId="0" nodeType="withEffect">
                                  <p:stCondLst>
                                    <p:cond delay="0"/>
                                  </p:stCondLst>
                                  <p:childTnLst>
                                    <p:animEffect transition="out" filter="strips(downRight)">
                                      <p:cBhvr>
                                        <p:cTn id="66" dur="3000"/>
                                        <p:tgtEl>
                                          <p:spTgt spid="16"/>
                                        </p:tgtEl>
                                      </p:cBhvr>
                                    </p:animEffect>
                                    <p:set>
                                      <p:cBhvr>
                                        <p:cTn id="67" dur="1" fill="hold">
                                          <p:stCondLst>
                                            <p:cond delay="2999"/>
                                          </p:stCondLst>
                                        </p:cTn>
                                        <p:tgtEl>
                                          <p:spTgt spid="16"/>
                                        </p:tgtEl>
                                        <p:attrNameLst>
                                          <p:attrName>style.visibility</p:attrName>
                                        </p:attrNameLst>
                                      </p:cBhvr>
                                      <p:to>
                                        <p:strVal val="hidden"/>
                                      </p:to>
                                    </p:set>
                                  </p:childTnLst>
                                </p:cTn>
                              </p:par>
                              <p:par>
                                <p:cTn id="68" presetID="18" presetClass="exit" presetSubtype="6" fill="hold" grpId="0" nodeType="withEffect">
                                  <p:stCondLst>
                                    <p:cond delay="0"/>
                                  </p:stCondLst>
                                  <p:childTnLst>
                                    <p:animEffect transition="out" filter="strips(downRight)">
                                      <p:cBhvr>
                                        <p:cTn id="69" dur="3000"/>
                                        <p:tgtEl>
                                          <p:spTgt spid="25"/>
                                        </p:tgtEl>
                                      </p:cBhvr>
                                    </p:animEffect>
                                    <p:set>
                                      <p:cBhvr>
                                        <p:cTn id="70" dur="1" fill="hold">
                                          <p:stCondLst>
                                            <p:cond delay="2999"/>
                                          </p:stCondLst>
                                        </p:cTn>
                                        <p:tgtEl>
                                          <p:spTgt spid="25"/>
                                        </p:tgtEl>
                                        <p:attrNameLst>
                                          <p:attrName>style.visibility</p:attrName>
                                        </p:attrNameLst>
                                      </p:cBhvr>
                                      <p:to>
                                        <p:strVal val="hidden"/>
                                      </p:to>
                                    </p:set>
                                  </p:childTnLst>
                                </p:cTn>
                              </p:par>
                              <p:par>
                                <p:cTn id="71" presetID="18" presetClass="exit" presetSubtype="6" fill="hold" grpId="0" nodeType="withEffect">
                                  <p:stCondLst>
                                    <p:cond delay="0"/>
                                  </p:stCondLst>
                                  <p:childTnLst>
                                    <p:animEffect transition="out" filter="strips(downRight)">
                                      <p:cBhvr>
                                        <p:cTn id="72" dur="3000"/>
                                        <p:tgtEl>
                                          <p:spTgt spid="26"/>
                                        </p:tgtEl>
                                      </p:cBhvr>
                                    </p:animEffect>
                                    <p:set>
                                      <p:cBhvr>
                                        <p:cTn id="73" dur="1" fill="hold">
                                          <p:stCondLst>
                                            <p:cond delay="2999"/>
                                          </p:stCondLst>
                                        </p:cTn>
                                        <p:tgtEl>
                                          <p:spTgt spid="26"/>
                                        </p:tgtEl>
                                        <p:attrNameLst>
                                          <p:attrName>style.visibility</p:attrName>
                                        </p:attrNameLst>
                                      </p:cBhvr>
                                      <p:to>
                                        <p:strVal val="hidden"/>
                                      </p:to>
                                    </p:set>
                                  </p:childTnLst>
                                </p:cTn>
                              </p:par>
                              <p:par>
                                <p:cTn id="74" presetID="18" presetClass="exit" presetSubtype="6" fill="hold" grpId="0" nodeType="withEffect">
                                  <p:stCondLst>
                                    <p:cond delay="0"/>
                                  </p:stCondLst>
                                  <p:childTnLst>
                                    <p:animEffect transition="out" filter="strips(downRight)">
                                      <p:cBhvr>
                                        <p:cTn id="75" dur="3000"/>
                                        <p:tgtEl>
                                          <p:spTgt spid="27"/>
                                        </p:tgtEl>
                                      </p:cBhvr>
                                    </p:animEffect>
                                    <p:set>
                                      <p:cBhvr>
                                        <p:cTn id="76" dur="1" fill="hold">
                                          <p:stCondLst>
                                            <p:cond delay="2999"/>
                                          </p:stCondLst>
                                        </p:cTn>
                                        <p:tgtEl>
                                          <p:spTgt spid="27"/>
                                        </p:tgtEl>
                                        <p:attrNameLst>
                                          <p:attrName>style.visibility</p:attrName>
                                        </p:attrNameLst>
                                      </p:cBhvr>
                                      <p:to>
                                        <p:strVal val="hidden"/>
                                      </p:to>
                                    </p:set>
                                  </p:childTnLst>
                                </p:cTn>
                              </p:par>
                              <p:par>
                                <p:cTn id="77" presetID="18" presetClass="exit" presetSubtype="6" fill="hold" grpId="0" nodeType="withEffect">
                                  <p:stCondLst>
                                    <p:cond delay="0"/>
                                  </p:stCondLst>
                                  <p:childTnLst>
                                    <p:animEffect transition="out" filter="strips(downRight)">
                                      <p:cBhvr>
                                        <p:cTn id="78" dur="3000"/>
                                        <p:tgtEl>
                                          <p:spTgt spid="28"/>
                                        </p:tgtEl>
                                      </p:cBhvr>
                                    </p:animEffect>
                                    <p:set>
                                      <p:cBhvr>
                                        <p:cTn id="79" dur="1" fill="hold">
                                          <p:stCondLst>
                                            <p:cond delay="2999"/>
                                          </p:stCondLst>
                                        </p:cTn>
                                        <p:tgtEl>
                                          <p:spTgt spid="28"/>
                                        </p:tgtEl>
                                        <p:attrNameLst>
                                          <p:attrName>style.visibility</p:attrName>
                                        </p:attrNameLst>
                                      </p:cBhvr>
                                      <p:to>
                                        <p:strVal val="hidden"/>
                                      </p:to>
                                    </p:set>
                                  </p:childTnLst>
                                </p:cTn>
                              </p:par>
                              <p:par>
                                <p:cTn id="80" presetID="18" presetClass="exit" presetSubtype="6" fill="hold" grpId="0" nodeType="withEffect">
                                  <p:stCondLst>
                                    <p:cond delay="0"/>
                                  </p:stCondLst>
                                  <p:childTnLst>
                                    <p:animEffect transition="out" filter="strips(downRight)">
                                      <p:cBhvr>
                                        <p:cTn id="81" dur="3000"/>
                                        <p:tgtEl>
                                          <p:spTgt spid="29"/>
                                        </p:tgtEl>
                                      </p:cBhvr>
                                    </p:animEffect>
                                    <p:set>
                                      <p:cBhvr>
                                        <p:cTn id="82" dur="1" fill="hold">
                                          <p:stCondLst>
                                            <p:cond delay="2999"/>
                                          </p:stCondLst>
                                        </p:cTn>
                                        <p:tgtEl>
                                          <p:spTgt spid="29"/>
                                        </p:tgtEl>
                                        <p:attrNameLst>
                                          <p:attrName>style.visibility</p:attrName>
                                        </p:attrNameLst>
                                      </p:cBhvr>
                                      <p:to>
                                        <p:strVal val="hidden"/>
                                      </p:to>
                                    </p:set>
                                  </p:childTnLst>
                                </p:cTn>
                              </p:par>
                              <p:par>
                                <p:cTn id="83" presetID="18" presetClass="exit" presetSubtype="6" fill="hold" grpId="0" nodeType="withEffect">
                                  <p:stCondLst>
                                    <p:cond delay="0"/>
                                  </p:stCondLst>
                                  <p:childTnLst>
                                    <p:animEffect transition="out" filter="strips(downRight)">
                                      <p:cBhvr>
                                        <p:cTn id="84" dur="3000"/>
                                        <p:tgtEl>
                                          <p:spTgt spid="30"/>
                                        </p:tgtEl>
                                      </p:cBhvr>
                                    </p:animEffect>
                                    <p:set>
                                      <p:cBhvr>
                                        <p:cTn id="85" dur="1" fill="hold">
                                          <p:stCondLst>
                                            <p:cond delay="2999"/>
                                          </p:stCondLst>
                                        </p:cTn>
                                        <p:tgtEl>
                                          <p:spTgt spid="30"/>
                                        </p:tgtEl>
                                        <p:attrNameLst>
                                          <p:attrName>style.visibility</p:attrName>
                                        </p:attrNameLst>
                                      </p:cBhvr>
                                      <p:to>
                                        <p:strVal val="hidden"/>
                                      </p:to>
                                    </p:set>
                                  </p:childTnLst>
                                </p:cTn>
                              </p:par>
                              <p:par>
                                <p:cTn id="86" presetID="18" presetClass="exit" presetSubtype="6" fill="hold" grpId="0" nodeType="withEffect">
                                  <p:stCondLst>
                                    <p:cond delay="0"/>
                                  </p:stCondLst>
                                  <p:childTnLst>
                                    <p:animEffect transition="out" filter="strips(downRight)">
                                      <p:cBhvr>
                                        <p:cTn id="87" dur="3000"/>
                                        <p:tgtEl>
                                          <p:spTgt spid="31"/>
                                        </p:tgtEl>
                                      </p:cBhvr>
                                    </p:animEffect>
                                    <p:set>
                                      <p:cBhvr>
                                        <p:cTn id="88" dur="1" fill="hold">
                                          <p:stCondLst>
                                            <p:cond delay="2999"/>
                                          </p:stCondLst>
                                        </p:cTn>
                                        <p:tgtEl>
                                          <p:spTgt spid="31"/>
                                        </p:tgtEl>
                                        <p:attrNameLst>
                                          <p:attrName>style.visibility</p:attrName>
                                        </p:attrNameLst>
                                      </p:cBhvr>
                                      <p:to>
                                        <p:strVal val="hidden"/>
                                      </p:to>
                                    </p:set>
                                  </p:childTnLst>
                                </p:cTn>
                              </p:par>
                              <p:par>
                                <p:cTn id="89" presetID="18" presetClass="exit" presetSubtype="6" fill="hold" grpId="0" nodeType="withEffect">
                                  <p:stCondLst>
                                    <p:cond delay="0"/>
                                  </p:stCondLst>
                                  <p:childTnLst>
                                    <p:animEffect transition="out" filter="strips(downRight)">
                                      <p:cBhvr>
                                        <p:cTn id="90" dur="3000"/>
                                        <p:tgtEl>
                                          <p:spTgt spid="32"/>
                                        </p:tgtEl>
                                      </p:cBhvr>
                                    </p:animEffect>
                                    <p:set>
                                      <p:cBhvr>
                                        <p:cTn id="91" dur="1" fill="hold">
                                          <p:stCondLst>
                                            <p:cond delay="2999"/>
                                          </p:stCondLst>
                                        </p:cTn>
                                        <p:tgtEl>
                                          <p:spTgt spid="32"/>
                                        </p:tgtEl>
                                        <p:attrNameLst>
                                          <p:attrName>style.visibility</p:attrName>
                                        </p:attrNameLst>
                                      </p:cBhvr>
                                      <p:to>
                                        <p:strVal val="hidden"/>
                                      </p:to>
                                    </p:set>
                                  </p:childTnLst>
                                </p:cTn>
                              </p:par>
                              <p:par>
                                <p:cTn id="92" presetID="18" presetClass="exit" presetSubtype="6" fill="hold" grpId="0" nodeType="withEffect">
                                  <p:stCondLst>
                                    <p:cond delay="0"/>
                                  </p:stCondLst>
                                  <p:childTnLst>
                                    <p:animEffect transition="out" filter="strips(downRight)">
                                      <p:cBhvr>
                                        <p:cTn id="93" dur="3000"/>
                                        <p:tgtEl>
                                          <p:spTgt spid="80"/>
                                        </p:tgtEl>
                                      </p:cBhvr>
                                    </p:animEffect>
                                    <p:set>
                                      <p:cBhvr>
                                        <p:cTn id="94" dur="1" fill="hold">
                                          <p:stCondLst>
                                            <p:cond delay="2999"/>
                                          </p:stCondLst>
                                        </p:cTn>
                                        <p:tgtEl>
                                          <p:spTgt spid="80"/>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3000"/>
                                        <p:tgtEl>
                                          <p:spTgt spid="33"/>
                                        </p:tgtEl>
                                      </p:cBhvr>
                                    </p:animEffect>
                                    <p:set>
                                      <p:cBhvr>
                                        <p:cTn id="97" dur="1" fill="hold">
                                          <p:stCondLst>
                                            <p:cond delay="2999"/>
                                          </p:stCondLst>
                                        </p:cTn>
                                        <p:tgtEl>
                                          <p:spTgt spid="33"/>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3000"/>
                                        <p:tgtEl>
                                          <p:spTgt spid="34"/>
                                        </p:tgtEl>
                                      </p:cBhvr>
                                    </p:animEffect>
                                    <p:set>
                                      <p:cBhvr>
                                        <p:cTn id="100" dur="1" fill="hold">
                                          <p:stCondLst>
                                            <p:cond delay="2999"/>
                                          </p:stCondLst>
                                        </p:cTn>
                                        <p:tgtEl>
                                          <p:spTgt spid="34"/>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3000"/>
                                        <p:tgtEl>
                                          <p:spTgt spid="35"/>
                                        </p:tgtEl>
                                      </p:cBhvr>
                                    </p:animEffect>
                                    <p:set>
                                      <p:cBhvr>
                                        <p:cTn id="103" dur="1" fill="hold">
                                          <p:stCondLst>
                                            <p:cond delay="2999"/>
                                          </p:stCondLst>
                                        </p:cTn>
                                        <p:tgtEl>
                                          <p:spTgt spid="35"/>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3000"/>
                                        <p:tgtEl>
                                          <p:spTgt spid="36"/>
                                        </p:tgtEl>
                                      </p:cBhvr>
                                    </p:animEffect>
                                    <p:set>
                                      <p:cBhvr>
                                        <p:cTn id="106" dur="1" fill="hold">
                                          <p:stCondLst>
                                            <p:cond delay="2999"/>
                                          </p:stCondLst>
                                        </p:cTn>
                                        <p:tgtEl>
                                          <p:spTgt spid="36"/>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3000"/>
                                        <p:tgtEl>
                                          <p:spTgt spid="37"/>
                                        </p:tgtEl>
                                      </p:cBhvr>
                                    </p:animEffect>
                                    <p:set>
                                      <p:cBhvr>
                                        <p:cTn id="109" dur="1" fill="hold">
                                          <p:stCondLst>
                                            <p:cond delay="2999"/>
                                          </p:stCondLst>
                                        </p:cTn>
                                        <p:tgtEl>
                                          <p:spTgt spid="37"/>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3000"/>
                                        <p:tgtEl>
                                          <p:spTgt spid="38"/>
                                        </p:tgtEl>
                                      </p:cBhvr>
                                    </p:animEffect>
                                    <p:set>
                                      <p:cBhvr>
                                        <p:cTn id="112" dur="1" fill="hold">
                                          <p:stCondLst>
                                            <p:cond delay="2999"/>
                                          </p:stCondLst>
                                        </p:cTn>
                                        <p:tgtEl>
                                          <p:spTgt spid="38"/>
                                        </p:tgtEl>
                                        <p:attrNameLst>
                                          <p:attrName>style.visibility</p:attrName>
                                        </p:attrNameLst>
                                      </p:cBhvr>
                                      <p:to>
                                        <p:strVal val="hidden"/>
                                      </p:to>
                                    </p:set>
                                  </p:childTnLst>
                                </p:cTn>
                              </p:par>
                              <p:par>
                                <p:cTn id="113" presetID="18" presetClass="exit" presetSubtype="9" fill="hold" grpId="0" nodeType="withEffect">
                                  <p:stCondLst>
                                    <p:cond delay="0"/>
                                  </p:stCondLst>
                                  <p:childTnLst>
                                    <p:animEffect transition="out" filter="strips(upLeft)">
                                      <p:cBhvr>
                                        <p:cTn id="114" dur="3000"/>
                                        <p:tgtEl>
                                          <p:spTgt spid="39"/>
                                        </p:tgtEl>
                                      </p:cBhvr>
                                    </p:animEffect>
                                    <p:set>
                                      <p:cBhvr>
                                        <p:cTn id="115" dur="1" fill="hold">
                                          <p:stCondLst>
                                            <p:cond delay="2999"/>
                                          </p:stCondLst>
                                        </p:cTn>
                                        <p:tgtEl>
                                          <p:spTgt spid="39"/>
                                        </p:tgtEl>
                                        <p:attrNameLst>
                                          <p:attrName>style.visibility</p:attrName>
                                        </p:attrNameLst>
                                      </p:cBhvr>
                                      <p:to>
                                        <p:strVal val="hidden"/>
                                      </p:to>
                                    </p:set>
                                  </p:childTnLst>
                                </p:cTn>
                              </p:par>
                              <p:par>
                                <p:cTn id="116" presetID="18" presetClass="exit" presetSubtype="9" fill="hold" grpId="0" nodeType="withEffect">
                                  <p:stCondLst>
                                    <p:cond delay="0"/>
                                  </p:stCondLst>
                                  <p:childTnLst>
                                    <p:animEffect transition="out" filter="strips(upLeft)">
                                      <p:cBhvr>
                                        <p:cTn id="117" dur="3000"/>
                                        <p:tgtEl>
                                          <p:spTgt spid="40"/>
                                        </p:tgtEl>
                                      </p:cBhvr>
                                    </p:animEffect>
                                    <p:set>
                                      <p:cBhvr>
                                        <p:cTn id="118" dur="1" fill="hold">
                                          <p:stCondLst>
                                            <p:cond delay="2999"/>
                                          </p:stCondLst>
                                        </p:cTn>
                                        <p:tgtEl>
                                          <p:spTgt spid="40"/>
                                        </p:tgtEl>
                                        <p:attrNameLst>
                                          <p:attrName>style.visibility</p:attrName>
                                        </p:attrNameLst>
                                      </p:cBhvr>
                                      <p:to>
                                        <p:strVal val="hidden"/>
                                      </p:to>
                                    </p:set>
                                  </p:childTnLst>
                                </p:cTn>
                              </p:par>
                              <p:par>
                                <p:cTn id="119" presetID="18" presetClass="exit" presetSubtype="9" fill="hold" grpId="0" nodeType="withEffect">
                                  <p:stCondLst>
                                    <p:cond delay="0"/>
                                  </p:stCondLst>
                                  <p:childTnLst>
                                    <p:animEffect transition="out" filter="strips(upLeft)">
                                      <p:cBhvr>
                                        <p:cTn id="120" dur="3000"/>
                                        <p:tgtEl>
                                          <p:spTgt spid="41"/>
                                        </p:tgtEl>
                                      </p:cBhvr>
                                    </p:animEffect>
                                    <p:set>
                                      <p:cBhvr>
                                        <p:cTn id="121" dur="1" fill="hold">
                                          <p:stCondLst>
                                            <p:cond delay="2999"/>
                                          </p:stCondLst>
                                        </p:cTn>
                                        <p:tgtEl>
                                          <p:spTgt spid="41"/>
                                        </p:tgtEl>
                                        <p:attrNameLst>
                                          <p:attrName>style.visibility</p:attrName>
                                        </p:attrNameLst>
                                      </p:cBhvr>
                                      <p:to>
                                        <p:strVal val="hidden"/>
                                      </p:to>
                                    </p:set>
                                  </p:childTnLst>
                                </p:cTn>
                              </p:par>
                              <p:par>
                                <p:cTn id="122" presetID="18" presetClass="exit" presetSubtype="9" fill="hold" grpId="0" nodeType="withEffect">
                                  <p:stCondLst>
                                    <p:cond delay="0"/>
                                  </p:stCondLst>
                                  <p:childTnLst>
                                    <p:animEffect transition="out" filter="strips(upLeft)">
                                      <p:cBhvr>
                                        <p:cTn id="123" dur="3000"/>
                                        <p:tgtEl>
                                          <p:spTgt spid="81"/>
                                        </p:tgtEl>
                                      </p:cBhvr>
                                    </p:animEffect>
                                    <p:set>
                                      <p:cBhvr>
                                        <p:cTn id="124" dur="1" fill="hold">
                                          <p:stCondLst>
                                            <p:cond delay="2999"/>
                                          </p:stCondLst>
                                        </p:cTn>
                                        <p:tgtEl>
                                          <p:spTgt spid="81"/>
                                        </p:tgtEl>
                                        <p:attrNameLst>
                                          <p:attrName>style.visibility</p:attrName>
                                        </p:attrNameLst>
                                      </p:cBhvr>
                                      <p:to>
                                        <p:strVal val="hidden"/>
                                      </p:to>
                                    </p:set>
                                  </p:childTnLst>
                                </p:cTn>
                              </p:par>
                              <p:par>
                                <p:cTn id="125" presetID="18" presetClass="exit" presetSubtype="9" fill="hold" grpId="0" nodeType="withEffect">
                                  <p:stCondLst>
                                    <p:cond delay="0"/>
                                  </p:stCondLst>
                                  <p:childTnLst>
                                    <p:animEffect transition="out" filter="strips(upLeft)">
                                      <p:cBhvr>
                                        <p:cTn id="126" dur="3000"/>
                                        <p:tgtEl>
                                          <p:spTgt spid="42"/>
                                        </p:tgtEl>
                                      </p:cBhvr>
                                    </p:animEffect>
                                    <p:set>
                                      <p:cBhvr>
                                        <p:cTn id="127" dur="1" fill="hold">
                                          <p:stCondLst>
                                            <p:cond delay="2999"/>
                                          </p:stCondLst>
                                        </p:cTn>
                                        <p:tgtEl>
                                          <p:spTgt spid="42"/>
                                        </p:tgtEl>
                                        <p:attrNameLst>
                                          <p:attrName>style.visibility</p:attrName>
                                        </p:attrNameLst>
                                      </p:cBhvr>
                                      <p:to>
                                        <p:strVal val="hidden"/>
                                      </p:to>
                                    </p:set>
                                  </p:childTnLst>
                                </p:cTn>
                              </p:par>
                              <p:par>
                                <p:cTn id="128" presetID="18" presetClass="exit" presetSubtype="9" fill="hold" grpId="0" nodeType="withEffect">
                                  <p:stCondLst>
                                    <p:cond delay="0"/>
                                  </p:stCondLst>
                                  <p:childTnLst>
                                    <p:animEffect transition="out" filter="strips(upLeft)">
                                      <p:cBhvr>
                                        <p:cTn id="129" dur="3000"/>
                                        <p:tgtEl>
                                          <p:spTgt spid="44"/>
                                        </p:tgtEl>
                                      </p:cBhvr>
                                    </p:animEffect>
                                    <p:set>
                                      <p:cBhvr>
                                        <p:cTn id="130" dur="1" fill="hold">
                                          <p:stCondLst>
                                            <p:cond delay="2999"/>
                                          </p:stCondLst>
                                        </p:cTn>
                                        <p:tgtEl>
                                          <p:spTgt spid="44"/>
                                        </p:tgtEl>
                                        <p:attrNameLst>
                                          <p:attrName>style.visibility</p:attrName>
                                        </p:attrNameLst>
                                      </p:cBhvr>
                                      <p:to>
                                        <p:strVal val="hidden"/>
                                      </p:to>
                                    </p:set>
                                  </p:childTnLst>
                                </p:cTn>
                              </p:par>
                              <p:par>
                                <p:cTn id="131" presetID="18" presetClass="exit" presetSubtype="9" fill="hold" grpId="0" nodeType="withEffect">
                                  <p:stCondLst>
                                    <p:cond delay="0"/>
                                  </p:stCondLst>
                                  <p:childTnLst>
                                    <p:animEffect transition="out" filter="strips(upLeft)">
                                      <p:cBhvr>
                                        <p:cTn id="132" dur="3000"/>
                                        <p:tgtEl>
                                          <p:spTgt spid="45"/>
                                        </p:tgtEl>
                                      </p:cBhvr>
                                    </p:animEffect>
                                    <p:set>
                                      <p:cBhvr>
                                        <p:cTn id="133" dur="1" fill="hold">
                                          <p:stCondLst>
                                            <p:cond delay="2999"/>
                                          </p:stCondLst>
                                        </p:cTn>
                                        <p:tgtEl>
                                          <p:spTgt spid="45"/>
                                        </p:tgtEl>
                                        <p:attrNameLst>
                                          <p:attrName>style.visibility</p:attrName>
                                        </p:attrNameLst>
                                      </p:cBhvr>
                                      <p:to>
                                        <p:strVal val="hidden"/>
                                      </p:to>
                                    </p:set>
                                  </p:childTnLst>
                                </p:cTn>
                              </p:par>
                              <p:par>
                                <p:cTn id="134" presetID="18" presetClass="exit" presetSubtype="9" fill="hold" grpId="0" nodeType="withEffect">
                                  <p:stCondLst>
                                    <p:cond delay="0"/>
                                  </p:stCondLst>
                                  <p:childTnLst>
                                    <p:animEffect transition="out" filter="strips(upLeft)">
                                      <p:cBhvr>
                                        <p:cTn id="135" dur="3000"/>
                                        <p:tgtEl>
                                          <p:spTgt spid="46"/>
                                        </p:tgtEl>
                                      </p:cBhvr>
                                    </p:animEffect>
                                    <p:set>
                                      <p:cBhvr>
                                        <p:cTn id="136" dur="1" fill="hold">
                                          <p:stCondLst>
                                            <p:cond delay="2999"/>
                                          </p:stCondLst>
                                        </p:cTn>
                                        <p:tgtEl>
                                          <p:spTgt spid="46"/>
                                        </p:tgtEl>
                                        <p:attrNameLst>
                                          <p:attrName>style.visibility</p:attrName>
                                        </p:attrNameLst>
                                      </p:cBhvr>
                                      <p:to>
                                        <p:strVal val="hidden"/>
                                      </p:to>
                                    </p:set>
                                  </p:childTnLst>
                                </p:cTn>
                              </p:par>
                              <p:par>
                                <p:cTn id="137" presetID="18" presetClass="exit" presetSubtype="9" fill="hold" grpId="0" nodeType="withEffect">
                                  <p:stCondLst>
                                    <p:cond delay="0"/>
                                  </p:stCondLst>
                                  <p:childTnLst>
                                    <p:animEffect transition="out" filter="strips(upLeft)">
                                      <p:cBhvr>
                                        <p:cTn id="138" dur="3000"/>
                                        <p:tgtEl>
                                          <p:spTgt spid="47"/>
                                        </p:tgtEl>
                                      </p:cBhvr>
                                    </p:animEffect>
                                    <p:set>
                                      <p:cBhvr>
                                        <p:cTn id="139" dur="1" fill="hold">
                                          <p:stCondLst>
                                            <p:cond delay="2999"/>
                                          </p:stCondLst>
                                        </p:cTn>
                                        <p:tgtEl>
                                          <p:spTgt spid="47"/>
                                        </p:tgtEl>
                                        <p:attrNameLst>
                                          <p:attrName>style.visibility</p:attrName>
                                        </p:attrNameLst>
                                      </p:cBhvr>
                                      <p:to>
                                        <p:strVal val="hidden"/>
                                      </p:to>
                                    </p:set>
                                  </p:childTnLst>
                                </p:cTn>
                              </p:par>
                              <p:par>
                                <p:cTn id="140" presetID="18" presetClass="exit" presetSubtype="9" fill="hold" grpId="0" nodeType="withEffect">
                                  <p:stCondLst>
                                    <p:cond delay="0"/>
                                  </p:stCondLst>
                                  <p:childTnLst>
                                    <p:animEffect transition="out" filter="strips(upLeft)">
                                      <p:cBhvr>
                                        <p:cTn id="141" dur="3000"/>
                                        <p:tgtEl>
                                          <p:spTgt spid="48"/>
                                        </p:tgtEl>
                                      </p:cBhvr>
                                    </p:animEffect>
                                    <p:set>
                                      <p:cBhvr>
                                        <p:cTn id="142" dur="1" fill="hold">
                                          <p:stCondLst>
                                            <p:cond delay="2999"/>
                                          </p:stCondLst>
                                        </p:cTn>
                                        <p:tgtEl>
                                          <p:spTgt spid="48"/>
                                        </p:tgtEl>
                                        <p:attrNameLst>
                                          <p:attrName>style.visibility</p:attrName>
                                        </p:attrNameLst>
                                      </p:cBhvr>
                                      <p:to>
                                        <p:strVal val="hidden"/>
                                      </p:to>
                                    </p:set>
                                  </p:childTnLst>
                                </p:cTn>
                              </p:par>
                              <p:par>
                                <p:cTn id="143" presetID="18" presetClass="exit" presetSubtype="9" fill="hold" grpId="0" nodeType="withEffect">
                                  <p:stCondLst>
                                    <p:cond delay="0"/>
                                  </p:stCondLst>
                                  <p:childTnLst>
                                    <p:animEffect transition="out" filter="strips(upLeft)">
                                      <p:cBhvr>
                                        <p:cTn id="144" dur="3000"/>
                                        <p:tgtEl>
                                          <p:spTgt spid="49"/>
                                        </p:tgtEl>
                                      </p:cBhvr>
                                    </p:animEffect>
                                    <p:set>
                                      <p:cBhvr>
                                        <p:cTn id="145" dur="1" fill="hold">
                                          <p:stCondLst>
                                            <p:cond delay="2999"/>
                                          </p:stCondLst>
                                        </p:cTn>
                                        <p:tgtEl>
                                          <p:spTgt spid="49"/>
                                        </p:tgtEl>
                                        <p:attrNameLst>
                                          <p:attrName>style.visibility</p:attrName>
                                        </p:attrNameLst>
                                      </p:cBhvr>
                                      <p:to>
                                        <p:strVal val="hidden"/>
                                      </p:to>
                                    </p:set>
                                  </p:childTnLst>
                                </p:cTn>
                              </p:par>
                              <p:par>
                                <p:cTn id="146" presetID="18" presetClass="exit" presetSubtype="9" fill="hold" grpId="0" nodeType="withEffect">
                                  <p:stCondLst>
                                    <p:cond delay="0"/>
                                  </p:stCondLst>
                                  <p:childTnLst>
                                    <p:animEffect transition="out" filter="strips(upLeft)">
                                      <p:cBhvr>
                                        <p:cTn id="147" dur="3000"/>
                                        <p:tgtEl>
                                          <p:spTgt spid="50"/>
                                        </p:tgtEl>
                                      </p:cBhvr>
                                    </p:animEffect>
                                    <p:set>
                                      <p:cBhvr>
                                        <p:cTn id="148" dur="1" fill="hold">
                                          <p:stCondLst>
                                            <p:cond delay="2999"/>
                                          </p:stCondLst>
                                        </p:cTn>
                                        <p:tgtEl>
                                          <p:spTgt spid="50"/>
                                        </p:tgtEl>
                                        <p:attrNameLst>
                                          <p:attrName>style.visibility</p:attrName>
                                        </p:attrNameLst>
                                      </p:cBhvr>
                                      <p:to>
                                        <p:strVal val="hidden"/>
                                      </p:to>
                                    </p:set>
                                  </p:childTnLst>
                                </p:cTn>
                              </p:par>
                              <p:par>
                                <p:cTn id="149" presetID="18" presetClass="exit" presetSubtype="9" fill="hold" grpId="0" nodeType="withEffect">
                                  <p:stCondLst>
                                    <p:cond delay="0"/>
                                  </p:stCondLst>
                                  <p:childTnLst>
                                    <p:animEffect transition="out" filter="strips(upLeft)">
                                      <p:cBhvr>
                                        <p:cTn id="150" dur="3000"/>
                                        <p:tgtEl>
                                          <p:spTgt spid="51"/>
                                        </p:tgtEl>
                                      </p:cBhvr>
                                    </p:animEffect>
                                    <p:set>
                                      <p:cBhvr>
                                        <p:cTn id="151" dur="1" fill="hold">
                                          <p:stCondLst>
                                            <p:cond delay="2999"/>
                                          </p:stCondLst>
                                        </p:cTn>
                                        <p:tgtEl>
                                          <p:spTgt spid="51"/>
                                        </p:tgtEl>
                                        <p:attrNameLst>
                                          <p:attrName>style.visibility</p:attrName>
                                        </p:attrNameLst>
                                      </p:cBhvr>
                                      <p:to>
                                        <p:strVal val="hidden"/>
                                      </p:to>
                                    </p:set>
                                  </p:childTnLst>
                                </p:cTn>
                              </p:par>
                              <p:par>
                                <p:cTn id="152" presetID="18" presetClass="exit" presetSubtype="9" fill="hold" grpId="0" nodeType="withEffect">
                                  <p:stCondLst>
                                    <p:cond delay="0"/>
                                  </p:stCondLst>
                                  <p:childTnLst>
                                    <p:animEffect transition="out" filter="strips(upLeft)">
                                      <p:cBhvr>
                                        <p:cTn id="153" dur="3000"/>
                                        <p:tgtEl>
                                          <p:spTgt spid="82"/>
                                        </p:tgtEl>
                                      </p:cBhvr>
                                    </p:animEffect>
                                    <p:set>
                                      <p:cBhvr>
                                        <p:cTn id="154" dur="1" fill="hold">
                                          <p:stCondLst>
                                            <p:cond delay="2999"/>
                                          </p:stCondLst>
                                        </p:cTn>
                                        <p:tgtEl>
                                          <p:spTgt spid="82"/>
                                        </p:tgtEl>
                                        <p:attrNameLst>
                                          <p:attrName>style.visibility</p:attrName>
                                        </p:attrNameLst>
                                      </p:cBhvr>
                                      <p:to>
                                        <p:strVal val="hidden"/>
                                      </p:to>
                                    </p:set>
                                  </p:childTnLst>
                                </p:cTn>
                              </p:par>
                              <p:par>
                                <p:cTn id="155" presetID="18" presetClass="exit" presetSubtype="6" fill="hold" grpId="0" nodeType="withEffect">
                                  <p:stCondLst>
                                    <p:cond delay="0"/>
                                  </p:stCondLst>
                                  <p:childTnLst>
                                    <p:animEffect transition="out" filter="strips(downRight)">
                                      <p:cBhvr>
                                        <p:cTn id="156" dur="3000"/>
                                        <p:tgtEl>
                                          <p:spTgt spid="43"/>
                                        </p:tgtEl>
                                      </p:cBhvr>
                                    </p:animEffect>
                                    <p:set>
                                      <p:cBhvr>
                                        <p:cTn id="157" dur="1" fill="hold">
                                          <p:stCondLst>
                                            <p:cond delay="2999"/>
                                          </p:stCondLst>
                                        </p:cTn>
                                        <p:tgtEl>
                                          <p:spTgt spid="43"/>
                                        </p:tgtEl>
                                        <p:attrNameLst>
                                          <p:attrName>style.visibility</p:attrName>
                                        </p:attrNameLst>
                                      </p:cBhvr>
                                      <p:to>
                                        <p:strVal val="hidden"/>
                                      </p:to>
                                    </p:set>
                                  </p:childTnLst>
                                </p:cTn>
                              </p:par>
                              <p:par>
                                <p:cTn id="158" presetID="18" presetClass="exit" presetSubtype="6" fill="hold" grpId="0" nodeType="withEffect">
                                  <p:stCondLst>
                                    <p:cond delay="0"/>
                                  </p:stCondLst>
                                  <p:childTnLst>
                                    <p:animEffect transition="out" filter="strips(downRight)">
                                      <p:cBhvr>
                                        <p:cTn id="159" dur="3000"/>
                                        <p:tgtEl>
                                          <p:spTgt spid="52"/>
                                        </p:tgtEl>
                                      </p:cBhvr>
                                    </p:animEffect>
                                    <p:set>
                                      <p:cBhvr>
                                        <p:cTn id="160" dur="1" fill="hold">
                                          <p:stCondLst>
                                            <p:cond delay="2999"/>
                                          </p:stCondLst>
                                        </p:cTn>
                                        <p:tgtEl>
                                          <p:spTgt spid="52"/>
                                        </p:tgtEl>
                                        <p:attrNameLst>
                                          <p:attrName>style.visibility</p:attrName>
                                        </p:attrNameLst>
                                      </p:cBhvr>
                                      <p:to>
                                        <p:strVal val="hidden"/>
                                      </p:to>
                                    </p:set>
                                  </p:childTnLst>
                                </p:cTn>
                              </p:par>
                              <p:par>
                                <p:cTn id="161" presetID="18" presetClass="exit" presetSubtype="6" fill="hold" grpId="0" nodeType="withEffect">
                                  <p:stCondLst>
                                    <p:cond delay="0"/>
                                  </p:stCondLst>
                                  <p:childTnLst>
                                    <p:animEffect transition="out" filter="strips(downRight)">
                                      <p:cBhvr>
                                        <p:cTn id="162" dur="3000"/>
                                        <p:tgtEl>
                                          <p:spTgt spid="53"/>
                                        </p:tgtEl>
                                      </p:cBhvr>
                                    </p:animEffect>
                                    <p:set>
                                      <p:cBhvr>
                                        <p:cTn id="163" dur="1" fill="hold">
                                          <p:stCondLst>
                                            <p:cond delay="2999"/>
                                          </p:stCondLst>
                                        </p:cTn>
                                        <p:tgtEl>
                                          <p:spTgt spid="53"/>
                                        </p:tgtEl>
                                        <p:attrNameLst>
                                          <p:attrName>style.visibility</p:attrName>
                                        </p:attrNameLst>
                                      </p:cBhvr>
                                      <p:to>
                                        <p:strVal val="hidden"/>
                                      </p:to>
                                    </p:set>
                                  </p:childTnLst>
                                </p:cTn>
                              </p:par>
                              <p:par>
                                <p:cTn id="164" presetID="18" presetClass="exit" presetSubtype="6" fill="hold" grpId="0" nodeType="withEffect">
                                  <p:stCondLst>
                                    <p:cond delay="0"/>
                                  </p:stCondLst>
                                  <p:childTnLst>
                                    <p:animEffect transition="out" filter="strips(downRight)">
                                      <p:cBhvr>
                                        <p:cTn id="165" dur="3000"/>
                                        <p:tgtEl>
                                          <p:spTgt spid="54"/>
                                        </p:tgtEl>
                                      </p:cBhvr>
                                    </p:animEffect>
                                    <p:set>
                                      <p:cBhvr>
                                        <p:cTn id="166" dur="1" fill="hold">
                                          <p:stCondLst>
                                            <p:cond delay="2999"/>
                                          </p:stCondLst>
                                        </p:cTn>
                                        <p:tgtEl>
                                          <p:spTgt spid="54"/>
                                        </p:tgtEl>
                                        <p:attrNameLst>
                                          <p:attrName>style.visibility</p:attrName>
                                        </p:attrNameLst>
                                      </p:cBhvr>
                                      <p:to>
                                        <p:strVal val="hidden"/>
                                      </p:to>
                                    </p:set>
                                  </p:childTnLst>
                                </p:cTn>
                              </p:par>
                              <p:par>
                                <p:cTn id="167" presetID="18" presetClass="exit" presetSubtype="6" fill="hold" grpId="0" nodeType="withEffect">
                                  <p:stCondLst>
                                    <p:cond delay="0"/>
                                  </p:stCondLst>
                                  <p:childTnLst>
                                    <p:animEffect transition="out" filter="strips(downRight)">
                                      <p:cBhvr>
                                        <p:cTn id="168" dur="3000"/>
                                        <p:tgtEl>
                                          <p:spTgt spid="55"/>
                                        </p:tgtEl>
                                      </p:cBhvr>
                                    </p:animEffect>
                                    <p:set>
                                      <p:cBhvr>
                                        <p:cTn id="169" dur="1" fill="hold">
                                          <p:stCondLst>
                                            <p:cond delay="2999"/>
                                          </p:stCondLst>
                                        </p:cTn>
                                        <p:tgtEl>
                                          <p:spTgt spid="55"/>
                                        </p:tgtEl>
                                        <p:attrNameLst>
                                          <p:attrName>style.visibility</p:attrName>
                                        </p:attrNameLst>
                                      </p:cBhvr>
                                      <p:to>
                                        <p:strVal val="hidden"/>
                                      </p:to>
                                    </p:set>
                                  </p:childTnLst>
                                </p:cTn>
                              </p:par>
                              <p:par>
                                <p:cTn id="170" presetID="18" presetClass="exit" presetSubtype="6" fill="hold" grpId="0" nodeType="withEffect">
                                  <p:stCondLst>
                                    <p:cond delay="0"/>
                                  </p:stCondLst>
                                  <p:childTnLst>
                                    <p:animEffect transition="out" filter="strips(downRight)">
                                      <p:cBhvr>
                                        <p:cTn id="171" dur="3000"/>
                                        <p:tgtEl>
                                          <p:spTgt spid="56"/>
                                        </p:tgtEl>
                                      </p:cBhvr>
                                    </p:animEffect>
                                    <p:set>
                                      <p:cBhvr>
                                        <p:cTn id="172" dur="1" fill="hold">
                                          <p:stCondLst>
                                            <p:cond delay="2999"/>
                                          </p:stCondLst>
                                        </p:cTn>
                                        <p:tgtEl>
                                          <p:spTgt spid="56"/>
                                        </p:tgtEl>
                                        <p:attrNameLst>
                                          <p:attrName>style.visibility</p:attrName>
                                        </p:attrNameLst>
                                      </p:cBhvr>
                                      <p:to>
                                        <p:strVal val="hidden"/>
                                      </p:to>
                                    </p:set>
                                  </p:childTnLst>
                                </p:cTn>
                              </p:par>
                              <p:par>
                                <p:cTn id="173" presetID="18" presetClass="exit" presetSubtype="6" fill="hold" grpId="0" nodeType="withEffect">
                                  <p:stCondLst>
                                    <p:cond delay="0"/>
                                  </p:stCondLst>
                                  <p:childTnLst>
                                    <p:animEffect transition="out" filter="strips(downRight)">
                                      <p:cBhvr>
                                        <p:cTn id="174" dur="3000"/>
                                        <p:tgtEl>
                                          <p:spTgt spid="57"/>
                                        </p:tgtEl>
                                      </p:cBhvr>
                                    </p:animEffect>
                                    <p:set>
                                      <p:cBhvr>
                                        <p:cTn id="175" dur="1" fill="hold">
                                          <p:stCondLst>
                                            <p:cond delay="2999"/>
                                          </p:stCondLst>
                                        </p:cTn>
                                        <p:tgtEl>
                                          <p:spTgt spid="57"/>
                                        </p:tgtEl>
                                        <p:attrNameLst>
                                          <p:attrName>style.visibility</p:attrName>
                                        </p:attrNameLst>
                                      </p:cBhvr>
                                      <p:to>
                                        <p:strVal val="hidden"/>
                                      </p:to>
                                    </p:set>
                                  </p:childTnLst>
                                </p:cTn>
                              </p:par>
                              <p:par>
                                <p:cTn id="176" presetID="18" presetClass="exit" presetSubtype="6" fill="hold" grpId="0" nodeType="withEffect">
                                  <p:stCondLst>
                                    <p:cond delay="0"/>
                                  </p:stCondLst>
                                  <p:childTnLst>
                                    <p:animEffect transition="out" filter="strips(downRight)">
                                      <p:cBhvr>
                                        <p:cTn id="177" dur="3000"/>
                                        <p:tgtEl>
                                          <p:spTgt spid="58"/>
                                        </p:tgtEl>
                                      </p:cBhvr>
                                    </p:animEffect>
                                    <p:set>
                                      <p:cBhvr>
                                        <p:cTn id="178" dur="1" fill="hold">
                                          <p:stCondLst>
                                            <p:cond delay="2999"/>
                                          </p:stCondLst>
                                        </p:cTn>
                                        <p:tgtEl>
                                          <p:spTgt spid="58"/>
                                        </p:tgtEl>
                                        <p:attrNameLst>
                                          <p:attrName>style.visibility</p:attrName>
                                        </p:attrNameLst>
                                      </p:cBhvr>
                                      <p:to>
                                        <p:strVal val="hidden"/>
                                      </p:to>
                                    </p:set>
                                  </p:childTnLst>
                                </p:cTn>
                              </p:par>
                              <p:par>
                                <p:cTn id="179" presetID="18" presetClass="exit" presetSubtype="6" fill="hold" grpId="0" nodeType="withEffect">
                                  <p:stCondLst>
                                    <p:cond delay="0"/>
                                  </p:stCondLst>
                                  <p:childTnLst>
                                    <p:animEffect transition="out" filter="strips(downRight)">
                                      <p:cBhvr>
                                        <p:cTn id="180" dur="3000"/>
                                        <p:tgtEl>
                                          <p:spTgt spid="59"/>
                                        </p:tgtEl>
                                      </p:cBhvr>
                                    </p:animEffect>
                                    <p:set>
                                      <p:cBhvr>
                                        <p:cTn id="181" dur="1" fill="hold">
                                          <p:stCondLst>
                                            <p:cond delay="2999"/>
                                          </p:stCondLst>
                                        </p:cTn>
                                        <p:tgtEl>
                                          <p:spTgt spid="59"/>
                                        </p:tgtEl>
                                        <p:attrNameLst>
                                          <p:attrName>style.visibility</p:attrName>
                                        </p:attrNameLst>
                                      </p:cBhvr>
                                      <p:to>
                                        <p:strVal val="hidden"/>
                                      </p:to>
                                    </p:set>
                                  </p:childTnLst>
                                </p:cTn>
                              </p:par>
                              <p:par>
                                <p:cTn id="182" presetID="18" presetClass="exit" presetSubtype="6" fill="hold" grpId="0" nodeType="withEffect">
                                  <p:stCondLst>
                                    <p:cond delay="0"/>
                                  </p:stCondLst>
                                  <p:childTnLst>
                                    <p:animEffect transition="out" filter="strips(downRight)">
                                      <p:cBhvr>
                                        <p:cTn id="183" dur="3000"/>
                                        <p:tgtEl>
                                          <p:spTgt spid="83"/>
                                        </p:tgtEl>
                                      </p:cBhvr>
                                    </p:animEffect>
                                    <p:set>
                                      <p:cBhvr>
                                        <p:cTn id="184" dur="1" fill="hold">
                                          <p:stCondLst>
                                            <p:cond delay="2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50e16bf90be8d38709802589677584ef.jpg"/>
          <p:cNvPicPr>
            <a:picLocks noChangeAspect="1"/>
          </p:cNvPicPr>
          <p:nvPr/>
        </p:nvPicPr>
        <p:blipFill>
          <a:blip r:embed="rId2"/>
          <a:stretch>
            <a:fillRect/>
          </a:stretch>
        </p:blipFill>
        <p:spPr>
          <a:xfrm>
            <a:off x="0" y="0"/>
            <a:ext cx="9144000" cy="5143500"/>
          </a:xfrm>
          <a:prstGeom prst="rect">
            <a:avLst/>
          </a:prstGeom>
        </p:spPr>
      </p:pic>
      <p:sp>
        <p:nvSpPr>
          <p:cNvPr id="6" name="5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14"/>
                                        </p:tgtEl>
                                      </p:cBhvr>
                                    </p:animEffect>
                                    <p:set>
                                      <p:cBhvr>
                                        <p:cTn id="7" dur="1" fill="hold">
                                          <p:stCondLst>
                                            <p:cond delay="4999"/>
                                          </p:stCondLst>
                                        </p:cTn>
                                        <p:tgtEl>
                                          <p:spTgt spid="14"/>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5000"/>
                                        <p:tgtEl>
                                          <p:spTgt spid="23"/>
                                        </p:tgtEl>
                                      </p:cBhvr>
                                    </p:animEffect>
                                    <p:set>
                                      <p:cBhvr>
                                        <p:cTn id="10" dur="1" fill="hold">
                                          <p:stCondLst>
                                            <p:cond delay="4999"/>
                                          </p:stCondLst>
                                        </p:cTn>
                                        <p:tgtEl>
                                          <p:spTgt spid="23"/>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5000"/>
                                        <p:tgtEl>
                                          <p:spTgt spid="24"/>
                                        </p:tgtEl>
                                      </p:cBhvr>
                                    </p:animEffect>
                                    <p:set>
                                      <p:cBhvr>
                                        <p:cTn id="13" dur="1" fill="hold">
                                          <p:stCondLst>
                                            <p:cond delay="4999"/>
                                          </p:stCondLst>
                                        </p:cTn>
                                        <p:tgtEl>
                                          <p:spTgt spid="24"/>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5000"/>
                                        <p:tgtEl>
                                          <p:spTgt spid="41"/>
                                        </p:tgtEl>
                                      </p:cBhvr>
                                    </p:animEffect>
                                    <p:set>
                                      <p:cBhvr>
                                        <p:cTn id="16" dur="1" fill="hold">
                                          <p:stCondLst>
                                            <p:cond delay="4999"/>
                                          </p:stCondLst>
                                        </p:cTn>
                                        <p:tgtEl>
                                          <p:spTgt spid="41"/>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5000"/>
                                        <p:tgtEl>
                                          <p:spTgt spid="50"/>
                                        </p:tgtEl>
                                      </p:cBhvr>
                                    </p:animEffect>
                                    <p:set>
                                      <p:cBhvr>
                                        <p:cTn id="19" dur="1" fill="hold">
                                          <p:stCondLst>
                                            <p:cond delay="4999"/>
                                          </p:stCondLst>
                                        </p:cTn>
                                        <p:tgtEl>
                                          <p:spTgt spid="50"/>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5000"/>
                                        <p:tgtEl>
                                          <p:spTgt spid="51"/>
                                        </p:tgtEl>
                                      </p:cBhvr>
                                    </p:animEffect>
                                    <p:set>
                                      <p:cBhvr>
                                        <p:cTn id="22" dur="1" fill="hold">
                                          <p:stCondLst>
                                            <p:cond delay="4999"/>
                                          </p:stCondLst>
                                        </p:cTn>
                                        <p:tgtEl>
                                          <p:spTgt spid="51"/>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5000"/>
                                        <p:tgtEl>
                                          <p:spTgt spid="7"/>
                                        </p:tgtEl>
                                      </p:cBhvr>
                                    </p:animEffect>
                                    <p:set>
                                      <p:cBhvr>
                                        <p:cTn id="28" dur="1" fill="hold">
                                          <p:stCondLst>
                                            <p:cond delay="4999"/>
                                          </p:stCondLst>
                                        </p:cTn>
                                        <p:tgtEl>
                                          <p:spTgt spid="7"/>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5000"/>
                                        <p:tgtEl>
                                          <p:spTgt spid="11"/>
                                        </p:tgtEl>
                                      </p:cBhvr>
                                    </p:animEffect>
                                    <p:set>
                                      <p:cBhvr>
                                        <p:cTn id="40" dur="1" fill="hold">
                                          <p:stCondLst>
                                            <p:cond delay="4999"/>
                                          </p:stCondLst>
                                        </p:cTn>
                                        <p:tgtEl>
                                          <p:spTgt spid="11"/>
                                        </p:tgtEl>
                                        <p:attrNameLst>
                                          <p:attrName>style.visibility</p:attrName>
                                        </p:attrNameLst>
                                      </p:cBhvr>
                                      <p:to>
                                        <p:strVal val="hidden"/>
                                      </p:to>
                                    </p:set>
                                  </p:childTnLst>
                                </p:cTn>
                              </p:par>
                              <p:par>
                                <p:cTn id="41" presetID="8" presetClass="exit" presetSubtype="16" fill="hold" grpId="0" nodeType="withEffect">
                                  <p:stCondLst>
                                    <p:cond delay="0"/>
                                  </p:stCondLst>
                                  <p:childTnLst>
                                    <p:animEffect transition="out" filter="diamond(in)">
                                      <p:cBhvr>
                                        <p:cTn id="42" dur="5000"/>
                                        <p:tgtEl>
                                          <p:spTgt spid="15"/>
                                        </p:tgtEl>
                                      </p:cBhvr>
                                    </p:animEffect>
                                    <p:set>
                                      <p:cBhvr>
                                        <p:cTn id="43" dur="1" fill="hold">
                                          <p:stCondLst>
                                            <p:cond delay="4999"/>
                                          </p:stCondLst>
                                        </p:cTn>
                                        <p:tgtEl>
                                          <p:spTgt spid="15"/>
                                        </p:tgtEl>
                                        <p:attrNameLst>
                                          <p:attrName>style.visibility</p:attrName>
                                        </p:attrNameLst>
                                      </p:cBhvr>
                                      <p:to>
                                        <p:strVal val="hidden"/>
                                      </p:to>
                                    </p:set>
                                  </p:childTnLst>
                                </p:cTn>
                              </p:par>
                              <p:par>
                                <p:cTn id="44" presetID="8" presetClass="exit" presetSubtype="16" fill="hold" grpId="0" nodeType="withEffect">
                                  <p:stCondLst>
                                    <p:cond delay="0"/>
                                  </p:stCondLst>
                                  <p:childTnLst>
                                    <p:animEffect transition="out" filter="diamond(in)">
                                      <p:cBhvr>
                                        <p:cTn id="45" dur="5000"/>
                                        <p:tgtEl>
                                          <p:spTgt spid="16"/>
                                        </p:tgtEl>
                                      </p:cBhvr>
                                    </p:animEffect>
                                    <p:set>
                                      <p:cBhvr>
                                        <p:cTn id="46" dur="1" fill="hold">
                                          <p:stCondLst>
                                            <p:cond delay="4999"/>
                                          </p:stCondLst>
                                        </p:cTn>
                                        <p:tgtEl>
                                          <p:spTgt spid="16"/>
                                        </p:tgtEl>
                                        <p:attrNameLst>
                                          <p:attrName>style.visibility</p:attrName>
                                        </p:attrNameLst>
                                      </p:cBhvr>
                                      <p:to>
                                        <p:strVal val="hidden"/>
                                      </p:to>
                                    </p:set>
                                  </p:childTnLst>
                                </p:cTn>
                              </p:par>
                              <p:par>
                                <p:cTn id="47" presetID="8" presetClass="exit" presetSubtype="16" fill="hold" grpId="0" nodeType="withEffect">
                                  <p:stCondLst>
                                    <p:cond delay="0"/>
                                  </p:stCondLst>
                                  <p:childTnLst>
                                    <p:animEffect transition="out" filter="diamond(in)">
                                      <p:cBhvr>
                                        <p:cTn id="48" dur="5000"/>
                                        <p:tgtEl>
                                          <p:spTgt spid="17"/>
                                        </p:tgtEl>
                                      </p:cBhvr>
                                    </p:animEffect>
                                    <p:set>
                                      <p:cBhvr>
                                        <p:cTn id="49" dur="1" fill="hold">
                                          <p:stCondLst>
                                            <p:cond delay="4999"/>
                                          </p:stCondLst>
                                        </p:cTn>
                                        <p:tgtEl>
                                          <p:spTgt spid="17"/>
                                        </p:tgtEl>
                                        <p:attrNameLst>
                                          <p:attrName>style.visibility</p:attrName>
                                        </p:attrNameLst>
                                      </p:cBhvr>
                                      <p:to>
                                        <p:strVal val="hidden"/>
                                      </p:to>
                                    </p:set>
                                  </p:childTnLst>
                                </p:cTn>
                              </p:par>
                              <p:par>
                                <p:cTn id="50" presetID="8" presetClass="exit" presetSubtype="16" fill="hold" grpId="0" nodeType="withEffect">
                                  <p:stCondLst>
                                    <p:cond delay="0"/>
                                  </p:stCondLst>
                                  <p:childTnLst>
                                    <p:animEffect transition="out" filter="diamond(in)">
                                      <p:cBhvr>
                                        <p:cTn id="51" dur="5000"/>
                                        <p:tgtEl>
                                          <p:spTgt spid="18"/>
                                        </p:tgtEl>
                                      </p:cBhvr>
                                    </p:animEffect>
                                    <p:set>
                                      <p:cBhvr>
                                        <p:cTn id="52" dur="1" fill="hold">
                                          <p:stCondLst>
                                            <p:cond delay="4999"/>
                                          </p:stCondLst>
                                        </p:cTn>
                                        <p:tgtEl>
                                          <p:spTgt spid="18"/>
                                        </p:tgtEl>
                                        <p:attrNameLst>
                                          <p:attrName>style.visibility</p:attrName>
                                        </p:attrNameLst>
                                      </p:cBhvr>
                                      <p:to>
                                        <p:strVal val="hidden"/>
                                      </p:to>
                                    </p:set>
                                  </p:childTnLst>
                                </p:cTn>
                              </p:par>
                              <p:par>
                                <p:cTn id="53" presetID="8" presetClass="exit" presetSubtype="16" fill="hold" grpId="0" nodeType="withEffect">
                                  <p:stCondLst>
                                    <p:cond delay="0"/>
                                  </p:stCondLst>
                                  <p:childTnLst>
                                    <p:animEffect transition="out" filter="diamond(in)">
                                      <p:cBhvr>
                                        <p:cTn id="54" dur="5000"/>
                                        <p:tgtEl>
                                          <p:spTgt spid="19"/>
                                        </p:tgtEl>
                                      </p:cBhvr>
                                    </p:animEffect>
                                    <p:set>
                                      <p:cBhvr>
                                        <p:cTn id="55" dur="1" fill="hold">
                                          <p:stCondLst>
                                            <p:cond delay="4999"/>
                                          </p:stCondLst>
                                        </p:cTn>
                                        <p:tgtEl>
                                          <p:spTgt spid="19"/>
                                        </p:tgtEl>
                                        <p:attrNameLst>
                                          <p:attrName>style.visibility</p:attrName>
                                        </p:attrNameLst>
                                      </p:cBhvr>
                                      <p:to>
                                        <p:strVal val="hidden"/>
                                      </p:to>
                                    </p:set>
                                  </p:childTnLst>
                                </p:cTn>
                              </p:par>
                              <p:par>
                                <p:cTn id="56" presetID="8" presetClass="exit" presetSubtype="16" fill="hold" grpId="0" nodeType="withEffect">
                                  <p:stCondLst>
                                    <p:cond delay="0"/>
                                  </p:stCondLst>
                                  <p:childTnLst>
                                    <p:animEffect transition="out" filter="diamond(in)">
                                      <p:cBhvr>
                                        <p:cTn id="57" dur="5000"/>
                                        <p:tgtEl>
                                          <p:spTgt spid="20"/>
                                        </p:tgtEl>
                                      </p:cBhvr>
                                    </p:animEffect>
                                    <p:set>
                                      <p:cBhvr>
                                        <p:cTn id="58" dur="1" fill="hold">
                                          <p:stCondLst>
                                            <p:cond delay="4999"/>
                                          </p:stCondLst>
                                        </p:cTn>
                                        <p:tgtEl>
                                          <p:spTgt spid="20"/>
                                        </p:tgtEl>
                                        <p:attrNameLst>
                                          <p:attrName>style.visibility</p:attrName>
                                        </p:attrNameLst>
                                      </p:cBhvr>
                                      <p:to>
                                        <p:strVal val="hidden"/>
                                      </p:to>
                                    </p:set>
                                  </p:childTnLst>
                                </p:cTn>
                              </p:par>
                              <p:par>
                                <p:cTn id="59" presetID="8" presetClass="exit" presetSubtype="16" fill="hold" grpId="0" nodeType="withEffect">
                                  <p:stCondLst>
                                    <p:cond delay="0"/>
                                  </p:stCondLst>
                                  <p:childTnLst>
                                    <p:animEffect transition="out" filter="diamond(in)">
                                      <p:cBhvr>
                                        <p:cTn id="60" dur="5000"/>
                                        <p:tgtEl>
                                          <p:spTgt spid="21"/>
                                        </p:tgtEl>
                                      </p:cBhvr>
                                    </p:animEffect>
                                    <p:set>
                                      <p:cBhvr>
                                        <p:cTn id="61" dur="1" fill="hold">
                                          <p:stCondLst>
                                            <p:cond delay="4999"/>
                                          </p:stCondLst>
                                        </p:cTn>
                                        <p:tgtEl>
                                          <p:spTgt spid="21"/>
                                        </p:tgtEl>
                                        <p:attrNameLst>
                                          <p:attrName>style.visibility</p:attrName>
                                        </p:attrNameLst>
                                      </p:cBhvr>
                                      <p:to>
                                        <p:strVal val="hidden"/>
                                      </p:to>
                                    </p:set>
                                  </p:childTnLst>
                                </p:cTn>
                              </p:par>
                              <p:par>
                                <p:cTn id="62" presetID="8" presetClass="exit" presetSubtype="16" fill="hold" grpId="0" nodeType="withEffect">
                                  <p:stCondLst>
                                    <p:cond delay="0"/>
                                  </p:stCondLst>
                                  <p:childTnLst>
                                    <p:animEffect transition="out" filter="diamond(in)">
                                      <p:cBhvr>
                                        <p:cTn id="63" dur="5000"/>
                                        <p:tgtEl>
                                          <p:spTgt spid="22"/>
                                        </p:tgtEl>
                                      </p:cBhvr>
                                    </p:animEffect>
                                    <p:set>
                                      <p:cBhvr>
                                        <p:cTn id="64" dur="1" fill="hold">
                                          <p:stCondLst>
                                            <p:cond delay="4999"/>
                                          </p:stCondLst>
                                        </p:cTn>
                                        <p:tgtEl>
                                          <p:spTgt spid="22"/>
                                        </p:tgtEl>
                                        <p:attrNameLst>
                                          <p:attrName>style.visibility</p:attrName>
                                        </p:attrNameLst>
                                      </p:cBhvr>
                                      <p:to>
                                        <p:strVal val="hidden"/>
                                      </p:to>
                                    </p:set>
                                  </p:childTnLst>
                                </p:cTn>
                              </p:par>
                              <p:par>
                                <p:cTn id="65" presetID="8" presetClass="exit" presetSubtype="16" fill="hold" grpId="0" nodeType="withEffect">
                                  <p:stCondLst>
                                    <p:cond delay="0"/>
                                  </p:stCondLst>
                                  <p:childTnLst>
                                    <p:animEffect transition="out" filter="diamond(in)">
                                      <p:cBhvr>
                                        <p:cTn id="66" dur="5000"/>
                                        <p:tgtEl>
                                          <p:spTgt spid="25"/>
                                        </p:tgtEl>
                                      </p:cBhvr>
                                    </p:animEffect>
                                    <p:set>
                                      <p:cBhvr>
                                        <p:cTn id="67" dur="1" fill="hold">
                                          <p:stCondLst>
                                            <p:cond delay="4999"/>
                                          </p:stCondLst>
                                        </p:cTn>
                                        <p:tgtEl>
                                          <p:spTgt spid="25"/>
                                        </p:tgtEl>
                                        <p:attrNameLst>
                                          <p:attrName>style.visibility</p:attrName>
                                        </p:attrNameLst>
                                      </p:cBhvr>
                                      <p:to>
                                        <p:strVal val="hidden"/>
                                      </p:to>
                                    </p:set>
                                  </p:childTnLst>
                                </p:cTn>
                              </p:par>
                              <p:par>
                                <p:cTn id="68" presetID="8" presetClass="exit" presetSubtype="16" fill="hold" grpId="0" nodeType="withEffect">
                                  <p:stCondLst>
                                    <p:cond delay="0"/>
                                  </p:stCondLst>
                                  <p:childTnLst>
                                    <p:animEffect transition="out" filter="diamond(in)">
                                      <p:cBhvr>
                                        <p:cTn id="69" dur="5000"/>
                                        <p:tgtEl>
                                          <p:spTgt spid="26"/>
                                        </p:tgtEl>
                                      </p:cBhvr>
                                    </p:animEffect>
                                    <p:set>
                                      <p:cBhvr>
                                        <p:cTn id="70" dur="1" fill="hold">
                                          <p:stCondLst>
                                            <p:cond delay="4999"/>
                                          </p:stCondLst>
                                        </p:cTn>
                                        <p:tgtEl>
                                          <p:spTgt spid="26"/>
                                        </p:tgtEl>
                                        <p:attrNameLst>
                                          <p:attrName>style.visibility</p:attrName>
                                        </p:attrNameLst>
                                      </p:cBhvr>
                                      <p:to>
                                        <p:strVal val="hidden"/>
                                      </p:to>
                                    </p:set>
                                  </p:childTnLst>
                                </p:cTn>
                              </p:par>
                              <p:par>
                                <p:cTn id="71" presetID="8" presetClass="exit" presetSubtype="16" fill="hold" grpId="0" nodeType="withEffect">
                                  <p:stCondLst>
                                    <p:cond delay="0"/>
                                  </p:stCondLst>
                                  <p:childTnLst>
                                    <p:animEffect transition="out" filter="diamond(in)">
                                      <p:cBhvr>
                                        <p:cTn id="72" dur="5000"/>
                                        <p:tgtEl>
                                          <p:spTgt spid="27"/>
                                        </p:tgtEl>
                                      </p:cBhvr>
                                    </p:animEffect>
                                    <p:set>
                                      <p:cBhvr>
                                        <p:cTn id="73" dur="1" fill="hold">
                                          <p:stCondLst>
                                            <p:cond delay="4999"/>
                                          </p:stCondLst>
                                        </p:cTn>
                                        <p:tgtEl>
                                          <p:spTgt spid="27"/>
                                        </p:tgtEl>
                                        <p:attrNameLst>
                                          <p:attrName>style.visibility</p:attrName>
                                        </p:attrNameLst>
                                      </p:cBhvr>
                                      <p:to>
                                        <p:strVal val="hidden"/>
                                      </p:to>
                                    </p:set>
                                  </p:childTnLst>
                                </p:cTn>
                              </p:par>
                              <p:par>
                                <p:cTn id="74" presetID="8" presetClass="exit" presetSubtype="16" fill="hold" grpId="0" nodeType="withEffect">
                                  <p:stCondLst>
                                    <p:cond delay="0"/>
                                  </p:stCondLst>
                                  <p:childTnLst>
                                    <p:animEffect transition="out" filter="diamond(in)">
                                      <p:cBhvr>
                                        <p:cTn id="75" dur="5000"/>
                                        <p:tgtEl>
                                          <p:spTgt spid="28"/>
                                        </p:tgtEl>
                                      </p:cBhvr>
                                    </p:animEffect>
                                    <p:set>
                                      <p:cBhvr>
                                        <p:cTn id="76" dur="1" fill="hold">
                                          <p:stCondLst>
                                            <p:cond delay="4999"/>
                                          </p:stCondLst>
                                        </p:cTn>
                                        <p:tgtEl>
                                          <p:spTgt spid="28"/>
                                        </p:tgtEl>
                                        <p:attrNameLst>
                                          <p:attrName>style.visibility</p:attrName>
                                        </p:attrNameLst>
                                      </p:cBhvr>
                                      <p:to>
                                        <p:strVal val="hidden"/>
                                      </p:to>
                                    </p:set>
                                  </p:childTnLst>
                                </p:cTn>
                              </p:par>
                              <p:par>
                                <p:cTn id="77" presetID="8" presetClass="exit" presetSubtype="16" fill="hold" grpId="0" nodeType="withEffect">
                                  <p:stCondLst>
                                    <p:cond delay="0"/>
                                  </p:stCondLst>
                                  <p:childTnLst>
                                    <p:animEffect transition="out" filter="diamond(in)">
                                      <p:cBhvr>
                                        <p:cTn id="78" dur="5000"/>
                                        <p:tgtEl>
                                          <p:spTgt spid="29"/>
                                        </p:tgtEl>
                                      </p:cBhvr>
                                    </p:animEffect>
                                    <p:set>
                                      <p:cBhvr>
                                        <p:cTn id="79" dur="1" fill="hold">
                                          <p:stCondLst>
                                            <p:cond delay="4999"/>
                                          </p:stCondLst>
                                        </p:cTn>
                                        <p:tgtEl>
                                          <p:spTgt spid="29"/>
                                        </p:tgtEl>
                                        <p:attrNameLst>
                                          <p:attrName>style.visibility</p:attrName>
                                        </p:attrNameLst>
                                      </p:cBhvr>
                                      <p:to>
                                        <p:strVal val="hidden"/>
                                      </p:to>
                                    </p:set>
                                  </p:childTnLst>
                                </p:cTn>
                              </p:par>
                              <p:par>
                                <p:cTn id="80" presetID="8" presetClass="exit" presetSubtype="16" fill="hold" grpId="0" nodeType="withEffect">
                                  <p:stCondLst>
                                    <p:cond delay="0"/>
                                  </p:stCondLst>
                                  <p:childTnLst>
                                    <p:animEffect transition="out" filter="diamond(in)">
                                      <p:cBhvr>
                                        <p:cTn id="81" dur="5000"/>
                                        <p:tgtEl>
                                          <p:spTgt spid="30"/>
                                        </p:tgtEl>
                                      </p:cBhvr>
                                    </p:animEffect>
                                    <p:set>
                                      <p:cBhvr>
                                        <p:cTn id="82" dur="1" fill="hold">
                                          <p:stCondLst>
                                            <p:cond delay="4999"/>
                                          </p:stCondLst>
                                        </p:cTn>
                                        <p:tgtEl>
                                          <p:spTgt spid="30"/>
                                        </p:tgtEl>
                                        <p:attrNameLst>
                                          <p:attrName>style.visibility</p:attrName>
                                        </p:attrNameLst>
                                      </p:cBhvr>
                                      <p:to>
                                        <p:strVal val="hidden"/>
                                      </p:to>
                                    </p:set>
                                  </p:childTnLst>
                                </p:cTn>
                              </p:par>
                              <p:par>
                                <p:cTn id="83" presetID="8" presetClass="exit" presetSubtype="16" fill="hold" grpId="0" nodeType="withEffect">
                                  <p:stCondLst>
                                    <p:cond delay="0"/>
                                  </p:stCondLst>
                                  <p:childTnLst>
                                    <p:animEffect transition="out" filter="diamond(in)">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8" presetClass="exit" presetSubtype="16" fill="hold" grpId="0" nodeType="withEffect">
                                  <p:stCondLst>
                                    <p:cond delay="0"/>
                                  </p:stCondLst>
                                  <p:childTnLst>
                                    <p:animEffect transition="out" filter="diamond(in)">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8" presetClass="exit" presetSubtype="16" fill="hold" grpId="0" nodeType="withEffect">
                                  <p:stCondLst>
                                    <p:cond delay="0"/>
                                  </p:stCondLst>
                                  <p:childTnLst>
                                    <p:animEffect transition="out" filter="diamond(in)">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8" presetClass="exit" presetSubtype="16" fill="hold" grpId="0" nodeType="withEffect">
                                  <p:stCondLst>
                                    <p:cond delay="0"/>
                                  </p:stCondLst>
                                  <p:childTnLst>
                                    <p:animEffect transition="out" filter="diamond(in)">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par>
                                <p:cTn id="95" presetID="8" presetClass="exit" presetSubtype="16" fill="hold" grpId="0" nodeType="withEffect">
                                  <p:stCondLst>
                                    <p:cond delay="0"/>
                                  </p:stCondLst>
                                  <p:childTnLst>
                                    <p:animEffect transition="out" filter="diamond(in)">
                                      <p:cBhvr>
                                        <p:cTn id="96" dur="5000"/>
                                        <p:tgtEl>
                                          <p:spTgt spid="35"/>
                                        </p:tgtEl>
                                      </p:cBhvr>
                                    </p:animEffect>
                                    <p:set>
                                      <p:cBhvr>
                                        <p:cTn id="97" dur="1" fill="hold">
                                          <p:stCondLst>
                                            <p:cond delay="4999"/>
                                          </p:stCondLst>
                                        </p:cTn>
                                        <p:tgtEl>
                                          <p:spTgt spid="35"/>
                                        </p:tgtEl>
                                        <p:attrNameLst>
                                          <p:attrName>style.visibility</p:attrName>
                                        </p:attrNameLst>
                                      </p:cBhvr>
                                      <p:to>
                                        <p:strVal val="hidden"/>
                                      </p:to>
                                    </p:set>
                                  </p:childTnLst>
                                </p:cTn>
                              </p:par>
                              <p:par>
                                <p:cTn id="98" presetID="8" presetClass="exit" presetSubtype="16" fill="hold" grpId="0" nodeType="withEffect">
                                  <p:stCondLst>
                                    <p:cond delay="0"/>
                                  </p:stCondLst>
                                  <p:childTnLst>
                                    <p:animEffect transition="out" filter="diamond(in)">
                                      <p:cBhvr>
                                        <p:cTn id="99" dur="5000"/>
                                        <p:tgtEl>
                                          <p:spTgt spid="36"/>
                                        </p:tgtEl>
                                      </p:cBhvr>
                                    </p:animEffect>
                                    <p:set>
                                      <p:cBhvr>
                                        <p:cTn id="100" dur="1" fill="hold">
                                          <p:stCondLst>
                                            <p:cond delay="4999"/>
                                          </p:stCondLst>
                                        </p:cTn>
                                        <p:tgtEl>
                                          <p:spTgt spid="36"/>
                                        </p:tgtEl>
                                        <p:attrNameLst>
                                          <p:attrName>style.visibility</p:attrName>
                                        </p:attrNameLst>
                                      </p:cBhvr>
                                      <p:to>
                                        <p:strVal val="hidden"/>
                                      </p:to>
                                    </p:set>
                                  </p:childTnLst>
                                </p:cTn>
                              </p:par>
                              <p:par>
                                <p:cTn id="101" presetID="8" presetClass="exit" presetSubtype="16" fill="hold" grpId="0" nodeType="withEffect">
                                  <p:stCondLst>
                                    <p:cond delay="0"/>
                                  </p:stCondLst>
                                  <p:childTnLst>
                                    <p:animEffect transition="out" filter="diamond(in)">
                                      <p:cBhvr>
                                        <p:cTn id="102" dur="5000"/>
                                        <p:tgtEl>
                                          <p:spTgt spid="37"/>
                                        </p:tgtEl>
                                      </p:cBhvr>
                                    </p:animEffect>
                                    <p:set>
                                      <p:cBhvr>
                                        <p:cTn id="103" dur="1" fill="hold">
                                          <p:stCondLst>
                                            <p:cond delay="4999"/>
                                          </p:stCondLst>
                                        </p:cTn>
                                        <p:tgtEl>
                                          <p:spTgt spid="37"/>
                                        </p:tgtEl>
                                        <p:attrNameLst>
                                          <p:attrName>style.visibility</p:attrName>
                                        </p:attrNameLst>
                                      </p:cBhvr>
                                      <p:to>
                                        <p:strVal val="hidden"/>
                                      </p:to>
                                    </p:set>
                                  </p:childTnLst>
                                </p:cTn>
                              </p:par>
                              <p:par>
                                <p:cTn id="104" presetID="8" presetClass="exit" presetSubtype="16" fill="hold" grpId="0" nodeType="withEffect">
                                  <p:stCondLst>
                                    <p:cond delay="0"/>
                                  </p:stCondLst>
                                  <p:childTnLst>
                                    <p:animEffect transition="out" filter="diamond(in)">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8" presetClass="exit" presetSubtype="16" fill="hold" grpId="0" nodeType="withEffect">
                                  <p:stCondLst>
                                    <p:cond delay="0"/>
                                  </p:stCondLst>
                                  <p:childTnLst>
                                    <p:animEffect transition="out" filter="diamond(in)">
                                      <p:cBhvr>
                                        <p:cTn id="108" dur="5000"/>
                                        <p:tgtEl>
                                          <p:spTgt spid="39"/>
                                        </p:tgtEl>
                                      </p:cBhvr>
                                    </p:animEffect>
                                    <p:set>
                                      <p:cBhvr>
                                        <p:cTn id="109" dur="1" fill="hold">
                                          <p:stCondLst>
                                            <p:cond delay="4999"/>
                                          </p:stCondLst>
                                        </p:cTn>
                                        <p:tgtEl>
                                          <p:spTgt spid="39"/>
                                        </p:tgtEl>
                                        <p:attrNameLst>
                                          <p:attrName>style.visibility</p:attrName>
                                        </p:attrNameLst>
                                      </p:cBhvr>
                                      <p:to>
                                        <p:strVal val="hidden"/>
                                      </p:to>
                                    </p:set>
                                  </p:childTnLst>
                                </p:cTn>
                              </p:par>
                              <p:par>
                                <p:cTn id="110" presetID="8" presetClass="exit" presetSubtype="16" fill="hold" grpId="0" nodeType="withEffect">
                                  <p:stCondLst>
                                    <p:cond delay="0"/>
                                  </p:stCondLst>
                                  <p:childTnLst>
                                    <p:animEffect transition="out" filter="diamond(in)">
                                      <p:cBhvr>
                                        <p:cTn id="111" dur="5000"/>
                                        <p:tgtEl>
                                          <p:spTgt spid="40"/>
                                        </p:tgtEl>
                                      </p:cBhvr>
                                    </p:animEffect>
                                    <p:set>
                                      <p:cBhvr>
                                        <p:cTn id="112" dur="1" fill="hold">
                                          <p:stCondLst>
                                            <p:cond delay="4999"/>
                                          </p:stCondLst>
                                        </p:cTn>
                                        <p:tgtEl>
                                          <p:spTgt spid="40"/>
                                        </p:tgtEl>
                                        <p:attrNameLst>
                                          <p:attrName>style.visibility</p:attrName>
                                        </p:attrNameLst>
                                      </p:cBhvr>
                                      <p:to>
                                        <p:strVal val="hidden"/>
                                      </p:to>
                                    </p:set>
                                  </p:childTnLst>
                                </p:cTn>
                              </p:par>
                              <p:par>
                                <p:cTn id="113" presetID="8" presetClass="exit" presetSubtype="16" fill="hold" grpId="0" nodeType="withEffect">
                                  <p:stCondLst>
                                    <p:cond delay="0"/>
                                  </p:stCondLst>
                                  <p:childTnLst>
                                    <p:animEffect transition="out" filter="diamond(in)">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8" presetClass="exit" presetSubtype="16" fill="hold" grpId="0" nodeType="withEffect">
                                  <p:stCondLst>
                                    <p:cond delay="0"/>
                                  </p:stCondLst>
                                  <p:childTnLst>
                                    <p:animEffect transition="out" filter="diamond(in)">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8" presetClass="exit" presetSubtype="16" fill="hold" grpId="0" nodeType="withEffect">
                                  <p:stCondLst>
                                    <p:cond delay="0"/>
                                  </p:stCondLst>
                                  <p:childTnLst>
                                    <p:animEffect transition="out" filter="diamond(in)">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8" presetClass="exit" presetSubtype="16" fill="hold" grpId="0" nodeType="withEffect">
                                  <p:stCondLst>
                                    <p:cond delay="0"/>
                                  </p:stCondLst>
                                  <p:childTnLst>
                                    <p:animEffect transition="out" filter="diamond(in)">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8" presetClass="exit" presetSubtype="16" fill="hold" grpId="0" nodeType="withEffect">
                                  <p:stCondLst>
                                    <p:cond delay="0"/>
                                  </p:stCondLst>
                                  <p:childTnLst>
                                    <p:animEffect transition="out" filter="diamond(in)">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8" presetClass="exit" presetSubtype="16" fill="hold" grpId="0" nodeType="withEffect">
                                  <p:stCondLst>
                                    <p:cond delay="0"/>
                                  </p:stCondLst>
                                  <p:childTnLst>
                                    <p:animEffect transition="out" filter="diamond(in)">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8" presetClass="exit" presetSubtype="16" fill="hold" grpId="0" nodeType="withEffect">
                                  <p:stCondLst>
                                    <p:cond delay="0"/>
                                  </p:stCondLst>
                                  <p:childTnLst>
                                    <p:animEffect transition="out" filter="diamond(in)">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8" presetClass="exit" presetSubtype="16" fill="hold" grpId="0" nodeType="withEffect">
                                  <p:stCondLst>
                                    <p:cond delay="0"/>
                                  </p:stCondLst>
                                  <p:childTnLst>
                                    <p:animEffect transition="out" filter="diamond(in)">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8" presetClass="exit" presetSubtype="16" fill="hold" grpId="0" nodeType="withEffect">
                                  <p:stCondLst>
                                    <p:cond delay="0"/>
                                  </p:stCondLst>
                                  <p:childTnLst>
                                    <p:animEffect transition="out" filter="diamond(in)">
                                      <p:cBhvr>
                                        <p:cTn id="138" dur="5000"/>
                                        <p:tgtEl>
                                          <p:spTgt spid="52"/>
                                        </p:tgtEl>
                                      </p:cBhvr>
                                    </p:animEffect>
                                    <p:set>
                                      <p:cBhvr>
                                        <p:cTn id="139" dur="1" fill="hold">
                                          <p:stCondLst>
                                            <p:cond delay="4999"/>
                                          </p:stCondLst>
                                        </p:cTn>
                                        <p:tgtEl>
                                          <p:spTgt spid="52"/>
                                        </p:tgtEl>
                                        <p:attrNameLst>
                                          <p:attrName>style.visibility</p:attrName>
                                        </p:attrNameLst>
                                      </p:cBhvr>
                                      <p:to>
                                        <p:strVal val="hidden"/>
                                      </p:to>
                                    </p:set>
                                  </p:childTnLst>
                                </p:cTn>
                              </p:par>
                              <p:par>
                                <p:cTn id="140" presetID="8" presetClass="exit" presetSubtype="16" fill="hold" grpId="0" nodeType="withEffect">
                                  <p:stCondLst>
                                    <p:cond delay="0"/>
                                  </p:stCondLst>
                                  <p:childTnLst>
                                    <p:animEffect transition="out" filter="diamond(in)">
                                      <p:cBhvr>
                                        <p:cTn id="141" dur="5000"/>
                                        <p:tgtEl>
                                          <p:spTgt spid="53"/>
                                        </p:tgtEl>
                                      </p:cBhvr>
                                    </p:animEffect>
                                    <p:set>
                                      <p:cBhvr>
                                        <p:cTn id="142" dur="1" fill="hold">
                                          <p:stCondLst>
                                            <p:cond delay="4999"/>
                                          </p:stCondLst>
                                        </p:cTn>
                                        <p:tgtEl>
                                          <p:spTgt spid="53"/>
                                        </p:tgtEl>
                                        <p:attrNameLst>
                                          <p:attrName>style.visibility</p:attrName>
                                        </p:attrNameLst>
                                      </p:cBhvr>
                                      <p:to>
                                        <p:strVal val="hidden"/>
                                      </p:to>
                                    </p:set>
                                  </p:childTnLst>
                                </p:cTn>
                              </p:par>
                              <p:par>
                                <p:cTn id="143" presetID="8" presetClass="exit" presetSubtype="16" fill="hold" grpId="0" nodeType="withEffect">
                                  <p:stCondLst>
                                    <p:cond delay="0"/>
                                  </p:stCondLst>
                                  <p:childTnLst>
                                    <p:animEffect transition="out" filter="diamond(in)">
                                      <p:cBhvr>
                                        <p:cTn id="144" dur="5000"/>
                                        <p:tgtEl>
                                          <p:spTgt spid="54"/>
                                        </p:tgtEl>
                                      </p:cBhvr>
                                    </p:animEffect>
                                    <p:set>
                                      <p:cBhvr>
                                        <p:cTn id="145" dur="1" fill="hold">
                                          <p:stCondLst>
                                            <p:cond delay="4999"/>
                                          </p:stCondLst>
                                        </p:cTn>
                                        <p:tgtEl>
                                          <p:spTgt spid="54"/>
                                        </p:tgtEl>
                                        <p:attrNameLst>
                                          <p:attrName>style.visibility</p:attrName>
                                        </p:attrNameLst>
                                      </p:cBhvr>
                                      <p:to>
                                        <p:strVal val="hidden"/>
                                      </p:to>
                                    </p:set>
                                  </p:childTnLst>
                                </p:cTn>
                              </p:par>
                              <p:par>
                                <p:cTn id="146" presetID="8" presetClass="exit" presetSubtype="16" fill="hold" grpId="0" nodeType="withEffect">
                                  <p:stCondLst>
                                    <p:cond delay="0"/>
                                  </p:stCondLst>
                                  <p:childTnLst>
                                    <p:animEffect transition="out" filter="diamond(in)">
                                      <p:cBhvr>
                                        <p:cTn id="147" dur="5000"/>
                                        <p:tgtEl>
                                          <p:spTgt spid="55"/>
                                        </p:tgtEl>
                                      </p:cBhvr>
                                    </p:animEffect>
                                    <p:set>
                                      <p:cBhvr>
                                        <p:cTn id="148" dur="1" fill="hold">
                                          <p:stCondLst>
                                            <p:cond delay="4999"/>
                                          </p:stCondLst>
                                        </p:cTn>
                                        <p:tgtEl>
                                          <p:spTgt spid="55"/>
                                        </p:tgtEl>
                                        <p:attrNameLst>
                                          <p:attrName>style.visibility</p:attrName>
                                        </p:attrNameLst>
                                      </p:cBhvr>
                                      <p:to>
                                        <p:strVal val="hidden"/>
                                      </p:to>
                                    </p:set>
                                  </p:childTnLst>
                                </p:cTn>
                              </p:par>
                              <p:par>
                                <p:cTn id="149" presetID="8" presetClass="exit" presetSubtype="16" fill="hold" grpId="0" nodeType="withEffect">
                                  <p:stCondLst>
                                    <p:cond delay="0"/>
                                  </p:stCondLst>
                                  <p:childTnLst>
                                    <p:animEffect transition="out" filter="diamond(in)">
                                      <p:cBhvr>
                                        <p:cTn id="150" dur="5000"/>
                                        <p:tgtEl>
                                          <p:spTgt spid="56"/>
                                        </p:tgtEl>
                                      </p:cBhvr>
                                    </p:animEffect>
                                    <p:set>
                                      <p:cBhvr>
                                        <p:cTn id="151" dur="1" fill="hold">
                                          <p:stCondLst>
                                            <p:cond delay="4999"/>
                                          </p:stCondLst>
                                        </p:cTn>
                                        <p:tgtEl>
                                          <p:spTgt spid="56"/>
                                        </p:tgtEl>
                                        <p:attrNameLst>
                                          <p:attrName>style.visibility</p:attrName>
                                        </p:attrNameLst>
                                      </p:cBhvr>
                                      <p:to>
                                        <p:strVal val="hidden"/>
                                      </p:to>
                                    </p:set>
                                  </p:childTnLst>
                                </p:cTn>
                              </p:par>
                              <p:par>
                                <p:cTn id="152" presetID="8" presetClass="exit" presetSubtype="16" fill="hold" grpId="0" nodeType="withEffect">
                                  <p:stCondLst>
                                    <p:cond delay="0"/>
                                  </p:stCondLst>
                                  <p:childTnLst>
                                    <p:animEffect transition="out" filter="diamond(in)">
                                      <p:cBhvr>
                                        <p:cTn id="153" dur="5000"/>
                                        <p:tgtEl>
                                          <p:spTgt spid="57"/>
                                        </p:tgtEl>
                                      </p:cBhvr>
                                    </p:animEffect>
                                    <p:set>
                                      <p:cBhvr>
                                        <p:cTn id="154" dur="1" fill="hold">
                                          <p:stCondLst>
                                            <p:cond delay="4999"/>
                                          </p:stCondLst>
                                        </p:cTn>
                                        <p:tgtEl>
                                          <p:spTgt spid="57"/>
                                        </p:tgtEl>
                                        <p:attrNameLst>
                                          <p:attrName>style.visibility</p:attrName>
                                        </p:attrNameLst>
                                      </p:cBhvr>
                                      <p:to>
                                        <p:strVal val="hidden"/>
                                      </p:to>
                                    </p:set>
                                  </p:childTnLst>
                                </p:cTn>
                              </p:par>
                              <p:par>
                                <p:cTn id="155" presetID="8" presetClass="exit" presetSubtype="16" fill="hold" grpId="0" nodeType="withEffect">
                                  <p:stCondLst>
                                    <p:cond delay="0"/>
                                  </p:stCondLst>
                                  <p:childTnLst>
                                    <p:animEffect transition="out" filter="diamond(in)">
                                      <p:cBhvr>
                                        <p:cTn id="156" dur="5000"/>
                                        <p:tgtEl>
                                          <p:spTgt spid="58"/>
                                        </p:tgtEl>
                                      </p:cBhvr>
                                    </p:animEffect>
                                    <p:set>
                                      <p:cBhvr>
                                        <p:cTn id="157" dur="1" fill="hold">
                                          <p:stCondLst>
                                            <p:cond delay="4999"/>
                                          </p:stCondLst>
                                        </p:cTn>
                                        <p:tgtEl>
                                          <p:spTgt spid="58"/>
                                        </p:tgtEl>
                                        <p:attrNameLst>
                                          <p:attrName>style.visibility</p:attrName>
                                        </p:attrNameLst>
                                      </p:cBhvr>
                                      <p:to>
                                        <p:strVal val="hidden"/>
                                      </p:to>
                                    </p:set>
                                  </p:childTnLst>
                                </p:cTn>
                              </p:par>
                              <p:par>
                                <p:cTn id="158" presetID="8" presetClass="exit" presetSubtype="16" fill="hold" grpId="0" nodeType="withEffect">
                                  <p:stCondLst>
                                    <p:cond delay="0"/>
                                  </p:stCondLst>
                                  <p:childTnLst>
                                    <p:animEffect transition="out" filter="diamond(in)">
                                      <p:cBhvr>
                                        <p:cTn id="159" dur="5000"/>
                                        <p:tgtEl>
                                          <p:spTgt spid="59"/>
                                        </p:tgtEl>
                                      </p:cBhvr>
                                    </p:animEffect>
                                    <p:set>
                                      <p:cBhvr>
                                        <p:cTn id="160" dur="1" fill="hold">
                                          <p:stCondLst>
                                            <p:cond delay="4999"/>
                                          </p:stCondLst>
                                        </p:cTn>
                                        <p:tgtEl>
                                          <p:spTgt spid="59"/>
                                        </p:tgtEl>
                                        <p:attrNameLst>
                                          <p:attrName>style.visibility</p:attrName>
                                        </p:attrNameLst>
                                      </p:cBhvr>
                                      <p:to>
                                        <p:strVal val="hidden"/>
                                      </p:to>
                                    </p:set>
                                  </p:childTnLst>
                                </p:cTn>
                              </p:par>
                              <p:par>
                                <p:cTn id="161" presetID="8" presetClass="exit" presetSubtype="16" fill="hold" grpId="0" nodeType="withEffect">
                                  <p:stCondLst>
                                    <p:cond delay="0"/>
                                  </p:stCondLst>
                                  <p:childTnLst>
                                    <p:animEffect transition="out" filter="diamond(in)">
                                      <p:cBhvr>
                                        <p:cTn id="162" dur="5000"/>
                                        <p:tgtEl>
                                          <p:spTgt spid="60"/>
                                        </p:tgtEl>
                                      </p:cBhvr>
                                    </p:animEffect>
                                    <p:set>
                                      <p:cBhvr>
                                        <p:cTn id="163" dur="1" fill="hold">
                                          <p:stCondLst>
                                            <p:cond delay="4999"/>
                                          </p:stCondLst>
                                        </p:cTn>
                                        <p:tgtEl>
                                          <p:spTgt spid="60"/>
                                        </p:tgtEl>
                                        <p:attrNameLst>
                                          <p:attrName>style.visibility</p:attrName>
                                        </p:attrNameLst>
                                      </p:cBhvr>
                                      <p:to>
                                        <p:strVal val="hidden"/>
                                      </p:to>
                                    </p:set>
                                  </p:childTnLst>
                                </p:cTn>
                              </p:par>
                              <p:par>
                                <p:cTn id="164" presetID="8" presetClass="exit" presetSubtype="16" fill="hold" grpId="0" nodeType="withEffect">
                                  <p:stCondLst>
                                    <p:cond delay="0"/>
                                  </p:stCondLst>
                                  <p:childTnLst>
                                    <p:animEffect transition="out" filter="diamond(in)">
                                      <p:cBhvr>
                                        <p:cTn id="165" dur="5000"/>
                                        <p:tgtEl>
                                          <p:spTgt spid="61"/>
                                        </p:tgtEl>
                                      </p:cBhvr>
                                    </p:animEffect>
                                    <p:set>
                                      <p:cBhvr>
                                        <p:cTn id="166" dur="1" fill="hold">
                                          <p:stCondLst>
                                            <p:cond delay="4999"/>
                                          </p:stCondLst>
                                        </p:cTn>
                                        <p:tgtEl>
                                          <p:spTgt spid="61"/>
                                        </p:tgtEl>
                                        <p:attrNameLst>
                                          <p:attrName>style.visibility</p:attrName>
                                        </p:attrNameLst>
                                      </p:cBhvr>
                                      <p:to>
                                        <p:strVal val="hidden"/>
                                      </p:to>
                                    </p:set>
                                  </p:childTnLst>
                                </p:cTn>
                              </p:par>
                              <p:par>
                                <p:cTn id="167" presetID="8" presetClass="exit" presetSubtype="16" fill="hold" grpId="0" nodeType="withEffect">
                                  <p:stCondLst>
                                    <p:cond delay="0"/>
                                  </p:stCondLst>
                                  <p:childTnLst>
                                    <p:animEffect transition="out" filter="diamond(in)">
                                      <p:cBhvr>
                                        <p:cTn id="168" dur="5000"/>
                                        <p:tgtEl>
                                          <p:spTgt spid="62"/>
                                        </p:tgtEl>
                                      </p:cBhvr>
                                    </p:animEffect>
                                    <p:set>
                                      <p:cBhvr>
                                        <p:cTn id="169" dur="1" fill="hold">
                                          <p:stCondLst>
                                            <p:cond delay="4999"/>
                                          </p:stCondLst>
                                        </p:cTn>
                                        <p:tgtEl>
                                          <p:spTgt spid="62"/>
                                        </p:tgtEl>
                                        <p:attrNameLst>
                                          <p:attrName>style.visibility</p:attrName>
                                        </p:attrNameLst>
                                      </p:cBhvr>
                                      <p:to>
                                        <p:strVal val="hidden"/>
                                      </p:to>
                                    </p:set>
                                  </p:childTnLst>
                                </p:cTn>
                              </p:par>
                              <p:par>
                                <p:cTn id="170" presetID="8" presetClass="exit" presetSubtype="16" fill="hold" grpId="0" nodeType="withEffect">
                                  <p:stCondLst>
                                    <p:cond delay="0"/>
                                  </p:stCondLst>
                                  <p:childTnLst>
                                    <p:animEffect transition="out" filter="diamond(in)">
                                      <p:cBhvr>
                                        <p:cTn id="171" dur="5000"/>
                                        <p:tgtEl>
                                          <p:spTgt spid="63"/>
                                        </p:tgtEl>
                                      </p:cBhvr>
                                    </p:animEffect>
                                    <p:set>
                                      <p:cBhvr>
                                        <p:cTn id="172" dur="1" fill="hold">
                                          <p:stCondLst>
                                            <p:cond delay="4999"/>
                                          </p:stCondLst>
                                        </p:cTn>
                                        <p:tgtEl>
                                          <p:spTgt spid="63"/>
                                        </p:tgtEl>
                                        <p:attrNameLst>
                                          <p:attrName>style.visibility</p:attrName>
                                        </p:attrNameLst>
                                      </p:cBhvr>
                                      <p:to>
                                        <p:strVal val="hidden"/>
                                      </p:to>
                                    </p:set>
                                  </p:childTnLst>
                                </p:cTn>
                              </p:par>
                              <p:par>
                                <p:cTn id="173" presetID="8" presetClass="exit" presetSubtype="16" fill="hold" grpId="0" nodeType="withEffect">
                                  <p:stCondLst>
                                    <p:cond delay="0"/>
                                  </p:stCondLst>
                                  <p:childTnLst>
                                    <p:animEffect transition="out" filter="diamond(in)">
                                      <p:cBhvr>
                                        <p:cTn id="174" dur="5000"/>
                                        <p:tgtEl>
                                          <p:spTgt spid="64"/>
                                        </p:tgtEl>
                                      </p:cBhvr>
                                    </p:animEffect>
                                    <p:set>
                                      <p:cBhvr>
                                        <p:cTn id="175" dur="1" fill="hold">
                                          <p:stCondLst>
                                            <p:cond delay="4999"/>
                                          </p:stCondLst>
                                        </p:cTn>
                                        <p:tgtEl>
                                          <p:spTgt spid="64"/>
                                        </p:tgtEl>
                                        <p:attrNameLst>
                                          <p:attrName>style.visibility</p:attrName>
                                        </p:attrNameLst>
                                      </p:cBhvr>
                                      <p:to>
                                        <p:strVal val="hidden"/>
                                      </p:to>
                                    </p:set>
                                  </p:childTnLst>
                                </p:cTn>
                              </p:par>
                              <p:par>
                                <p:cTn id="176" presetID="8" presetClass="exit" presetSubtype="16" fill="hold" grpId="0" nodeType="withEffect">
                                  <p:stCondLst>
                                    <p:cond delay="0"/>
                                  </p:stCondLst>
                                  <p:childTnLst>
                                    <p:animEffect transition="out" filter="diamond(in)">
                                      <p:cBhvr>
                                        <p:cTn id="177" dur="5000"/>
                                        <p:tgtEl>
                                          <p:spTgt spid="65"/>
                                        </p:tgtEl>
                                      </p:cBhvr>
                                    </p:animEffect>
                                    <p:set>
                                      <p:cBhvr>
                                        <p:cTn id="178" dur="1" fill="hold">
                                          <p:stCondLst>
                                            <p:cond delay="4999"/>
                                          </p:stCondLst>
                                        </p:cTn>
                                        <p:tgtEl>
                                          <p:spTgt spid="65"/>
                                        </p:tgtEl>
                                        <p:attrNameLst>
                                          <p:attrName>style.visibility</p:attrName>
                                        </p:attrNameLst>
                                      </p:cBhvr>
                                      <p:to>
                                        <p:strVal val="hidden"/>
                                      </p:to>
                                    </p:set>
                                  </p:childTnLst>
                                </p:cTn>
                              </p:par>
                              <p:par>
                                <p:cTn id="179" presetID="8" presetClass="exit" presetSubtype="16" fill="hold" grpId="0" nodeType="withEffect">
                                  <p:stCondLst>
                                    <p:cond delay="0"/>
                                  </p:stCondLst>
                                  <p:childTnLst>
                                    <p:animEffect transition="out" filter="diamond(in)">
                                      <p:cBhvr>
                                        <p:cTn id="180" dur="5000"/>
                                        <p:tgtEl>
                                          <p:spTgt spid="66"/>
                                        </p:tgtEl>
                                      </p:cBhvr>
                                    </p:animEffect>
                                    <p:set>
                                      <p:cBhvr>
                                        <p:cTn id="181" dur="1" fill="hold">
                                          <p:stCondLst>
                                            <p:cond delay="4999"/>
                                          </p:stCondLst>
                                        </p:cTn>
                                        <p:tgtEl>
                                          <p:spTgt spid="66"/>
                                        </p:tgtEl>
                                        <p:attrNameLst>
                                          <p:attrName>style.visibility</p:attrName>
                                        </p:attrNameLst>
                                      </p:cBhvr>
                                      <p:to>
                                        <p:strVal val="hidden"/>
                                      </p:to>
                                    </p:set>
                                  </p:childTnLst>
                                </p:cTn>
                              </p:par>
                              <p:par>
                                <p:cTn id="182" presetID="8" presetClass="exit" presetSubtype="16" fill="hold" grpId="0" nodeType="withEffect">
                                  <p:stCondLst>
                                    <p:cond delay="0"/>
                                  </p:stCondLst>
                                  <p:childTnLst>
                                    <p:animEffect transition="out" filter="diamond(in)">
                                      <p:cBhvr>
                                        <p:cTn id="183" dur="5000"/>
                                        <p:tgtEl>
                                          <p:spTgt spid="67"/>
                                        </p:tgtEl>
                                      </p:cBhvr>
                                    </p:animEffect>
                                    <p:set>
                                      <p:cBhvr>
                                        <p:cTn id="184" dur="1" fill="hold">
                                          <p:stCondLst>
                                            <p:cond delay="4999"/>
                                          </p:stCondLst>
                                        </p:cTn>
                                        <p:tgtEl>
                                          <p:spTgt spid="67"/>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0c9ca16ded67ce366005bb29c74e2941.jpg"/>
          <p:cNvPicPr>
            <a:picLocks noChangeAspect="1"/>
          </p:cNvPicPr>
          <p:nvPr/>
        </p:nvPicPr>
        <p:blipFill>
          <a:blip r:embed="rId2"/>
          <a:stretch>
            <a:fillRect/>
          </a:stretch>
        </p:blipFill>
        <p:spPr>
          <a:xfrm>
            <a:off x="9648" y="0"/>
            <a:ext cx="9124703" cy="5143500"/>
          </a:xfrm>
          <a:prstGeom prst="rect">
            <a:avLst/>
          </a:prstGeom>
        </p:spPr>
      </p:pic>
      <p:sp>
        <p:nvSpPr>
          <p:cNvPr id="6" name="5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14"/>
                                        </p:tgtEl>
                                      </p:cBhvr>
                                    </p:animEffect>
                                    <p:set>
                                      <p:cBhvr>
                                        <p:cTn id="7" dur="1" fill="hold">
                                          <p:stCondLst>
                                            <p:cond delay="4999"/>
                                          </p:stCondLst>
                                        </p:cTn>
                                        <p:tgtEl>
                                          <p:spTgt spid="1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15"/>
                                        </p:tgtEl>
                                      </p:cBhvr>
                                    </p:animEffect>
                                    <p:set>
                                      <p:cBhvr>
                                        <p:cTn id="10" dur="1" fill="hold">
                                          <p:stCondLst>
                                            <p:cond delay="4999"/>
                                          </p:stCondLst>
                                        </p:cTn>
                                        <p:tgtEl>
                                          <p:spTgt spid="1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16"/>
                                        </p:tgtEl>
                                      </p:cBhvr>
                                    </p:animEffect>
                                    <p:set>
                                      <p:cBhvr>
                                        <p:cTn id="13" dur="1" fill="hold">
                                          <p:stCondLst>
                                            <p:cond delay="4999"/>
                                          </p:stCondLst>
                                        </p:cTn>
                                        <p:tgtEl>
                                          <p:spTgt spid="1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17"/>
                                        </p:tgtEl>
                                      </p:cBhvr>
                                    </p:animEffect>
                                    <p:set>
                                      <p:cBhvr>
                                        <p:cTn id="16" dur="1" fill="hold">
                                          <p:stCondLst>
                                            <p:cond delay="4999"/>
                                          </p:stCondLst>
                                        </p:cTn>
                                        <p:tgtEl>
                                          <p:spTgt spid="17"/>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18"/>
                                        </p:tgtEl>
                                      </p:cBhvr>
                                    </p:animEffect>
                                    <p:set>
                                      <p:cBhvr>
                                        <p:cTn id="19" dur="1" fill="hold">
                                          <p:stCondLst>
                                            <p:cond delay="4999"/>
                                          </p:stCondLst>
                                        </p:cTn>
                                        <p:tgtEl>
                                          <p:spTgt spid="18"/>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19"/>
                                        </p:tgtEl>
                                      </p:cBhvr>
                                    </p:animEffect>
                                    <p:set>
                                      <p:cBhvr>
                                        <p:cTn id="22" dur="1" fill="hold">
                                          <p:stCondLst>
                                            <p:cond delay="4999"/>
                                          </p:stCondLst>
                                        </p:cTn>
                                        <p:tgtEl>
                                          <p:spTgt spid="19"/>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20"/>
                                        </p:tgtEl>
                                      </p:cBhvr>
                                    </p:animEffect>
                                    <p:set>
                                      <p:cBhvr>
                                        <p:cTn id="25" dur="1" fill="hold">
                                          <p:stCondLst>
                                            <p:cond delay="4999"/>
                                          </p:stCondLst>
                                        </p:cTn>
                                        <p:tgtEl>
                                          <p:spTgt spid="20"/>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21"/>
                                        </p:tgtEl>
                                      </p:cBhvr>
                                    </p:animEffect>
                                    <p:set>
                                      <p:cBhvr>
                                        <p:cTn id="28" dur="1" fill="hold">
                                          <p:stCondLst>
                                            <p:cond delay="4999"/>
                                          </p:stCondLst>
                                        </p:cTn>
                                        <p:tgtEl>
                                          <p:spTgt spid="21"/>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22"/>
                                        </p:tgtEl>
                                      </p:cBhvr>
                                    </p:animEffect>
                                    <p:set>
                                      <p:cBhvr>
                                        <p:cTn id="31" dur="1" fill="hold">
                                          <p:stCondLst>
                                            <p:cond delay="4999"/>
                                          </p:stCondLst>
                                        </p:cTn>
                                        <p:tgtEl>
                                          <p:spTgt spid="22"/>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5000"/>
                                        <p:tgtEl>
                                          <p:spTgt spid="23"/>
                                        </p:tgtEl>
                                      </p:cBhvr>
                                    </p:animEffect>
                                    <p:set>
                                      <p:cBhvr>
                                        <p:cTn id="34" dur="1" fill="hold">
                                          <p:stCondLst>
                                            <p:cond delay="4999"/>
                                          </p:stCondLst>
                                        </p:cTn>
                                        <p:tgtEl>
                                          <p:spTgt spid="23"/>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5000"/>
                                        <p:tgtEl>
                                          <p:spTgt spid="24"/>
                                        </p:tgtEl>
                                      </p:cBhvr>
                                    </p:animEffect>
                                    <p:set>
                                      <p:cBhvr>
                                        <p:cTn id="37" dur="1" fill="hold">
                                          <p:stCondLst>
                                            <p:cond delay="4999"/>
                                          </p:stCondLst>
                                        </p:cTn>
                                        <p:tgtEl>
                                          <p:spTgt spid="24"/>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5000"/>
                                        <p:tgtEl>
                                          <p:spTgt spid="25"/>
                                        </p:tgtEl>
                                      </p:cBhvr>
                                    </p:animEffect>
                                    <p:set>
                                      <p:cBhvr>
                                        <p:cTn id="40" dur="1" fill="hold">
                                          <p:stCondLst>
                                            <p:cond delay="4999"/>
                                          </p:stCondLst>
                                        </p:cTn>
                                        <p:tgtEl>
                                          <p:spTgt spid="25"/>
                                        </p:tgtEl>
                                        <p:attrNameLst>
                                          <p:attrName>style.visibility</p:attrName>
                                        </p:attrNameLst>
                                      </p:cBhvr>
                                      <p:to>
                                        <p:strVal val="hidden"/>
                                      </p:to>
                                    </p:set>
                                  </p:childTnLst>
                                </p:cTn>
                              </p:par>
                              <p:par>
                                <p:cTn id="41" presetID="6" presetClass="exit" presetSubtype="16" fill="hold" grpId="0" nodeType="withEffect">
                                  <p:stCondLst>
                                    <p:cond delay="0"/>
                                  </p:stCondLst>
                                  <p:childTnLst>
                                    <p:animEffect transition="out" filter="circle(in)">
                                      <p:cBhvr>
                                        <p:cTn id="42" dur="5000"/>
                                        <p:tgtEl>
                                          <p:spTgt spid="26"/>
                                        </p:tgtEl>
                                      </p:cBhvr>
                                    </p:animEffect>
                                    <p:set>
                                      <p:cBhvr>
                                        <p:cTn id="43" dur="1" fill="hold">
                                          <p:stCondLst>
                                            <p:cond delay="4999"/>
                                          </p:stCondLst>
                                        </p:cTn>
                                        <p:tgtEl>
                                          <p:spTgt spid="26"/>
                                        </p:tgtEl>
                                        <p:attrNameLst>
                                          <p:attrName>style.visibility</p:attrName>
                                        </p:attrNameLst>
                                      </p:cBhvr>
                                      <p:to>
                                        <p:strVal val="hidden"/>
                                      </p:to>
                                    </p:set>
                                  </p:childTnLst>
                                </p:cTn>
                              </p:par>
                              <p:par>
                                <p:cTn id="44" presetID="6" presetClass="exit" presetSubtype="16" fill="hold" grpId="0" nodeType="withEffect">
                                  <p:stCondLst>
                                    <p:cond delay="0"/>
                                  </p:stCondLst>
                                  <p:childTnLst>
                                    <p:animEffect transition="out" filter="circle(in)">
                                      <p:cBhvr>
                                        <p:cTn id="45" dur="5000"/>
                                        <p:tgtEl>
                                          <p:spTgt spid="27"/>
                                        </p:tgtEl>
                                      </p:cBhvr>
                                    </p:animEffect>
                                    <p:set>
                                      <p:cBhvr>
                                        <p:cTn id="46" dur="1" fill="hold">
                                          <p:stCondLst>
                                            <p:cond delay="4999"/>
                                          </p:stCondLst>
                                        </p:cTn>
                                        <p:tgtEl>
                                          <p:spTgt spid="27"/>
                                        </p:tgtEl>
                                        <p:attrNameLst>
                                          <p:attrName>style.visibility</p:attrName>
                                        </p:attrNameLst>
                                      </p:cBhvr>
                                      <p:to>
                                        <p:strVal val="hidden"/>
                                      </p:to>
                                    </p:set>
                                  </p:childTnLst>
                                </p:cTn>
                              </p:par>
                              <p:par>
                                <p:cTn id="47" presetID="6" presetClass="exit" presetSubtype="16" fill="hold" grpId="0" nodeType="withEffect">
                                  <p:stCondLst>
                                    <p:cond delay="0"/>
                                  </p:stCondLst>
                                  <p:childTnLst>
                                    <p:animEffect transition="out" filter="circle(in)">
                                      <p:cBhvr>
                                        <p:cTn id="48" dur="5000"/>
                                        <p:tgtEl>
                                          <p:spTgt spid="28"/>
                                        </p:tgtEl>
                                      </p:cBhvr>
                                    </p:animEffect>
                                    <p:set>
                                      <p:cBhvr>
                                        <p:cTn id="49" dur="1" fill="hold">
                                          <p:stCondLst>
                                            <p:cond delay="4999"/>
                                          </p:stCondLst>
                                        </p:cTn>
                                        <p:tgtEl>
                                          <p:spTgt spid="28"/>
                                        </p:tgtEl>
                                        <p:attrNameLst>
                                          <p:attrName>style.visibility</p:attrName>
                                        </p:attrNameLst>
                                      </p:cBhvr>
                                      <p:to>
                                        <p:strVal val="hidden"/>
                                      </p:to>
                                    </p:set>
                                  </p:childTnLst>
                                </p:cTn>
                              </p:par>
                              <p:par>
                                <p:cTn id="50" presetID="6" presetClass="exit" presetSubtype="16" fill="hold" grpId="0" nodeType="withEffect">
                                  <p:stCondLst>
                                    <p:cond delay="0"/>
                                  </p:stCondLst>
                                  <p:childTnLst>
                                    <p:animEffect transition="out" filter="circle(in)">
                                      <p:cBhvr>
                                        <p:cTn id="51" dur="5000"/>
                                        <p:tgtEl>
                                          <p:spTgt spid="29"/>
                                        </p:tgtEl>
                                      </p:cBhvr>
                                    </p:animEffect>
                                    <p:set>
                                      <p:cBhvr>
                                        <p:cTn id="52" dur="1" fill="hold">
                                          <p:stCondLst>
                                            <p:cond delay="4999"/>
                                          </p:stCondLst>
                                        </p:cTn>
                                        <p:tgtEl>
                                          <p:spTgt spid="29"/>
                                        </p:tgtEl>
                                        <p:attrNameLst>
                                          <p:attrName>style.visibility</p:attrName>
                                        </p:attrNameLst>
                                      </p:cBhvr>
                                      <p:to>
                                        <p:strVal val="hidden"/>
                                      </p:to>
                                    </p:set>
                                  </p:childTnLst>
                                </p:cTn>
                              </p:par>
                              <p:par>
                                <p:cTn id="53" presetID="6" presetClass="exit" presetSubtype="16" fill="hold" grpId="0" nodeType="withEffect">
                                  <p:stCondLst>
                                    <p:cond delay="0"/>
                                  </p:stCondLst>
                                  <p:childTnLst>
                                    <p:animEffect transition="out" filter="circle(in)">
                                      <p:cBhvr>
                                        <p:cTn id="54" dur="5000"/>
                                        <p:tgtEl>
                                          <p:spTgt spid="30"/>
                                        </p:tgtEl>
                                      </p:cBhvr>
                                    </p:animEffect>
                                    <p:set>
                                      <p:cBhvr>
                                        <p:cTn id="55" dur="1" fill="hold">
                                          <p:stCondLst>
                                            <p:cond delay="4999"/>
                                          </p:stCondLst>
                                        </p:cTn>
                                        <p:tgtEl>
                                          <p:spTgt spid="30"/>
                                        </p:tgtEl>
                                        <p:attrNameLst>
                                          <p:attrName>style.visibility</p:attrName>
                                        </p:attrNameLst>
                                      </p:cBhvr>
                                      <p:to>
                                        <p:strVal val="hidden"/>
                                      </p:to>
                                    </p:set>
                                  </p:childTnLst>
                                </p:cTn>
                              </p:par>
                              <p:par>
                                <p:cTn id="56" presetID="6" presetClass="exit" presetSubtype="16" fill="hold" grpId="0" nodeType="withEffect">
                                  <p:stCondLst>
                                    <p:cond delay="0"/>
                                  </p:stCondLst>
                                  <p:childTnLst>
                                    <p:animEffect transition="out" filter="circle(in)">
                                      <p:cBhvr>
                                        <p:cTn id="57" dur="5000"/>
                                        <p:tgtEl>
                                          <p:spTgt spid="31"/>
                                        </p:tgtEl>
                                      </p:cBhvr>
                                    </p:animEffect>
                                    <p:set>
                                      <p:cBhvr>
                                        <p:cTn id="58" dur="1" fill="hold">
                                          <p:stCondLst>
                                            <p:cond delay="4999"/>
                                          </p:stCondLst>
                                        </p:cTn>
                                        <p:tgtEl>
                                          <p:spTgt spid="31"/>
                                        </p:tgtEl>
                                        <p:attrNameLst>
                                          <p:attrName>style.visibility</p:attrName>
                                        </p:attrNameLst>
                                      </p:cBhvr>
                                      <p:to>
                                        <p:strVal val="hidden"/>
                                      </p:to>
                                    </p:set>
                                  </p:childTnLst>
                                </p:cTn>
                              </p:par>
                              <p:par>
                                <p:cTn id="59" presetID="6" presetClass="exit" presetSubtype="16" fill="hold" grpId="0" nodeType="withEffect">
                                  <p:stCondLst>
                                    <p:cond delay="0"/>
                                  </p:stCondLst>
                                  <p:childTnLst>
                                    <p:animEffect transition="out" filter="circle(in)">
                                      <p:cBhvr>
                                        <p:cTn id="60" dur="5000"/>
                                        <p:tgtEl>
                                          <p:spTgt spid="32"/>
                                        </p:tgtEl>
                                      </p:cBhvr>
                                    </p:animEffect>
                                    <p:set>
                                      <p:cBhvr>
                                        <p:cTn id="61" dur="1" fill="hold">
                                          <p:stCondLst>
                                            <p:cond delay="4999"/>
                                          </p:stCondLst>
                                        </p:cTn>
                                        <p:tgtEl>
                                          <p:spTgt spid="32"/>
                                        </p:tgtEl>
                                        <p:attrNameLst>
                                          <p:attrName>style.visibility</p:attrName>
                                        </p:attrNameLst>
                                      </p:cBhvr>
                                      <p:to>
                                        <p:strVal val="hidden"/>
                                      </p:to>
                                    </p:set>
                                  </p:childTnLst>
                                </p:cTn>
                              </p:par>
                              <p:par>
                                <p:cTn id="62" presetID="6" presetClass="exit" presetSubtype="16" fill="hold" grpId="0" nodeType="withEffect">
                                  <p:stCondLst>
                                    <p:cond delay="0"/>
                                  </p:stCondLst>
                                  <p:childTnLst>
                                    <p:animEffect transition="out" filter="circle(in)">
                                      <p:cBhvr>
                                        <p:cTn id="63" dur="5000"/>
                                        <p:tgtEl>
                                          <p:spTgt spid="33"/>
                                        </p:tgtEl>
                                      </p:cBhvr>
                                    </p:animEffect>
                                    <p:set>
                                      <p:cBhvr>
                                        <p:cTn id="64" dur="1" fill="hold">
                                          <p:stCondLst>
                                            <p:cond delay="4999"/>
                                          </p:stCondLst>
                                        </p:cTn>
                                        <p:tgtEl>
                                          <p:spTgt spid="33"/>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34"/>
                                        </p:tgtEl>
                                      </p:cBhvr>
                                    </p:animEffect>
                                    <p:set>
                                      <p:cBhvr>
                                        <p:cTn id="67" dur="1" fill="hold">
                                          <p:stCondLst>
                                            <p:cond delay="4999"/>
                                          </p:stCondLst>
                                        </p:cTn>
                                        <p:tgtEl>
                                          <p:spTgt spid="34"/>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35"/>
                                        </p:tgtEl>
                                      </p:cBhvr>
                                    </p:animEffect>
                                    <p:set>
                                      <p:cBhvr>
                                        <p:cTn id="70" dur="1" fill="hold">
                                          <p:stCondLst>
                                            <p:cond delay="4999"/>
                                          </p:stCondLst>
                                        </p:cTn>
                                        <p:tgtEl>
                                          <p:spTgt spid="35"/>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36"/>
                                        </p:tgtEl>
                                      </p:cBhvr>
                                    </p:animEffect>
                                    <p:set>
                                      <p:cBhvr>
                                        <p:cTn id="73" dur="1" fill="hold">
                                          <p:stCondLst>
                                            <p:cond delay="4999"/>
                                          </p:stCondLst>
                                        </p:cTn>
                                        <p:tgtEl>
                                          <p:spTgt spid="36"/>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37"/>
                                        </p:tgtEl>
                                      </p:cBhvr>
                                    </p:animEffect>
                                    <p:set>
                                      <p:cBhvr>
                                        <p:cTn id="76" dur="1" fill="hold">
                                          <p:stCondLst>
                                            <p:cond delay="4999"/>
                                          </p:stCondLst>
                                        </p:cTn>
                                        <p:tgtEl>
                                          <p:spTgt spid="37"/>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38"/>
                                        </p:tgtEl>
                                      </p:cBhvr>
                                    </p:animEffect>
                                    <p:set>
                                      <p:cBhvr>
                                        <p:cTn id="79" dur="1" fill="hold">
                                          <p:stCondLst>
                                            <p:cond delay="4999"/>
                                          </p:stCondLst>
                                        </p:cTn>
                                        <p:tgtEl>
                                          <p:spTgt spid="38"/>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39"/>
                                        </p:tgtEl>
                                      </p:cBhvr>
                                    </p:animEffect>
                                    <p:set>
                                      <p:cBhvr>
                                        <p:cTn id="82" dur="1" fill="hold">
                                          <p:stCondLst>
                                            <p:cond delay="4999"/>
                                          </p:stCondLst>
                                        </p:cTn>
                                        <p:tgtEl>
                                          <p:spTgt spid="39"/>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40"/>
                                        </p:tgtEl>
                                      </p:cBhvr>
                                    </p:animEffect>
                                    <p:set>
                                      <p:cBhvr>
                                        <p:cTn id="85" dur="1" fill="hold">
                                          <p:stCondLst>
                                            <p:cond delay="4999"/>
                                          </p:stCondLst>
                                        </p:cTn>
                                        <p:tgtEl>
                                          <p:spTgt spid="40"/>
                                        </p:tgtEl>
                                        <p:attrNameLst>
                                          <p:attrName>style.visibility</p:attrName>
                                        </p:attrNameLst>
                                      </p:cBhvr>
                                      <p:to>
                                        <p:strVal val="hidden"/>
                                      </p:to>
                                    </p:set>
                                  </p:childTnLst>
                                </p:cTn>
                              </p:par>
                              <p:par>
                                <p:cTn id="86" presetID="6" presetClass="exit" presetSubtype="16" fill="hold" grpId="0" nodeType="withEffect">
                                  <p:stCondLst>
                                    <p:cond delay="0"/>
                                  </p:stCondLst>
                                  <p:childTnLst>
                                    <p:animEffect transition="out" filter="circle(in)">
                                      <p:cBhvr>
                                        <p:cTn id="87" dur="5000"/>
                                        <p:tgtEl>
                                          <p:spTgt spid="41"/>
                                        </p:tgtEl>
                                      </p:cBhvr>
                                    </p:animEffect>
                                    <p:set>
                                      <p:cBhvr>
                                        <p:cTn id="88" dur="1" fill="hold">
                                          <p:stCondLst>
                                            <p:cond delay="4999"/>
                                          </p:stCondLst>
                                        </p:cTn>
                                        <p:tgtEl>
                                          <p:spTgt spid="41"/>
                                        </p:tgtEl>
                                        <p:attrNameLst>
                                          <p:attrName>style.visibility</p:attrName>
                                        </p:attrNameLst>
                                      </p:cBhvr>
                                      <p:to>
                                        <p:strVal val="hidden"/>
                                      </p:to>
                                    </p:set>
                                  </p:childTnLst>
                                </p:cTn>
                              </p:par>
                              <p:par>
                                <p:cTn id="89" presetID="6" presetClass="exit" presetSubtype="16" fill="hold" grpId="0" nodeType="withEffect">
                                  <p:stCondLst>
                                    <p:cond delay="0"/>
                                  </p:stCondLst>
                                  <p:childTnLst>
                                    <p:animEffect transition="out" filter="circle(in)">
                                      <p:cBhvr>
                                        <p:cTn id="90" dur="5000"/>
                                        <p:tgtEl>
                                          <p:spTgt spid="42"/>
                                        </p:tgtEl>
                                      </p:cBhvr>
                                    </p:animEffect>
                                    <p:set>
                                      <p:cBhvr>
                                        <p:cTn id="91" dur="1" fill="hold">
                                          <p:stCondLst>
                                            <p:cond delay="4999"/>
                                          </p:stCondLst>
                                        </p:cTn>
                                        <p:tgtEl>
                                          <p:spTgt spid="42"/>
                                        </p:tgtEl>
                                        <p:attrNameLst>
                                          <p:attrName>style.visibility</p:attrName>
                                        </p:attrNameLst>
                                      </p:cBhvr>
                                      <p:to>
                                        <p:strVal val="hidden"/>
                                      </p:to>
                                    </p:set>
                                  </p:childTnLst>
                                </p:cTn>
                              </p:par>
                              <p:par>
                                <p:cTn id="92" presetID="6" presetClass="exit" presetSubtype="16" fill="hold" grpId="0" nodeType="withEffect">
                                  <p:stCondLst>
                                    <p:cond delay="0"/>
                                  </p:stCondLst>
                                  <p:childTnLst>
                                    <p:animEffect transition="out" filter="circle(in)">
                                      <p:cBhvr>
                                        <p:cTn id="93" dur="5000"/>
                                        <p:tgtEl>
                                          <p:spTgt spid="43"/>
                                        </p:tgtEl>
                                      </p:cBhvr>
                                    </p:animEffect>
                                    <p:set>
                                      <p:cBhvr>
                                        <p:cTn id="94" dur="1" fill="hold">
                                          <p:stCondLst>
                                            <p:cond delay="4999"/>
                                          </p:stCondLst>
                                        </p:cTn>
                                        <p:tgtEl>
                                          <p:spTgt spid="43"/>
                                        </p:tgtEl>
                                        <p:attrNameLst>
                                          <p:attrName>style.visibility</p:attrName>
                                        </p:attrNameLst>
                                      </p:cBhvr>
                                      <p:to>
                                        <p:strVal val="hidden"/>
                                      </p:to>
                                    </p:set>
                                  </p:childTnLst>
                                </p:cTn>
                              </p:par>
                              <p:par>
                                <p:cTn id="95" presetID="6" presetClass="exit" presetSubtype="16" fill="hold" grpId="0" nodeType="withEffect">
                                  <p:stCondLst>
                                    <p:cond delay="0"/>
                                  </p:stCondLst>
                                  <p:childTnLst>
                                    <p:animEffect transition="out" filter="circle(in)">
                                      <p:cBhvr>
                                        <p:cTn id="96" dur="5000"/>
                                        <p:tgtEl>
                                          <p:spTgt spid="44"/>
                                        </p:tgtEl>
                                      </p:cBhvr>
                                    </p:animEffect>
                                    <p:set>
                                      <p:cBhvr>
                                        <p:cTn id="97" dur="1" fill="hold">
                                          <p:stCondLst>
                                            <p:cond delay="4999"/>
                                          </p:stCondLst>
                                        </p:cTn>
                                        <p:tgtEl>
                                          <p:spTgt spid="44"/>
                                        </p:tgtEl>
                                        <p:attrNameLst>
                                          <p:attrName>style.visibility</p:attrName>
                                        </p:attrNameLst>
                                      </p:cBhvr>
                                      <p:to>
                                        <p:strVal val="hidden"/>
                                      </p:to>
                                    </p:set>
                                  </p:childTnLst>
                                </p:cTn>
                              </p:par>
                              <p:par>
                                <p:cTn id="98" presetID="6" presetClass="exit" presetSubtype="16" fill="hold" grpId="0" nodeType="withEffect">
                                  <p:stCondLst>
                                    <p:cond delay="0"/>
                                  </p:stCondLst>
                                  <p:childTnLst>
                                    <p:animEffect transition="out" filter="circle(in)">
                                      <p:cBhvr>
                                        <p:cTn id="99" dur="5000"/>
                                        <p:tgtEl>
                                          <p:spTgt spid="45"/>
                                        </p:tgtEl>
                                      </p:cBhvr>
                                    </p:animEffect>
                                    <p:set>
                                      <p:cBhvr>
                                        <p:cTn id="100" dur="1" fill="hold">
                                          <p:stCondLst>
                                            <p:cond delay="4999"/>
                                          </p:stCondLst>
                                        </p:cTn>
                                        <p:tgtEl>
                                          <p:spTgt spid="45"/>
                                        </p:tgtEl>
                                        <p:attrNameLst>
                                          <p:attrName>style.visibility</p:attrName>
                                        </p:attrNameLst>
                                      </p:cBhvr>
                                      <p:to>
                                        <p:strVal val="hidden"/>
                                      </p:to>
                                    </p:set>
                                  </p:childTnLst>
                                </p:cTn>
                              </p:par>
                              <p:par>
                                <p:cTn id="101" presetID="6" presetClass="exit" presetSubtype="16" fill="hold" grpId="0" nodeType="withEffect">
                                  <p:stCondLst>
                                    <p:cond delay="0"/>
                                  </p:stCondLst>
                                  <p:childTnLst>
                                    <p:animEffect transition="out" filter="circle(in)">
                                      <p:cBhvr>
                                        <p:cTn id="102" dur="5000"/>
                                        <p:tgtEl>
                                          <p:spTgt spid="46"/>
                                        </p:tgtEl>
                                      </p:cBhvr>
                                    </p:animEffect>
                                    <p:set>
                                      <p:cBhvr>
                                        <p:cTn id="103" dur="1" fill="hold">
                                          <p:stCondLst>
                                            <p:cond delay="4999"/>
                                          </p:stCondLst>
                                        </p:cTn>
                                        <p:tgtEl>
                                          <p:spTgt spid="46"/>
                                        </p:tgtEl>
                                        <p:attrNameLst>
                                          <p:attrName>style.visibility</p:attrName>
                                        </p:attrNameLst>
                                      </p:cBhvr>
                                      <p:to>
                                        <p:strVal val="hidden"/>
                                      </p:to>
                                    </p:set>
                                  </p:childTnLst>
                                </p:cTn>
                              </p:par>
                              <p:par>
                                <p:cTn id="104" presetID="6" presetClass="exit" presetSubtype="16" fill="hold" grpId="0" nodeType="withEffect">
                                  <p:stCondLst>
                                    <p:cond delay="0"/>
                                  </p:stCondLst>
                                  <p:childTnLst>
                                    <p:animEffect transition="out" filter="circle(in)">
                                      <p:cBhvr>
                                        <p:cTn id="105" dur="5000"/>
                                        <p:tgtEl>
                                          <p:spTgt spid="47"/>
                                        </p:tgtEl>
                                      </p:cBhvr>
                                    </p:animEffect>
                                    <p:set>
                                      <p:cBhvr>
                                        <p:cTn id="106" dur="1" fill="hold">
                                          <p:stCondLst>
                                            <p:cond delay="4999"/>
                                          </p:stCondLst>
                                        </p:cTn>
                                        <p:tgtEl>
                                          <p:spTgt spid="47"/>
                                        </p:tgtEl>
                                        <p:attrNameLst>
                                          <p:attrName>style.visibility</p:attrName>
                                        </p:attrNameLst>
                                      </p:cBhvr>
                                      <p:to>
                                        <p:strVal val="hidden"/>
                                      </p:to>
                                    </p:set>
                                  </p:childTnLst>
                                </p:cTn>
                              </p:par>
                              <p:par>
                                <p:cTn id="107" presetID="6" presetClass="exit" presetSubtype="16" fill="hold" grpId="0" nodeType="withEffect">
                                  <p:stCondLst>
                                    <p:cond delay="0"/>
                                  </p:stCondLst>
                                  <p:childTnLst>
                                    <p:animEffect transition="out" filter="circle(in)">
                                      <p:cBhvr>
                                        <p:cTn id="108" dur="5000"/>
                                        <p:tgtEl>
                                          <p:spTgt spid="48"/>
                                        </p:tgtEl>
                                      </p:cBhvr>
                                    </p:animEffect>
                                    <p:set>
                                      <p:cBhvr>
                                        <p:cTn id="109" dur="1" fill="hold">
                                          <p:stCondLst>
                                            <p:cond delay="4999"/>
                                          </p:stCondLst>
                                        </p:cTn>
                                        <p:tgtEl>
                                          <p:spTgt spid="48"/>
                                        </p:tgtEl>
                                        <p:attrNameLst>
                                          <p:attrName>style.visibility</p:attrName>
                                        </p:attrNameLst>
                                      </p:cBhvr>
                                      <p:to>
                                        <p:strVal val="hidden"/>
                                      </p:to>
                                    </p:set>
                                  </p:childTnLst>
                                </p:cTn>
                              </p:par>
                              <p:par>
                                <p:cTn id="110" presetID="6" presetClass="exit" presetSubtype="16" fill="hold" grpId="0" nodeType="withEffect">
                                  <p:stCondLst>
                                    <p:cond delay="0"/>
                                  </p:stCondLst>
                                  <p:childTnLst>
                                    <p:animEffect transition="out" filter="circle(in)">
                                      <p:cBhvr>
                                        <p:cTn id="111" dur="5000"/>
                                        <p:tgtEl>
                                          <p:spTgt spid="49"/>
                                        </p:tgtEl>
                                      </p:cBhvr>
                                    </p:animEffect>
                                    <p:set>
                                      <p:cBhvr>
                                        <p:cTn id="112" dur="1" fill="hold">
                                          <p:stCondLst>
                                            <p:cond delay="4999"/>
                                          </p:stCondLst>
                                        </p:cTn>
                                        <p:tgtEl>
                                          <p:spTgt spid="49"/>
                                        </p:tgtEl>
                                        <p:attrNameLst>
                                          <p:attrName>style.visibility</p:attrName>
                                        </p:attrNameLst>
                                      </p:cBhvr>
                                      <p:to>
                                        <p:strVal val="hidden"/>
                                      </p:to>
                                    </p:set>
                                  </p:childTnLst>
                                </p:cTn>
                              </p:par>
                              <p:par>
                                <p:cTn id="113" presetID="6" presetClass="exit" presetSubtype="16" fill="hold" grpId="0" nodeType="withEffect">
                                  <p:stCondLst>
                                    <p:cond delay="0"/>
                                  </p:stCondLst>
                                  <p:childTnLst>
                                    <p:animEffect transition="out" filter="circle(in)">
                                      <p:cBhvr>
                                        <p:cTn id="114" dur="5000"/>
                                        <p:tgtEl>
                                          <p:spTgt spid="50"/>
                                        </p:tgtEl>
                                      </p:cBhvr>
                                    </p:animEffect>
                                    <p:set>
                                      <p:cBhvr>
                                        <p:cTn id="115" dur="1" fill="hold">
                                          <p:stCondLst>
                                            <p:cond delay="4999"/>
                                          </p:stCondLst>
                                        </p:cTn>
                                        <p:tgtEl>
                                          <p:spTgt spid="50"/>
                                        </p:tgtEl>
                                        <p:attrNameLst>
                                          <p:attrName>style.visibility</p:attrName>
                                        </p:attrNameLst>
                                      </p:cBhvr>
                                      <p:to>
                                        <p:strVal val="hidden"/>
                                      </p:to>
                                    </p:set>
                                  </p:childTnLst>
                                </p:cTn>
                              </p:par>
                              <p:par>
                                <p:cTn id="116" presetID="6" presetClass="exit" presetSubtype="16" fill="hold" grpId="0" nodeType="withEffect">
                                  <p:stCondLst>
                                    <p:cond delay="0"/>
                                  </p:stCondLst>
                                  <p:childTnLst>
                                    <p:animEffect transition="out" filter="circle(in)">
                                      <p:cBhvr>
                                        <p:cTn id="117" dur="5000"/>
                                        <p:tgtEl>
                                          <p:spTgt spid="51"/>
                                        </p:tgtEl>
                                      </p:cBhvr>
                                    </p:animEffect>
                                    <p:set>
                                      <p:cBhvr>
                                        <p:cTn id="118" dur="1" fill="hold">
                                          <p:stCondLst>
                                            <p:cond delay="4999"/>
                                          </p:stCondLst>
                                        </p:cTn>
                                        <p:tgtEl>
                                          <p:spTgt spid="51"/>
                                        </p:tgtEl>
                                        <p:attrNameLst>
                                          <p:attrName>style.visibility</p:attrName>
                                        </p:attrNameLst>
                                      </p:cBhvr>
                                      <p:to>
                                        <p:strVal val="hidden"/>
                                      </p:to>
                                    </p:set>
                                  </p:childTnLst>
                                </p:cTn>
                              </p:par>
                              <p:par>
                                <p:cTn id="119" presetID="6" presetClass="exit" presetSubtype="16" fill="hold" grpId="0" nodeType="withEffect">
                                  <p:stCondLst>
                                    <p:cond delay="0"/>
                                  </p:stCondLst>
                                  <p:childTnLst>
                                    <p:animEffect transition="out" filter="circle(in)">
                                      <p:cBhvr>
                                        <p:cTn id="120" dur="5000"/>
                                        <p:tgtEl>
                                          <p:spTgt spid="52"/>
                                        </p:tgtEl>
                                      </p:cBhvr>
                                    </p:animEffect>
                                    <p:set>
                                      <p:cBhvr>
                                        <p:cTn id="121" dur="1" fill="hold">
                                          <p:stCondLst>
                                            <p:cond delay="4999"/>
                                          </p:stCondLst>
                                        </p:cTn>
                                        <p:tgtEl>
                                          <p:spTgt spid="52"/>
                                        </p:tgtEl>
                                        <p:attrNameLst>
                                          <p:attrName>style.visibility</p:attrName>
                                        </p:attrNameLst>
                                      </p:cBhvr>
                                      <p:to>
                                        <p:strVal val="hidden"/>
                                      </p:to>
                                    </p:set>
                                  </p:childTnLst>
                                </p:cTn>
                              </p:par>
                              <p:par>
                                <p:cTn id="122" presetID="6" presetClass="exit" presetSubtype="16" fill="hold" grpId="0" nodeType="withEffect">
                                  <p:stCondLst>
                                    <p:cond delay="0"/>
                                  </p:stCondLst>
                                  <p:childTnLst>
                                    <p:animEffect transition="out" filter="circle(in)">
                                      <p:cBhvr>
                                        <p:cTn id="123" dur="5000"/>
                                        <p:tgtEl>
                                          <p:spTgt spid="53"/>
                                        </p:tgtEl>
                                      </p:cBhvr>
                                    </p:animEffect>
                                    <p:set>
                                      <p:cBhvr>
                                        <p:cTn id="124" dur="1" fill="hold">
                                          <p:stCondLst>
                                            <p:cond delay="4999"/>
                                          </p:stCondLst>
                                        </p:cTn>
                                        <p:tgtEl>
                                          <p:spTgt spid="53"/>
                                        </p:tgtEl>
                                        <p:attrNameLst>
                                          <p:attrName>style.visibility</p:attrName>
                                        </p:attrNameLst>
                                      </p:cBhvr>
                                      <p:to>
                                        <p:strVal val="hidden"/>
                                      </p:to>
                                    </p:set>
                                  </p:childTnLst>
                                </p:cTn>
                              </p:par>
                              <p:par>
                                <p:cTn id="125" presetID="6" presetClass="exit" presetSubtype="16" fill="hold" grpId="0" nodeType="withEffect">
                                  <p:stCondLst>
                                    <p:cond delay="0"/>
                                  </p:stCondLst>
                                  <p:childTnLst>
                                    <p:animEffect transition="out" filter="circle(in)">
                                      <p:cBhvr>
                                        <p:cTn id="126" dur="5000"/>
                                        <p:tgtEl>
                                          <p:spTgt spid="54"/>
                                        </p:tgtEl>
                                      </p:cBhvr>
                                    </p:animEffect>
                                    <p:set>
                                      <p:cBhvr>
                                        <p:cTn id="127" dur="1" fill="hold">
                                          <p:stCondLst>
                                            <p:cond delay="4999"/>
                                          </p:stCondLst>
                                        </p:cTn>
                                        <p:tgtEl>
                                          <p:spTgt spid="54"/>
                                        </p:tgtEl>
                                        <p:attrNameLst>
                                          <p:attrName>style.visibility</p:attrName>
                                        </p:attrNameLst>
                                      </p:cBhvr>
                                      <p:to>
                                        <p:strVal val="hidden"/>
                                      </p:to>
                                    </p:set>
                                  </p:childTnLst>
                                </p:cTn>
                              </p:par>
                              <p:par>
                                <p:cTn id="128" presetID="6" presetClass="exit" presetSubtype="16" fill="hold" grpId="0" nodeType="withEffect">
                                  <p:stCondLst>
                                    <p:cond delay="0"/>
                                  </p:stCondLst>
                                  <p:childTnLst>
                                    <p:animEffect transition="out" filter="circle(in)">
                                      <p:cBhvr>
                                        <p:cTn id="129" dur="5000"/>
                                        <p:tgtEl>
                                          <p:spTgt spid="55"/>
                                        </p:tgtEl>
                                      </p:cBhvr>
                                    </p:animEffect>
                                    <p:set>
                                      <p:cBhvr>
                                        <p:cTn id="130" dur="1" fill="hold">
                                          <p:stCondLst>
                                            <p:cond delay="4999"/>
                                          </p:stCondLst>
                                        </p:cTn>
                                        <p:tgtEl>
                                          <p:spTgt spid="55"/>
                                        </p:tgtEl>
                                        <p:attrNameLst>
                                          <p:attrName>style.visibility</p:attrName>
                                        </p:attrNameLst>
                                      </p:cBhvr>
                                      <p:to>
                                        <p:strVal val="hidden"/>
                                      </p:to>
                                    </p:set>
                                  </p:childTnLst>
                                </p:cTn>
                              </p:par>
                              <p:par>
                                <p:cTn id="131" presetID="6" presetClass="exit" presetSubtype="16" fill="hold" grpId="0" nodeType="withEffect">
                                  <p:stCondLst>
                                    <p:cond delay="0"/>
                                  </p:stCondLst>
                                  <p:childTnLst>
                                    <p:animEffect transition="out" filter="circle(in)">
                                      <p:cBhvr>
                                        <p:cTn id="132" dur="5000"/>
                                        <p:tgtEl>
                                          <p:spTgt spid="56"/>
                                        </p:tgtEl>
                                      </p:cBhvr>
                                    </p:animEffect>
                                    <p:set>
                                      <p:cBhvr>
                                        <p:cTn id="133" dur="1" fill="hold">
                                          <p:stCondLst>
                                            <p:cond delay="4999"/>
                                          </p:stCondLst>
                                        </p:cTn>
                                        <p:tgtEl>
                                          <p:spTgt spid="56"/>
                                        </p:tgtEl>
                                        <p:attrNameLst>
                                          <p:attrName>style.visibility</p:attrName>
                                        </p:attrNameLst>
                                      </p:cBhvr>
                                      <p:to>
                                        <p:strVal val="hidden"/>
                                      </p:to>
                                    </p:set>
                                  </p:childTnLst>
                                </p:cTn>
                              </p:par>
                              <p:par>
                                <p:cTn id="134" presetID="6" presetClass="exit" presetSubtype="16" fill="hold" grpId="0" nodeType="withEffect">
                                  <p:stCondLst>
                                    <p:cond delay="0"/>
                                  </p:stCondLst>
                                  <p:childTnLst>
                                    <p:animEffect transition="out" filter="circle(in)">
                                      <p:cBhvr>
                                        <p:cTn id="135" dur="5000"/>
                                        <p:tgtEl>
                                          <p:spTgt spid="57"/>
                                        </p:tgtEl>
                                      </p:cBhvr>
                                    </p:animEffect>
                                    <p:set>
                                      <p:cBhvr>
                                        <p:cTn id="136" dur="1" fill="hold">
                                          <p:stCondLst>
                                            <p:cond delay="4999"/>
                                          </p:stCondLst>
                                        </p:cTn>
                                        <p:tgtEl>
                                          <p:spTgt spid="57"/>
                                        </p:tgtEl>
                                        <p:attrNameLst>
                                          <p:attrName>style.visibility</p:attrName>
                                        </p:attrNameLst>
                                      </p:cBhvr>
                                      <p:to>
                                        <p:strVal val="hidden"/>
                                      </p:to>
                                    </p:set>
                                  </p:childTnLst>
                                </p:cTn>
                              </p:par>
                              <p:par>
                                <p:cTn id="137" presetID="6" presetClass="exit" presetSubtype="16" fill="hold" grpId="0" nodeType="withEffect">
                                  <p:stCondLst>
                                    <p:cond delay="0"/>
                                  </p:stCondLst>
                                  <p:childTnLst>
                                    <p:animEffect transition="out" filter="circle(in)">
                                      <p:cBhvr>
                                        <p:cTn id="138" dur="5000"/>
                                        <p:tgtEl>
                                          <p:spTgt spid="58"/>
                                        </p:tgtEl>
                                      </p:cBhvr>
                                    </p:animEffect>
                                    <p:set>
                                      <p:cBhvr>
                                        <p:cTn id="139" dur="1" fill="hold">
                                          <p:stCondLst>
                                            <p:cond delay="4999"/>
                                          </p:stCondLst>
                                        </p:cTn>
                                        <p:tgtEl>
                                          <p:spTgt spid="58"/>
                                        </p:tgtEl>
                                        <p:attrNameLst>
                                          <p:attrName>style.visibility</p:attrName>
                                        </p:attrNameLst>
                                      </p:cBhvr>
                                      <p:to>
                                        <p:strVal val="hidden"/>
                                      </p:to>
                                    </p:set>
                                  </p:childTnLst>
                                </p:cTn>
                              </p:par>
                              <p:par>
                                <p:cTn id="140" presetID="6" presetClass="exit" presetSubtype="16" fill="hold" grpId="0" nodeType="withEffect">
                                  <p:stCondLst>
                                    <p:cond delay="0"/>
                                  </p:stCondLst>
                                  <p:childTnLst>
                                    <p:animEffect transition="out" filter="circle(in)">
                                      <p:cBhvr>
                                        <p:cTn id="141" dur="5000"/>
                                        <p:tgtEl>
                                          <p:spTgt spid="59"/>
                                        </p:tgtEl>
                                      </p:cBhvr>
                                    </p:animEffect>
                                    <p:set>
                                      <p:cBhvr>
                                        <p:cTn id="142" dur="1" fill="hold">
                                          <p:stCondLst>
                                            <p:cond delay="4999"/>
                                          </p:stCondLst>
                                        </p:cTn>
                                        <p:tgtEl>
                                          <p:spTgt spid="59"/>
                                        </p:tgtEl>
                                        <p:attrNameLst>
                                          <p:attrName>style.visibility</p:attrName>
                                        </p:attrNameLst>
                                      </p:cBhvr>
                                      <p:to>
                                        <p:strVal val="hidden"/>
                                      </p:to>
                                    </p:set>
                                  </p:childTnLst>
                                </p:cTn>
                              </p:par>
                              <p:par>
                                <p:cTn id="143" presetID="6" presetClass="exit" presetSubtype="16" fill="hold" grpId="0" nodeType="withEffect">
                                  <p:stCondLst>
                                    <p:cond delay="0"/>
                                  </p:stCondLst>
                                  <p:childTnLst>
                                    <p:animEffect transition="out" filter="circle(in)">
                                      <p:cBhvr>
                                        <p:cTn id="144" dur="5000"/>
                                        <p:tgtEl>
                                          <p:spTgt spid="60"/>
                                        </p:tgtEl>
                                      </p:cBhvr>
                                    </p:animEffect>
                                    <p:set>
                                      <p:cBhvr>
                                        <p:cTn id="145" dur="1" fill="hold">
                                          <p:stCondLst>
                                            <p:cond delay="4999"/>
                                          </p:stCondLst>
                                        </p:cTn>
                                        <p:tgtEl>
                                          <p:spTgt spid="60"/>
                                        </p:tgtEl>
                                        <p:attrNameLst>
                                          <p:attrName>style.visibility</p:attrName>
                                        </p:attrNameLst>
                                      </p:cBhvr>
                                      <p:to>
                                        <p:strVal val="hidden"/>
                                      </p:to>
                                    </p:set>
                                  </p:childTnLst>
                                </p:cTn>
                              </p:par>
                              <p:par>
                                <p:cTn id="146" presetID="6" presetClass="exit" presetSubtype="16" fill="hold" grpId="0" nodeType="withEffect">
                                  <p:stCondLst>
                                    <p:cond delay="0"/>
                                  </p:stCondLst>
                                  <p:childTnLst>
                                    <p:animEffect transition="out" filter="circle(in)">
                                      <p:cBhvr>
                                        <p:cTn id="147" dur="5000"/>
                                        <p:tgtEl>
                                          <p:spTgt spid="61"/>
                                        </p:tgtEl>
                                      </p:cBhvr>
                                    </p:animEffect>
                                    <p:set>
                                      <p:cBhvr>
                                        <p:cTn id="148" dur="1" fill="hold">
                                          <p:stCondLst>
                                            <p:cond delay="4999"/>
                                          </p:stCondLst>
                                        </p:cTn>
                                        <p:tgtEl>
                                          <p:spTgt spid="61"/>
                                        </p:tgtEl>
                                        <p:attrNameLst>
                                          <p:attrName>style.visibility</p:attrName>
                                        </p:attrNameLst>
                                      </p:cBhvr>
                                      <p:to>
                                        <p:strVal val="hidden"/>
                                      </p:to>
                                    </p:set>
                                  </p:childTnLst>
                                </p:cTn>
                              </p:par>
                              <p:par>
                                <p:cTn id="149" presetID="6" presetClass="exit" presetSubtype="16" fill="hold" grpId="0" nodeType="withEffect">
                                  <p:stCondLst>
                                    <p:cond delay="0"/>
                                  </p:stCondLst>
                                  <p:childTnLst>
                                    <p:animEffect transition="out" filter="circle(in)">
                                      <p:cBhvr>
                                        <p:cTn id="150" dur="5000"/>
                                        <p:tgtEl>
                                          <p:spTgt spid="62"/>
                                        </p:tgtEl>
                                      </p:cBhvr>
                                    </p:animEffect>
                                    <p:set>
                                      <p:cBhvr>
                                        <p:cTn id="151" dur="1" fill="hold">
                                          <p:stCondLst>
                                            <p:cond delay="4999"/>
                                          </p:stCondLst>
                                        </p:cTn>
                                        <p:tgtEl>
                                          <p:spTgt spid="62"/>
                                        </p:tgtEl>
                                        <p:attrNameLst>
                                          <p:attrName>style.visibility</p:attrName>
                                        </p:attrNameLst>
                                      </p:cBhvr>
                                      <p:to>
                                        <p:strVal val="hidden"/>
                                      </p:to>
                                    </p:set>
                                  </p:childTnLst>
                                </p:cTn>
                              </p:par>
                              <p:par>
                                <p:cTn id="152" presetID="6" presetClass="exit" presetSubtype="16" fill="hold" grpId="0" nodeType="withEffect">
                                  <p:stCondLst>
                                    <p:cond delay="0"/>
                                  </p:stCondLst>
                                  <p:childTnLst>
                                    <p:animEffect transition="out" filter="circle(in)">
                                      <p:cBhvr>
                                        <p:cTn id="153" dur="5000"/>
                                        <p:tgtEl>
                                          <p:spTgt spid="63"/>
                                        </p:tgtEl>
                                      </p:cBhvr>
                                    </p:animEffect>
                                    <p:set>
                                      <p:cBhvr>
                                        <p:cTn id="154" dur="1" fill="hold">
                                          <p:stCondLst>
                                            <p:cond delay="4999"/>
                                          </p:stCondLst>
                                        </p:cTn>
                                        <p:tgtEl>
                                          <p:spTgt spid="63"/>
                                        </p:tgtEl>
                                        <p:attrNameLst>
                                          <p:attrName>style.visibility</p:attrName>
                                        </p:attrNameLst>
                                      </p:cBhvr>
                                      <p:to>
                                        <p:strVal val="hidden"/>
                                      </p:to>
                                    </p:set>
                                  </p:childTnLst>
                                </p:cTn>
                              </p:par>
                              <p:par>
                                <p:cTn id="155" presetID="6" presetClass="exit" presetSubtype="16" fill="hold" grpId="0" nodeType="withEffect">
                                  <p:stCondLst>
                                    <p:cond delay="0"/>
                                  </p:stCondLst>
                                  <p:childTnLst>
                                    <p:animEffect transition="out" filter="circle(in)">
                                      <p:cBhvr>
                                        <p:cTn id="156" dur="5000"/>
                                        <p:tgtEl>
                                          <p:spTgt spid="64"/>
                                        </p:tgtEl>
                                      </p:cBhvr>
                                    </p:animEffect>
                                    <p:set>
                                      <p:cBhvr>
                                        <p:cTn id="157" dur="1" fill="hold">
                                          <p:stCondLst>
                                            <p:cond delay="4999"/>
                                          </p:stCondLst>
                                        </p:cTn>
                                        <p:tgtEl>
                                          <p:spTgt spid="64"/>
                                        </p:tgtEl>
                                        <p:attrNameLst>
                                          <p:attrName>style.visibility</p:attrName>
                                        </p:attrNameLst>
                                      </p:cBhvr>
                                      <p:to>
                                        <p:strVal val="hidden"/>
                                      </p:to>
                                    </p:set>
                                  </p:childTnLst>
                                </p:cTn>
                              </p:par>
                              <p:par>
                                <p:cTn id="158" presetID="6" presetClass="exit" presetSubtype="16" fill="hold" grpId="0" nodeType="withEffect">
                                  <p:stCondLst>
                                    <p:cond delay="0"/>
                                  </p:stCondLst>
                                  <p:childTnLst>
                                    <p:animEffect transition="out" filter="circle(in)">
                                      <p:cBhvr>
                                        <p:cTn id="159" dur="5000"/>
                                        <p:tgtEl>
                                          <p:spTgt spid="65"/>
                                        </p:tgtEl>
                                      </p:cBhvr>
                                    </p:animEffect>
                                    <p:set>
                                      <p:cBhvr>
                                        <p:cTn id="160" dur="1" fill="hold">
                                          <p:stCondLst>
                                            <p:cond delay="4999"/>
                                          </p:stCondLst>
                                        </p:cTn>
                                        <p:tgtEl>
                                          <p:spTgt spid="65"/>
                                        </p:tgtEl>
                                        <p:attrNameLst>
                                          <p:attrName>style.visibility</p:attrName>
                                        </p:attrNameLst>
                                      </p:cBhvr>
                                      <p:to>
                                        <p:strVal val="hidden"/>
                                      </p:to>
                                    </p:set>
                                  </p:childTnLst>
                                </p:cTn>
                              </p:par>
                              <p:par>
                                <p:cTn id="161" presetID="6" presetClass="exit" presetSubtype="16" fill="hold" grpId="0" nodeType="withEffect">
                                  <p:stCondLst>
                                    <p:cond delay="0"/>
                                  </p:stCondLst>
                                  <p:childTnLst>
                                    <p:animEffect transition="out" filter="circle(in)">
                                      <p:cBhvr>
                                        <p:cTn id="162" dur="5000"/>
                                        <p:tgtEl>
                                          <p:spTgt spid="66"/>
                                        </p:tgtEl>
                                      </p:cBhvr>
                                    </p:animEffect>
                                    <p:set>
                                      <p:cBhvr>
                                        <p:cTn id="163" dur="1" fill="hold">
                                          <p:stCondLst>
                                            <p:cond delay="4999"/>
                                          </p:stCondLst>
                                        </p:cTn>
                                        <p:tgtEl>
                                          <p:spTgt spid="66"/>
                                        </p:tgtEl>
                                        <p:attrNameLst>
                                          <p:attrName>style.visibility</p:attrName>
                                        </p:attrNameLst>
                                      </p:cBhvr>
                                      <p:to>
                                        <p:strVal val="hidden"/>
                                      </p:to>
                                    </p:set>
                                  </p:childTnLst>
                                </p:cTn>
                              </p:par>
                              <p:par>
                                <p:cTn id="164" presetID="6" presetClass="exit" presetSubtype="16" fill="hold" grpId="0" nodeType="withEffect">
                                  <p:stCondLst>
                                    <p:cond delay="0"/>
                                  </p:stCondLst>
                                  <p:childTnLst>
                                    <p:animEffect transition="out" filter="circle(in)">
                                      <p:cBhvr>
                                        <p:cTn id="165" dur="5000"/>
                                        <p:tgtEl>
                                          <p:spTgt spid="67"/>
                                        </p:tgtEl>
                                      </p:cBhvr>
                                    </p:animEffect>
                                    <p:set>
                                      <p:cBhvr>
                                        <p:cTn id="166" dur="1" fill="hold">
                                          <p:stCondLst>
                                            <p:cond delay="4999"/>
                                          </p:stCondLst>
                                        </p:cTn>
                                        <p:tgtEl>
                                          <p:spTgt spid="67"/>
                                        </p:tgtEl>
                                        <p:attrNameLst>
                                          <p:attrName>style.visibility</p:attrName>
                                        </p:attrNameLst>
                                      </p:cBhvr>
                                      <p:to>
                                        <p:strVal val="hidden"/>
                                      </p:to>
                                    </p:set>
                                  </p:childTnLst>
                                </p:cTn>
                              </p:par>
                              <p:par>
                                <p:cTn id="167" presetID="6" presetClass="exit" presetSubtype="16" fill="hold" grpId="0" nodeType="withEffect">
                                  <p:stCondLst>
                                    <p:cond delay="0"/>
                                  </p:stCondLst>
                                  <p:childTnLst>
                                    <p:animEffect transition="out" filter="circle(in)">
                                      <p:cBhvr>
                                        <p:cTn id="168" dur="5000"/>
                                        <p:tgtEl>
                                          <p:spTgt spid="6"/>
                                        </p:tgtEl>
                                      </p:cBhvr>
                                    </p:animEffect>
                                    <p:set>
                                      <p:cBhvr>
                                        <p:cTn id="169" dur="1" fill="hold">
                                          <p:stCondLst>
                                            <p:cond delay="4999"/>
                                          </p:stCondLst>
                                        </p:cTn>
                                        <p:tgtEl>
                                          <p:spTgt spid="6"/>
                                        </p:tgtEl>
                                        <p:attrNameLst>
                                          <p:attrName>style.visibility</p:attrName>
                                        </p:attrNameLst>
                                      </p:cBhvr>
                                      <p:to>
                                        <p:strVal val="hidden"/>
                                      </p:to>
                                    </p:set>
                                  </p:childTnLst>
                                </p:cTn>
                              </p:par>
                              <p:par>
                                <p:cTn id="170" presetID="6" presetClass="exit" presetSubtype="16" fill="hold" grpId="0" nodeType="withEffect">
                                  <p:stCondLst>
                                    <p:cond delay="0"/>
                                  </p:stCondLst>
                                  <p:childTnLst>
                                    <p:animEffect transition="out" filter="circle(in)">
                                      <p:cBhvr>
                                        <p:cTn id="171" dur="5000"/>
                                        <p:tgtEl>
                                          <p:spTgt spid="7"/>
                                        </p:tgtEl>
                                      </p:cBhvr>
                                    </p:animEffect>
                                    <p:set>
                                      <p:cBhvr>
                                        <p:cTn id="172" dur="1" fill="hold">
                                          <p:stCondLst>
                                            <p:cond delay="4999"/>
                                          </p:stCondLst>
                                        </p:cTn>
                                        <p:tgtEl>
                                          <p:spTgt spid="7"/>
                                        </p:tgtEl>
                                        <p:attrNameLst>
                                          <p:attrName>style.visibility</p:attrName>
                                        </p:attrNameLst>
                                      </p:cBhvr>
                                      <p:to>
                                        <p:strVal val="hidden"/>
                                      </p:to>
                                    </p:set>
                                  </p:childTnLst>
                                </p:cTn>
                              </p:par>
                              <p:par>
                                <p:cTn id="173" presetID="6" presetClass="exit" presetSubtype="16" fill="hold" grpId="0" nodeType="withEffect">
                                  <p:stCondLst>
                                    <p:cond delay="0"/>
                                  </p:stCondLst>
                                  <p:childTnLst>
                                    <p:animEffect transition="out" filter="circle(in)">
                                      <p:cBhvr>
                                        <p:cTn id="174" dur="5000"/>
                                        <p:tgtEl>
                                          <p:spTgt spid="8"/>
                                        </p:tgtEl>
                                      </p:cBhvr>
                                    </p:animEffect>
                                    <p:set>
                                      <p:cBhvr>
                                        <p:cTn id="175" dur="1" fill="hold">
                                          <p:stCondLst>
                                            <p:cond delay="4999"/>
                                          </p:stCondLst>
                                        </p:cTn>
                                        <p:tgtEl>
                                          <p:spTgt spid="8"/>
                                        </p:tgtEl>
                                        <p:attrNameLst>
                                          <p:attrName>style.visibility</p:attrName>
                                        </p:attrNameLst>
                                      </p:cBhvr>
                                      <p:to>
                                        <p:strVal val="hidden"/>
                                      </p:to>
                                    </p:set>
                                  </p:childTnLst>
                                </p:cTn>
                              </p:par>
                              <p:par>
                                <p:cTn id="176" presetID="6" presetClass="exit" presetSubtype="16" fill="hold" grpId="0" nodeType="withEffect">
                                  <p:stCondLst>
                                    <p:cond delay="0"/>
                                  </p:stCondLst>
                                  <p:childTnLst>
                                    <p:animEffect transition="out" filter="circle(in)">
                                      <p:cBhvr>
                                        <p:cTn id="177" dur="5000"/>
                                        <p:tgtEl>
                                          <p:spTgt spid="9"/>
                                        </p:tgtEl>
                                      </p:cBhvr>
                                    </p:animEffect>
                                    <p:set>
                                      <p:cBhvr>
                                        <p:cTn id="178" dur="1" fill="hold">
                                          <p:stCondLst>
                                            <p:cond delay="4999"/>
                                          </p:stCondLst>
                                        </p:cTn>
                                        <p:tgtEl>
                                          <p:spTgt spid="9"/>
                                        </p:tgtEl>
                                        <p:attrNameLst>
                                          <p:attrName>style.visibility</p:attrName>
                                        </p:attrNameLst>
                                      </p:cBhvr>
                                      <p:to>
                                        <p:strVal val="hidden"/>
                                      </p:to>
                                    </p:set>
                                  </p:childTnLst>
                                </p:cTn>
                              </p:par>
                              <p:par>
                                <p:cTn id="179" presetID="6" presetClass="exit" presetSubtype="16" fill="hold" grpId="0" nodeType="withEffect">
                                  <p:stCondLst>
                                    <p:cond delay="0"/>
                                  </p:stCondLst>
                                  <p:childTnLst>
                                    <p:animEffect transition="out" filter="circle(in)">
                                      <p:cBhvr>
                                        <p:cTn id="180" dur="5000"/>
                                        <p:tgtEl>
                                          <p:spTgt spid="10"/>
                                        </p:tgtEl>
                                      </p:cBhvr>
                                    </p:animEffect>
                                    <p:set>
                                      <p:cBhvr>
                                        <p:cTn id="181" dur="1" fill="hold">
                                          <p:stCondLst>
                                            <p:cond delay="4999"/>
                                          </p:stCondLst>
                                        </p:cTn>
                                        <p:tgtEl>
                                          <p:spTgt spid="10"/>
                                        </p:tgtEl>
                                        <p:attrNameLst>
                                          <p:attrName>style.visibility</p:attrName>
                                        </p:attrNameLst>
                                      </p:cBhvr>
                                      <p:to>
                                        <p:strVal val="hidden"/>
                                      </p:to>
                                    </p:set>
                                  </p:childTnLst>
                                </p:cTn>
                              </p:par>
                              <p:par>
                                <p:cTn id="182" presetID="6" presetClass="exit" presetSubtype="16" fill="hold" grpId="0" nodeType="withEffect">
                                  <p:stCondLst>
                                    <p:cond delay="0"/>
                                  </p:stCondLst>
                                  <p:childTnLst>
                                    <p:animEffect transition="out" filter="circle(in)">
                                      <p:cBhvr>
                                        <p:cTn id="183" dur="5000"/>
                                        <p:tgtEl>
                                          <p:spTgt spid="11"/>
                                        </p:tgtEl>
                                      </p:cBhvr>
                                    </p:animEffect>
                                    <p:set>
                                      <p:cBhvr>
                                        <p:cTn id="184" dur="1" fill="hold">
                                          <p:stCondLst>
                                            <p:cond delay="4999"/>
                                          </p:stCondLst>
                                        </p:cTn>
                                        <p:tgtEl>
                                          <p:spTgt spid="11"/>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89db0c7e02bbacfb62ab5d070b52d732.jpg"/>
          <p:cNvPicPr>
            <a:picLocks noChangeAspect="1"/>
          </p:cNvPicPr>
          <p:nvPr/>
        </p:nvPicPr>
        <p:blipFill>
          <a:blip r:embed="rId2"/>
          <a:stretch>
            <a:fillRect/>
          </a:stretch>
        </p:blipFill>
        <p:spPr>
          <a:xfrm>
            <a:off x="0" y="1255"/>
            <a:ext cx="9144000" cy="5140990"/>
          </a:xfrm>
          <a:prstGeom prst="rect">
            <a:avLst/>
          </a:prstGeom>
        </p:spPr>
      </p:pic>
      <p:sp>
        <p:nvSpPr>
          <p:cNvPr id="10" name="9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10"/>
                                        </p:tgtEl>
                                      </p:cBhvr>
                                    </p:animEffect>
                                    <p:set>
                                      <p:cBhvr>
                                        <p:cTn id="7" dur="1" fill="hold">
                                          <p:stCondLst>
                                            <p:cond delay="4999"/>
                                          </p:stCondLst>
                                        </p:cTn>
                                        <p:tgtEl>
                                          <p:spTgt spid="10"/>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5000"/>
                                        <p:tgtEl>
                                          <p:spTgt spid="11"/>
                                        </p:tgtEl>
                                      </p:cBhvr>
                                    </p:animEffect>
                                    <p:set>
                                      <p:cBhvr>
                                        <p:cTn id="10" dur="1" fill="hold">
                                          <p:stCondLst>
                                            <p:cond delay="4999"/>
                                          </p:stCondLst>
                                        </p:cTn>
                                        <p:tgtEl>
                                          <p:spTgt spid="11"/>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5000"/>
                                        <p:tgtEl>
                                          <p:spTgt spid="13"/>
                                        </p:tgtEl>
                                      </p:cBhvr>
                                    </p:animEffect>
                                    <p:set>
                                      <p:cBhvr>
                                        <p:cTn id="16" dur="1" fill="hold">
                                          <p:stCondLst>
                                            <p:cond delay="4999"/>
                                          </p:stCondLst>
                                        </p:cTn>
                                        <p:tgtEl>
                                          <p:spTgt spid="13"/>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4"/>
                                        </p:tgtEl>
                                      </p:cBhvr>
                                    </p:animEffect>
                                    <p:set>
                                      <p:cBhvr>
                                        <p:cTn id="19" dur="1" fill="hold">
                                          <p:stCondLst>
                                            <p:cond delay="4999"/>
                                          </p:stCondLst>
                                        </p:cTn>
                                        <p:tgtEl>
                                          <p:spTgt spid="14"/>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6"/>
                                        </p:tgtEl>
                                      </p:cBhvr>
                                    </p:animEffect>
                                    <p:set>
                                      <p:cBhvr>
                                        <p:cTn id="25" dur="1" fill="hold">
                                          <p:stCondLst>
                                            <p:cond delay="4999"/>
                                          </p:stCondLst>
                                        </p:cTn>
                                        <p:tgtEl>
                                          <p:spTgt spid="16"/>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5000"/>
                                        <p:tgtEl>
                                          <p:spTgt spid="17"/>
                                        </p:tgtEl>
                                      </p:cBhvr>
                                    </p:animEffect>
                                    <p:set>
                                      <p:cBhvr>
                                        <p:cTn id="28" dur="1" fill="hold">
                                          <p:stCondLst>
                                            <p:cond delay="4999"/>
                                          </p:stCondLst>
                                        </p:cTn>
                                        <p:tgtEl>
                                          <p:spTgt spid="17"/>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8"/>
                                        </p:tgtEl>
                                      </p:cBhvr>
                                    </p:animEffect>
                                    <p:set>
                                      <p:cBhvr>
                                        <p:cTn id="31" dur="1" fill="hold">
                                          <p:stCondLst>
                                            <p:cond delay="4999"/>
                                          </p:stCondLst>
                                        </p:cTn>
                                        <p:tgtEl>
                                          <p:spTgt spid="18"/>
                                        </p:tgtEl>
                                        <p:attrNameLst>
                                          <p:attrName>style.visibility</p:attrName>
                                        </p:attrNameLst>
                                      </p:cBhvr>
                                      <p:to>
                                        <p:strVal val="hidden"/>
                                      </p:to>
                                    </p:set>
                                  </p:childTnLst>
                                </p:cTn>
                              </p:par>
                              <p:par>
                                <p:cTn id="32" presetID="18" presetClass="exit" presetSubtype="3" fill="hold" grpId="0" nodeType="withEffect">
                                  <p:stCondLst>
                                    <p:cond delay="0"/>
                                  </p:stCondLst>
                                  <p:childTnLst>
                                    <p:animEffect transition="out" filter="strips(upRight)">
                                      <p:cBhvr>
                                        <p:cTn id="33" dur="5000"/>
                                        <p:tgtEl>
                                          <p:spTgt spid="19"/>
                                        </p:tgtEl>
                                      </p:cBhvr>
                                    </p:animEffect>
                                    <p:set>
                                      <p:cBhvr>
                                        <p:cTn id="34" dur="1" fill="hold">
                                          <p:stCondLst>
                                            <p:cond delay="4999"/>
                                          </p:stCondLst>
                                        </p:cTn>
                                        <p:tgtEl>
                                          <p:spTgt spid="19"/>
                                        </p:tgtEl>
                                        <p:attrNameLst>
                                          <p:attrName>style.visibility</p:attrName>
                                        </p:attrNameLst>
                                      </p:cBhvr>
                                      <p:to>
                                        <p:strVal val="hidden"/>
                                      </p:to>
                                    </p:set>
                                  </p:childTnLst>
                                </p:cTn>
                              </p:par>
                              <p:par>
                                <p:cTn id="35" presetID="18" presetClass="exit" presetSubtype="9" fill="hold" grpId="0" nodeType="withEffect">
                                  <p:stCondLst>
                                    <p:cond delay="0"/>
                                  </p:stCondLst>
                                  <p:childTnLst>
                                    <p:animEffect transition="out" filter="strips(upLeft)">
                                      <p:cBhvr>
                                        <p:cTn id="36" dur="5000"/>
                                        <p:tgtEl>
                                          <p:spTgt spid="20"/>
                                        </p:tgtEl>
                                      </p:cBhvr>
                                    </p:animEffect>
                                    <p:set>
                                      <p:cBhvr>
                                        <p:cTn id="37" dur="1" fill="hold">
                                          <p:stCondLst>
                                            <p:cond delay="4999"/>
                                          </p:stCondLst>
                                        </p:cTn>
                                        <p:tgtEl>
                                          <p:spTgt spid="20"/>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5000"/>
                                        <p:tgtEl>
                                          <p:spTgt spid="22"/>
                                        </p:tgtEl>
                                      </p:cBhvr>
                                    </p:animEffect>
                                    <p:set>
                                      <p:cBhvr>
                                        <p:cTn id="40" dur="1" fill="hold">
                                          <p:stCondLst>
                                            <p:cond delay="4999"/>
                                          </p:stCondLst>
                                        </p:cTn>
                                        <p:tgtEl>
                                          <p:spTgt spid="22"/>
                                        </p:tgtEl>
                                        <p:attrNameLst>
                                          <p:attrName>style.visibility</p:attrName>
                                        </p:attrNameLst>
                                      </p:cBhvr>
                                      <p:to>
                                        <p:strVal val="hidden"/>
                                      </p:to>
                                    </p:set>
                                  </p:childTnLst>
                                </p:cTn>
                              </p:par>
                              <p:par>
                                <p:cTn id="41" presetID="18" presetClass="exit" presetSubtype="9" fill="hold" grpId="0" nodeType="withEffect">
                                  <p:stCondLst>
                                    <p:cond delay="0"/>
                                  </p:stCondLst>
                                  <p:childTnLst>
                                    <p:animEffect transition="out" filter="strips(upLeft)">
                                      <p:cBhvr>
                                        <p:cTn id="42" dur="5000"/>
                                        <p:tgtEl>
                                          <p:spTgt spid="23"/>
                                        </p:tgtEl>
                                      </p:cBhvr>
                                    </p:animEffect>
                                    <p:set>
                                      <p:cBhvr>
                                        <p:cTn id="43" dur="1" fill="hold">
                                          <p:stCondLst>
                                            <p:cond delay="4999"/>
                                          </p:stCondLst>
                                        </p:cTn>
                                        <p:tgtEl>
                                          <p:spTgt spid="23"/>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24"/>
                                        </p:tgtEl>
                                      </p:cBhvr>
                                    </p:animEffect>
                                    <p:set>
                                      <p:cBhvr>
                                        <p:cTn id="46" dur="1" fill="hold">
                                          <p:stCondLst>
                                            <p:cond delay="4999"/>
                                          </p:stCondLst>
                                        </p:cTn>
                                        <p:tgtEl>
                                          <p:spTgt spid="24"/>
                                        </p:tgtEl>
                                        <p:attrNameLst>
                                          <p:attrName>style.visibility</p:attrName>
                                        </p:attrNameLst>
                                      </p:cBhvr>
                                      <p:to>
                                        <p:strVal val="hidden"/>
                                      </p:to>
                                    </p:set>
                                  </p:childTnLst>
                                </p:cTn>
                              </p:par>
                              <p:par>
                                <p:cTn id="47" presetID="18" presetClass="exit" presetSubtype="9" fill="hold" grpId="0" nodeType="withEffect">
                                  <p:stCondLst>
                                    <p:cond delay="0"/>
                                  </p:stCondLst>
                                  <p:childTnLst>
                                    <p:animEffect transition="out" filter="strips(upLeft)">
                                      <p:cBhvr>
                                        <p:cTn id="48" dur="5000"/>
                                        <p:tgtEl>
                                          <p:spTgt spid="25"/>
                                        </p:tgtEl>
                                      </p:cBhvr>
                                    </p:animEffect>
                                    <p:set>
                                      <p:cBhvr>
                                        <p:cTn id="49" dur="1" fill="hold">
                                          <p:stCondLst>
                                            <p:cond delay="4999"/>
                                          </p:stCondLst>
                                        </p:cTn>
                                        <p:tgtEl>
                                          <p:spTgt spid="25"/>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26"/>
                                        </p:tgtEl>
                                      </p:cBhvr>
                                    </p:animEffect>
                                    <p:set>
                                      <p:cBhvr>
                                        <p:cTn id="52" dur="1" fill="hold">
                                          <p:stCondLst>
                                            <p:cond delay="4999"/>
                                          </p:stCondLst>
                                        </p:cTn>
                                        <p:tgtEl>
                                          <p:spTgt spid="26"/>
                                        </p:tgtEl>
                                        <p:attrNameLst>
                                          <p:attrName>style.visibility</p:attrName>
                                        </p:attrNameLst>
                                      </p:cBhvr>
                                      <p:to>
                                        <p:strVal val="hidden"/>
                                      </p:to>
                                    </p:set>
                                  </p:childTnLst>
                                </p:cTn>
                              </p:par>
                              <p:par>
                                <p:cTn id="53" presetID="18" presetClass="exit" presetSubtype="9" fill="hold" grpId="0" nodeType="withEffect">
                                  <p:stCondLst>
                                    <p:cond delay="0"/>
                                  </p:stCondLst>
                                  <p:childTnLst>
                                    <p:animEffect transition="out" filter="strips(upLeft)">
                                      <p:cBhvr>
                                        <p:cTn id="54" dur="5000"/>
                                        <p:tgtEl>
                                          <p:spTgt spid="27"/>
                                        </p:tgtEl>
                                      </p:cBhvr>
                                    </p:animEffect>
                                    <p:set>
                                      <p:cBhvr>
                                        <p:cTn id="55" dur="1" fill="hold">
                                          <p:stCondLst>
                                            <p:cond delay="4999"/>
                                          </p:stCondLst>
                                        </p:cTn>
                                        <p:tgtEl>
                                          <p:spTgt spid="27"/>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28"/>
                                        </p:tgtEl>
                                      </p:cBhvr>
                                    </p:animEffect>
                                    <p:set>
                                      <p:cBhvr>
                                        <p:cTn id="58" dur="1" fill="hold">
                                          <p:stCondLst>
                                            <p:cond delay="4999"/>
                                          </p:stCondLst>
                                        </p:cTn>
                                        <p:tgtEl>
                                          <p:spTgt spid="28"/>
                                        </p:tgtEl>
                                        <p:attrNameLst>
                                          <p:attrName>style.visibility</p:attrName>
                                        </p:attrNameLst>
                                      </p:cBhvr>
                                      <p:to>
                                        <p:strVal val="hidden"/>
                                      </p:to>
                                    </p:set>
                                  </p:childTnLst>
                                </p:cTn>
                              </p:par>
                              <p:par>
                                <p:cTn id="59" presetID="18" presetClass="exit" presetSubtype="9" fill="hold" grpId="0" nodeType="withEffect">
                                  <p:stCondLst>
                                    <p:cond delay="0"/>
                                  </p:stCondLst>
                                  <p:childTnLst>
                                    <p:animEffect transition="out" filter="strips(upLeft)">
                                      <p:cBhvr>
                                        <p:cTn id="60" dur="5000"/>
                                        <p:tgtEl>
                                          <p:spTgt spid="29"/>
                                        </p:tgtEl>
                                      </p:cBhvr>
                                    </p:animEffect>
                                    <p:set>
                                      <p:cBhvr>
                                        <p:cTn id="61" dur="1" fill="hold">
                                          <p:stCondLst>
                                            <p:cond delay="4999"/>
                                          </p:stCondLst>
                                        </p:cTn>
                                        <p:tgtEl>
                                          <p:spTgt spid="29"/>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30"/>
                                        </p:tgtEl>
                                      </p:cBhvr>
                                    </p:animEffect>
                                    <p:set>
                                      <p:cBhvr>
                                        <p:cTn id="64" dur="1" fill="hold">
                                          <p:stCondLst>
                                            <p:cond delay="4999"/>
                                          </p:stCondLst>
                                        </p:cTn>
                                        <p:tgtEl>
                                          <p:spTgt spid="30"/>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21"/>
                                        </p:tgtEl>
                                      </p:cBhvr>
                                    </p:animEffect>
                                    <p:set>
                                      <p:cBhvr>
                                        <p:cTn id="67" dur="1" fill="hold">
                                          <p:stCondLst>
                                            <p:cond delay="4999"/>
                                          </p:stCondLst>
                                        </p:cTn>
                                        <p:tgtEl>
                                          <p:spTgt spid="21"/>
                                        </p:tgtEl>
                                        <p:attrNameLst>
                                          <p:attrName>style.visibility</p:attrName>
                                        </p:attrNameLst>
                                      </p:cBhvr>
                                      <p:to>
                                        <p:strVal val="hidden"/>
                                      </p:to>
                                    </p:set>
                                  </p:childTnLst>
                                </p:cTn>
                              </p:par>
                              <p:par>
                                <p:cTn id="68" presetID="18" presetClass="exit" presetSubtype="3" fill="hold" grpId="0" nodeType="withEffect">
                                  <p:stCondLst>
                                    <p:cond delay="0"/>
                                  </p:stCondLst>
                                  <p:childTnLst>
                                    <p:animEffect transition="out" filter="strips(upRight)">
                                      <p:cBhvr>
                                        <p:cTn id="69" dur="5000"/>
                                        <p:tgtEl>
                                          <p:spTgt spid="31"/>
                                        </p:tgtEl>
                                      </p:cBhvr>
                                    </p:animEffect>
                                    <p:set>
                                      <p:cBhvr>
                                        <p:cTn id="70" dur="1" fill="hold">
                                          <p:stCondLst>
                                            <p:cond delay="4999"/>
                                          </p:stCondLst>
                                        </p:cTn>
                                        <p:tgtEl>
                                          <p:spTgt spid="31"/>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32"/>
                                        </p:tgtEl>
                                      </p:cBhvr>
                                    </p:animEffect>
                                    <p:set>
                                      <p:cBhvr>
                                        <p:cTn id="73" dur="1" fill="hold">
                                          <p:stCondLst>
                                            <p:cond delay="4999"/>
                                          </p:stCondLst>
                                        </p:cTn>
                                        <p:tgtEl>
                                          <p:spTgt spid="32"/>
                                        </p:tgtEl>
                                        <p:attrNameLst>
                                          <p:attrName>style.visibility</p:attrName>
                                        </p:attrNameLst>
                                      </p:cBhvr>
                                      <p:to>
                                        <p:strVal val="hidden"/>
                                      </p:to>
                                    </p:set>
                                  </p:childTnLst>
                                </p:cTn>
                              </p:par>
                              <p:par>
                                <p:cTn id="74" presetID="18" presetClass="exit" presetSubtype="3" fill="hold" grpId="0" nodeType="withEffect">
                                  <p:stCondLst>
                                    <p:cond delay="0"/>
                                  </p:stCondLst>
                                  <p:childTnLst>
                                    <p:animEffect transition="out" filter="strips(upRight)">
                                      <p:cBhvr>
                                        <p:cTn id="75" dur="5000"/>
                                        <p:tgtEl>
                                          <p:spTgt spid="33"/>
                                        </p:tgtEl>
                                      </p:cBhvr>
                                    </p:animEffect>
                                    <p:set>
                                      <p:cBhvr>
                                        <p:cTn id="76" dur="1" fill="hold">
                                          <p:stCondLst>
                                            <p:cond delay="4999"/>
                                          </p:stCondLst>
                                        </p:cTn>
                                        <p:tgtEl>
                                          <p:spTgt spid="33"/>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34"/>
                                        </p:tgtEl>
                                      </p:cBhvr>
                                    </p:animEffect>
                                    <p:set>
                                      <p:cBhvr>
                                        <p:cTn id="79" dur="1" fill="hold">
                                          <p:stCondLst>
                                            <p:cond delay="4999"/>
                                          </p:stCondLst>
                                        </p:cTn>
                                        <p:tgtEl>
                                          <p:spTgt spid="34"/>
                                        </p:tgtEl>
                                        <p:attrNameLst>
                                          <p:attrName>style.visibility</p:attrName>
                                        </p:attrNameLst>
                                      </p:cBhvr>
                                      <p:to>
                                        <p:strVal val="hidden"/>
                                      </p:to>
                                    </p:set>
                                  </p:childTnLst>
                                </p:cTn>
                              </p:par>
                              <p:par>
                                <p:cTn id="80" presetID="18" presetClass="exit" presetSubtype="3" fill="hold" grpId="0" nodeType="withEffect">
                                  <p:stCondLst>
                                    <p:cond delay="0"/>
                                  </p:stCondLst>
                                  <p:childTnLst>
                                    <p:animEffect transition="out" filter="strips(upRight)">
                                      <p:cBhvr>
                                        <p:cTn id="81" dur="5000"/>
                                        <p:tgtEl>
                                          <p:spTgt spid="35"/>
                                        </p:tgtEl>
                                      </p:cBhvr>
                                    </p:animEffect>
                                    <p:set>
                                      <p:cBhvr>
                                        <p:cTn id="82" dur="1" fill="hold">
                                          <p:stCondLst>
                                            <p:cond delay="4999"/>
                                          </p:stCondLst>
                                        </p:cTn>
                                        <p:tgtEl>
                                          <p:spTgt spid="35"/>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36"/>
                                        </p:tgtEl>
                                      </p:cBhvr>
                                    </p:animEffect>
                                    <p:set>
                                      <p:cBhvr>
                                        <p:cTn id="85" dur="1" fill="hold">
                                          <p:stCondLst>
                                            <p:cond delay="4999"/>
                                          </p:stCondLst>
                                        </p:cTn>
                                        <p:tgtEl>
                                          <p:spTgt spid="36"/>
                                        </p:tgtEl>
                                        <p:attrNameLst>
                                          <p:attrName>style.visibility</p:attrName>
                                        </p:attrNameLst>
                                      </p:cBhvr>
                                      <p:to>
                                        <p:strVal val="hidden"/>
                                      </p:to>
                                    </p:set>
                                  </p:childTnLst>
                                </p:cTn>
                              </p:par>
                              <p:par>
                                <p:cTn id="86" presetID="18" presetClass="exit" presetSubtype="3" fill="hold" grpId="0" nodeType="withEffect">
                                  <p:stCondLst>
                                    <p:cond delay="0"/>
                                  </p:stCondLst>
                                  <p:childTnLst>
                                    <p:animEffect transition="out" filter="strips(upRight)">
                                      <p:cBhvr>
                                        <p:cTn id="87" dur="5000"/>
                                        <p:tgtEl>
                                          <p:spTgt spid="37"/>
                                        </p:tgtEl>
                                      </p:cBhvr>
                                    </p:animEffect>
                                    <p:set>
                                      <p:cBhvr>
                                        <p:cTn id="88" dur="1" fill="hold">
                                          <p:stCondLst>
                                            <p:cond delay="4999"/>
                                          </p:stCondLst>
                                        </p:cTn>
                                        <p:tgtEl>
                                          <p:spTgt spid="37"/>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38"/>
                                        </p:tgtEl>
                                      </p:cBhvr>
                                    </p:animEffect>
                                    <p:set>
                                      <p:cBhvr>
                                        <p:cTn id="91" dur="1" fill="hold">
                                          <p:stCondLst>
                                            <p:cond delay="4999"/>
                                          </p:stCondLst>
                                        </p:cTn>
                                        <p:tgtEl>
                                          <p:spTgt spid="38"/>
                                        </p:tgtEl>
                                        <p:attrNameLst>
                                          <p:attrName>style.visibility</p:attrName>
                                        </p:attrNameLst>
                                      </p:cBhvr>
                                      <p:to>
                                        <p:strVal val="hidden"/>
                                      </p:to>
                                    </p:set>
                                  </p:childTnLst>
                                </p:cTn>
                              </p:par>
                              <p:par>
                                <p:cTn id="92" presetID="18" presetClass="exit" presetSubtype="3" fill="hold" grpId="0" nodeType="withEffect">
                                  <p:stCondLst>
                                    <p:cond delay="0"/>
                                  </p:stCondLst>
                                  <p:childTnLst>
                                    <p:animEffect transition="out" filter="strips(upRight)">
                                      <p:cBhvr>
                                        <p:cTn id="93" dur="5000"/>
                                        <p:tgtEl>
                                          <p:spTgt spid="39"/>
                                        </p:tgtEl>
                                      </p:cBhvr>
                                    </p:animEffect>
                                    <p:set>
                                      <p:cBhvr>
                                        <p:cTn id="94" dur="1" fill="hold">
                                          <p:stCondLst>
                                            <p:cond delay="4999"/>
                                          </p:stCondLst>
                                        </p:cTn>
                                        <p:tgtEl>
                                          <p:spTgt spid="39"/>
                                        </p:tgtEl>
                                        <p:attrNameLst>
                                          <p:attrName>style.visibility</p:attrName>
                                        </p:attrNameLst>
                                      </p:cBhvr>
                                      <p:to>
                                        <p:strVal val="hidden"/>
                                      </p:to>
                                    </p:set>
                                  </p:childTnLst>
                                </p:cTn>
                              </p:par>
                              <p:par>
                                <p:cTn id="95" presetID="18" presetClass="exit" presetSubtype="9" fill="hold" grpId="0" nodeType="withEffect">
                                  <p:stCondLst>
                                    <p:cond delay="0"/>
                                  </p:stCondLst>
                                  <p:childTnLst>
                                    <p:animEffect transition="out" filter="strips(upLeft)">
                                      <p:cBhvr>
                                        <p:cTn id="96" dur="5000"/>
                                        <p:tgtEl>
                                          <p:spTgt spid="40"/>
                                        </p:tgtEl>
                                      </p:cBhvr>
                                    </p:animEffect>
                                    <p:set>
                                      <p:cBhvr>
                                        <p:cTn id="97" dur="1" fill="hold">
                                          <p:stCondLst>
                                            <p:cond delay="4999"/>
                                          </p:stCondLst>
                                        </p:cTn>
                                        <p:tgtEl>
                                          <p:spTgt spid="40"/>
                                        </p:tgtEl>
                                        <p:attrNameLst>
                                          <p:attrName>style.visibility</p:attrName>
                                        </p:attrNameLst>
                                      </p:cBhvr>
                                      <p:to>
                                        <p:strVal val="hidden"/>
                                      </p:to>
                                    </p:set>
                                  </p:childTnLst>
                                </p:cTn>
                              </p:par>
                              <p:par>
                                <p:cTn id="98" presetID="18" presetClass="exit" presetSubtype="6" fill="hold" grpId="0" nodeType="withEffect">
                                  <p:stCondLst>
                                    <p:cond delay="0"/>
                                  </p:stCondLst>
                                  <p:childTnLst>
                                    <p:animEffect transition="out" filter="strips(downRight)">
                                      <p:cBhvr>
                                        <p:cTn id="99" dur="5000"/>
                                        <p:tgtEl>
                                          <p:spTgt spid="41"/>
                                        </p:tgtEl>
                                      </p:cBhvr>
                                    </p:animEffect>
                                    <p:set>
                                      <p:cBhvr>
                                        <p:cTn id="100" dur="1" fill="hold">
                                          <p:stCondLst>
                                            <p:cond delay="4999"/>
                                          </p:stCondLst>
                                        </p:cTn>
                                        <p:tgtEl>
                                          <p:spTgt spid="41"/>
                                        </p:tgtEl>
                                        <p:attrNameLst>
                                          <p:attrName>style.visibility</p:attrName>
                                        </p:attrNameLst>
                                      </p:cBhvr>
                                      <p:to>
                                        <p:strVal val="hidden"/>
                                      </p:to>
                                    </p:set>
                                  </p:childTnLst>
                                </p:cTn>
                              </p:par>
                              <p:par>
                                <p:cTn id="101" presetID="18" presetClass="exit" presetSubtype="9" fill="hold" grpId="0" nodeType="withEffect">
                                  <p:stCondLst>
                                    <p:cond delay="0"/>
                                  </p:stCondLst>
                                  <p:childTnLst>
                                    <p:animEffect transition="out" filter="strips(upLeft)">
                                      <p:cBhvr>
                                        <p:cTn id="102" dur="5000"/>
                                        <p:tgtEl>
                                          <p:spTgt spid="42"/>
                                        </p:tgtEl>
                                      </p:cBhvr>
                                    </p:animEffect>
                                    <p:set>
                                      <p:cBhvr>
                                        <p:cTn id="103" dur="1" fill="hold">
                                          <p:stCondLst>
                                            <p:cond delay="4999"/>
                                          </p:stCondLst>
                                        </p:cTn>
                                        <p:tgtEl>
                                          <p:spTgt spid="42"/>
                                        </p:tgtEl>
                                        <p:attrNameLst>
                                          <p:attrName>style.visibility</p:attrName>
                                        </p:attrNameLst>
                                      </p:cBhvr>
                                      <p:to>
                                        <p:strVal val="hidden"/>
                                      </p:to>
                                    </p:set>
                                  </p:childTnLst>
                                </p:cTn>
                              </p:par>
                              <p:par>
                                <p:cTn id="104" presetID="18" presetClass="exit" presetSubtype="6" fill="hold" grpId="0" nodeType="withEffect">
                                  <p:stCondLst>
                                    <p:cond delay="0"/>
                                  </p:stCondLst>
                                  <p:childTnLst>
                                    <p:animEffect transition="out" filter="strips(downRight)">
                                      <p:cBhvr>
                                        <p:cTn id="105" dur="5000"/>
                                        <p:tgtEl>
                                          <p:spTgt spid="43"/>
                                        </p:tgtEl>
                                      </p:cBhvr>
                                    </p:animEffect>
                                    <p:set>
                                      <p:cBhvr>
                                        <p:cTn id="106" dur="1" fill="hold">
                                          <p:stCondLst>
                                            <p:cond delay="4999"/>
                                          </p:stCondLst>
                                        </p:cTn>
                                        <p:tgtEl>
                                          <p:spTgt spid="43"/>
                                        </p:tgtEl>
                                        <p:attrNameLst>
                                          <p:attrName>style.visibility</p:attrName>
                                        </p:attrNameLst>
                                      </p:cBhvr>
                                      <p:to>
                                        <p:strVal val="hidden"/>
                                      </p:to>
                                    </p:set>
                                  </p:childTnLst>
                                </p:cTn>
                              </p:par>
                              <p:par>
                                <p:cTn id="107" presetID="18" presetClass="exit" presetSubtype="9" fill="hold" grpId="0" nodeType="withEffect">
                                  <p:stCondLst>
                                    <p:cond delay="0"/>
                                  </p:stCondLst>
                                  <p:childTnLst>
                                    <p:animEffect transition="out" filter="strips(upLeft)">
                                      <p:cBhvr>
                                        <p:cTn id="108" dur="5000"/>
                                        <p:tgtEl>
                                          <p:spTgt spid="44"/>
                                        </p:tgtEl>
                                      </p:cBhvr>
                                    </p:animEffect>
                                    <p:set>
                                      <p:cBhvr>
                                        <p:cTn id="109" dur="1" fill="hold">
                                          <p:stCondLst>
                                            <p:cond delay="4999"/>
                                          </p:stCondLst>
                                        </p:cTn>
                                        <p:tgtEl>
                                          <p:spTgt spid="44"/>
                                        </p:tgtEl>
                                        <p:attrNameLst>
                                          <p:attrName>style.visibility</p:attrName>
                                        </p:attrNameLst>
                                      </p:cBhvr>
                                      <p:to>
                                        <p:strVal val="hidden"/>
                                      </p:to>
                                    </p:set>
                                  </p:childTnLst>
                                </p:cTn>
                              </p:par>
                              <p:par>
                                <p:cTn id="110" presetID="18" presetClass="exit" presetSubtype="6" fill="hold" grpId="0" nodeType="withEffect">
                                  <p:stCondLst>
                                    <p:cond delay="0"/>
                                  </p:stCondLst>
                                  <p:childTnLst>
                                    <p:animEffect transition="out" filter="strips(downRight)">
                                      <p:cBhvr>
                                        <p:cTn id="111" dur="5000"/>
                                        <p:tgtEl>
                                          <p:spTgt spid="45"/>
                                        </p:tgtEl>
                                      </p:cBhvr>
                                    </p:animEffect>
                                    <p:set>
                                      <p:cBhvr>
                                        <p:cTn id="112" dur="1" fill="hold">
                                          <p:stCondLst>
                                            <p:cond delay="4999"/>
                                          </p:stCondLst>
                                        </p:cTn>
                                        <p:tgtEl>
                                          <p:spTgt spid="45"/>
                                        </p:tgtEl>
                                        <p:attrNameLst>
                                          <p:attrName>style.visibility</p:attrName>
                                        </p:attrNameLst>
                                      </p:cBhvr>
                                      <p:to>
                                        <p:strVal val="hidden"/>
                                      </p:to>
                                    </p:set>
                                  </p:childTnLst>
                                </p:cTn>
                              </p:par>
                              <p:par>
                                <p:cTn id="113" presetID="18" presetClass="exit" presetSubtype="9" fill="hold" grpId="0" nodeType="withEffect">
                                  <p:stCondLst>
                                    <p:cond delay="0"/>
                                  </p:stCondLst>
                                  <p:childTnLst>
                                    <p:animEffect transition="out" filter="strips(upLeft)">
                                      <p:cBhvr>
                                        <p:cTn id="114" dur="5000"/>
                                        <p:tgtEl>
                                          <p:spTgt spid="46"/>
                                        </p:tgtEl>
                                      </p:cBhvr>
                                    </p:animEffect>
                                    <p:set>
                                      <p:cBhvr>
                                        <p:cTn id="115" dur="1" fill="hold">
                                          <p:stCondLst>
                                            <p:cond delay="4999"/>
                                          </p:stCondLst>
                                        </p:cTn>
                                        <p:tgtEl>
                                          <p:spTgt spid="46"/>
                                        </p:tgtEl>
                                        <p:attrNameLst>
                                          <p:attrName>style.visibility</p:attrName>
                                        </p:attrNameLst>
                                      </p:cBhvr>
                                      <p:to>
                                        <p:strVal val="hidden"/>
                                      </p:to>
                                    </p:set>
                                  </p:childTnLst>
                                </p:cTn>
                              </p:par>
                              <p:par>
                                <p:cTn id="116" presetID="18" presetClass="exit" presetSubtype="6" fill="hold" grpId="0" nodeType="withEffect">
                                  <p:stCondLst>
                                    <p:cond delay="0"/>
                                  </p:stCondLst>
                                  <p:childTnLst>
                                    <p:animEffect transition="out" filter="strips(downRight)">
                                      <p:cBhvr>
                                        <p:cTn id="117" dur="5000"/>
                                        <p:tgtEl>
                                          <p:spTgt spid="47"/>
                                        </p:tgtEl>
                                      </p:cBhvr>
                                    </p:animEffect>
                                    <p:set>
                                      <p:cBhvr>
                                        <p:cTn id="118" dur="1" fill="hold">
                                          <p:stCondLst>
                                            <p:cond delay="4999"/>
                                          </p:stCondLst>
                                        </p:cTn>
                                        <p:tgtEl>
                                          <p:spTgt spid="47"/>
                                        </p:tgtEl>
                                        <p:attrNameLst>
                                          <p:attrName>style.visibility</p:attrName>
                                        </p:attrNameLst>
                                      </p:cBhvr>
                                      <p:to>
                                        <p:strVal val="hidden"/>
                                      </p:to>
                                    </p:set>
                                  </p:childTnLst>
                                </p:cTn>
                              </p:par>
                              <p:par>
                                <p:cTn id="119" presetID="18" presetClass="exit" presetSubtype="9" fill="hold" grpId="0" nodeType="withEffect">
                                  <p:stCondLst>
                                    <p:cond delay="0"/>
                                  </p:stCondLst>
                                  <p:childTnLst>
                                    <p:animEffect transition="out" filter="strips(upLeft)">
                                      <p:cBhvr>
                                        <p:cTn id="120" dur="5000"/>
                                        <p:tgtEl>
                                          <p:spTgt spid="48"/>
                                        </p:tgtEl>
                                      </p:cBhvr>
                                    </p:animEffect>
                                    <p:set>
                                      <p:cBhvr>
                                        <p:cTn id="121" dur="1" fill="hold">
                                          <p:stCondLst>
                                            <p:cond delay="4999"/>
                                          </p:stCondLst>
                                        </p:cTn>
                                        <p:tgtEl>
                                          <p:spTgt spid="48"/>
                                        </p:tgtEl>
                                        <p:attrNameLst>
                                          <p:attrName>style.visibility</p:attrName>
                                        </p:attrNameLst>
                                      </p:cBhvr>
                                      <p:to>
                                        <p:strVal val="hidden"/>
                                      </p:to>
                                    </p:set>
                                  </p:childTnLst>
                                </p:cTn>
                              </p:par>
                              <p:par>
                                <p:cTn id="122" presetID="18" presetClass="exit" presetSubtype="6" fill="hold" grpId="0" nodeType="withEffect">
                                  <p:stCondLst>
                                    <p:cond delay="0"/>
                                  </p:stCondLst>
                                  <p:childTnLst>
                                    <p:animEffect transition="out" filter="strips(downRight)">
                                      <p:cBhvr>
                                        <p:cTn id="123" dur="5000"/>
                                        <p:tgtEl>
                                          <p:spTgt spid="49"/>
                                        </p:tgtEl>
                                      </p:cBhvr>
                                    </p:animEffect>
                                    <p:set>
                                      <p:cBhvr>
                                        <p:cTn id="124" dur="1" fill="hold">
                                          <p:stCondLst>
                                            <p:cond delay="4999"/>
                                          </p:stCondLst>
                                        </p:cTn>
                                        <p:tgtEl>
                                          <p:spTgt spid="49"/>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50"/>
                                        </p:tgtEl>
                                      </p:cBhvr>
                                    </p:animEffect>
                                    <p:set>
                                      <p:cBhvr>
                                        <p:cTn id="127" dur="1" fill="hold">
                                          <p:stCondLst>
                                            <p:cond delay="4999"/>
                                          </p:stCondLst>
                                        </p:cTn>
                                        <p:tgtEl>
                                          <p:spTgt spid="50"/>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52"/>
                                        </p:tgtEl>
                                      </p:cBhvr>
                                    </p:animEffect>
                                    <p:set>
                                      <p:cBhvr>
                                        <p:cTn id="130" dur="1" fill="hold">
                                          <p:stCondLst>
                                            <p:cond delay="4999"/>
                                          </p:stCondLst>
                                        </p:cTn>
                                        <p:tgtEl>
                                          <p:spTgt spid="52"/>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53"/>
                                        </p:tgtEl>
                                      </p:cBhvr>
                                    </p:animEffect>
                                    <p:set>
                                      <p:cBhvr>
                                        <p:cTn id="133" dur="1" fill="hold">
                                          <p:stCondLst>
                                            <p:cond delay="4999"/>
                                          </p:stCondLst>
                                        </p:cTn>
                                        <p:tgtEl>
                                          <p:spTgt spid="53"/>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54"/>
                                        </p:tgtEl>
                                      </p:cBhvr>
                                    </p:animEffect>
                                    <p:set>
                                      <p:cBhvr>
                                        <p:cTn id="136" dur="1" fill="hold">
                                          <p:stCondLst>
                                            <p:cond delay="4999"/>
                                          </p:stCondLst>
                                        </p:cTn>
                                        <p:tgtEl>
                                          <p:spTgt spid="54"/>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55"/>
                                        </p:tgtEl>
                                      </p:cBhvr>
                                    </p:animEffect>
                                    <p:set>
                                      <p:cBhvr>
                                        <p:cTn id="139" dur="1" fill="hold">
                                          <p:stCondLst>
                                            <p:cond delay="4999"/>
                                          </p:stCondLst>
                                        </p:cTn>
                                        <p:tgtEl>
                                          <p:spTgt spid="55"/>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56"/>
                                        </p:tgtEl>
                                      </p:cBhvr>
                                    </p:animEffect>
                                    <p:set>
                                      <p:cBhvr>
                                        <p:cTn id="142" dur="1" fill="hold">
                                          <p:stCondLst>
                                            <p:cond delay="4999"/>
                                          </p:stCondLst>
                                        </p:cTn>
                                        <p:tgtEl>
                                          <p:spTgt spid="56"/>
                                        </p:tgtEl>
                                        <p:attrNameLst>
                                          <p:attrName>style.visibility</p:attrName>
                                        </p:attrNameLst>
                                      </p:cBhvr>
                                      <p:to>
                                        <p:strVal val="hidden"/>
                                      </p:to>
                                    </p:set>
                                  </p:childTnLst>
                                </p:cTn>
                              </p:par>
                              <p:par>
                                <p:cTn id="143" presetID="18" presetClass="exit" presetSubtype="12" fill="hold" grpId="0" nodeType="withEffect">
                                  <p:stCondLst>
                                    <p:cond delay="0"/>
                                  </p:stCondLst>
                                  <p:childTnLst>
                                    <p:animEffect transition="out" filter="strips(downLeft)">
                                      <p:cBhvr>
                                        <p:cTn id="144" dur="5000"/>
                                        <p:tgtEl>
                                          <p:spTgt spid="57"/>
                                        </p:tgtEl>
                                      </p:cBhvr>
                                    </p:animEffect>
                                    <p:set>
                                      <p:cBhvr>
                                        <p:cTn id="145" dur="1" fill="hold">
                                          <p:stCondLst>
                                            <p:cond delay="4999"/>
                                          </p:stCondLst>
                                        </p:cTn>
                                        <p:tgtEl>
                                          <p:spTgt spid="57"/>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58"/>
                                        </p:tgtEl>
                                      </p:cBhvr>
                                    </p:animEffect>
                                    <p:set>
                                      <p:cBhvr>
                                        <p:cTn id="148" dur="1" fill="hold">
                                          <p:stCondLst>
                                            <p:cond delay="4999"/>
                                          </p:stCondLst>
                                        </p:cTn>
                                        <p:tgtEl>
                                          <p:spTgt spid="58"/>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59"/>
                                        </p:tgtEl>
                                      </p:cBhvr>
                                    </p:animEffect>
                                    <p:set>
                                      <p:cBhvr>
                                        <p:cTn id="151" dur="1" fill="hold">
                                          <p:stCondLst>
                                            <p:cond delay="4999"/>
                                          </p:stCondLst>
                                        </p:cTn>
                                        <p:tgtEl>
                                          <p:spTgt spid="59"/>
                                        </p:tgtEl>
                                        <p:attrNameLst>
                                          <p:attrName>style.visibility</p:attrName>
                                        </p:attrNameLst>
                                      </p:cBhvr>
                                      <p:to>
                                        <p:strVal val="hidden"/>
                                      </p:to>
                                    </p:set>
                                  </p:childTnLst>
                                </p:cTn>
                              </p:par>
                              <p:par>
                                <p:cTn id="152" presetID="18" presetClass="exit" presetSubtype="3" fill="hold" grpId="0" nodeType="withEffect">
                                  <p:stCondLst>
                                    <p:cond delay="0"/>
                                  </p:stCondLst>
                                  <p:childTnLst>
                                    <p:animEffect transition="out" filter="strips(upRight)">
                                      <p:cBhvr>
                                        <p:cTn id="153" dur="5000"/>
                                        <p:tgtEl>
                                          <p:spTgt spid="60"/>
                                        </p:tgtEl>
                                      </p:cBhvr>
                                    </p:animEffect>
                                    <p:set>
                                      <p:cBhvr>
                                        <p:cTn id="154" dur="1" fill="hold">
                                          <p:stCondLst>
                                            <p:cond delay="4999"/>
                                          </p:stCondLst>
                                        </p:cTn>
                                        <p:tgtEl>
                                          <p:spTgt spid="60"/>
                                        </p:tgtEl>
                                        <p:attrNameLst>
                                          <p:attrName>style.visibility</p:attrName>
                                        </p:attrNameLst>
                                      </p:cBhvr>
                                      <p:to>
                                        <p:strVal val="hidden"/>
                                      </p:to>
                                    </p:set>
                                  </p:childTnLst>
                                </p:cTn>
                              </p:par>
                              <p:par>
                                <p:cTn id="155" presetID="18" presetClass="exit" presetSubtype="9" fill="hold" grpId="0" nodeType="withEffect">
                                  <p:stCondLst>
                                    <p:cond delay="0"/>
                                  </p:stCondLst>
                                  <p:childTnLst>
                                    <p:animEffect transition="out" filter="strips(upLeft)">
                                      <p:cBhvr>
                                        <p:cTn id="156" dur="5000"/>
                                        <p:tgtEl>
                                          <p:spTgt spid="51"/>
                                        </p:tgtEl>
                                      </p:cBhvr>
                                    </p:animEffect>
                                    <p:set>
                                      <p:cBhvr>
                                        <p:cTn id="157" dur="1" fill="hold">
                                          <p:stCondLst>
                                            <p:cond delay="4999"/>
                                          </p:stCondLst>
                                        </p:cTn>
                                        <p:tgtEl>
                                          <p:spTgt spid="51"/>
                                        </p:tgtEl>
                                        <p:attrNameLst>
                                          <p:attrName>style.visibility</p:attrName>
                                        </p:attrNameLst>
                                      </p:cBhvr>
                                      <p:to>
                                        <p:strVal val="hidden"/>
                                      </p:to>
                                    </p:set>
                                  </p:childTnLst>
                                </p:cTn>
                              </p:par>
                              <p:par>
                                <p:cTn id="158" presetID="18" presetClass="exit" presetSubtype="6" fill="hold" grpId="0" nodeType="withEffect">
                                  <p:stCondLst>
                                    <p:cond delay="0"/>
                                  </p:stCondLst>
                                  <p:childTnLst>
                                    <p:animEffect transition="out" filter="strips(downRight)">
                                      <p:cBhvr>
                                        <p:cTn id="159" dur="5000"/>
                                        <p:tgtEl>
                                          <p:spTgt spid="61"/>
                                        </p:tgtEl>
                                      </p:cBhvr>
                                    </p:animEffect>
                                    <p:set>
                                      <p:cBhvr>
                                        <p:cTn id="160" dur="1" fill="hold">
                                          <p:stCondLst>
                                            <p:cond delay="4999"/>
                                          </p:stCondLst>
                                        </p:cTn>
                                        <p:tgtEl>
                                          <p:spTgt spid="61"/>
                                        </p:tgtEl>
                                        <p:attrNameLst>
                                          <p:attrName>style.visibility</p:attrName>
                                        </p:attrNameLst>
                                      </p:cBhvr>
                                      <p:to>
                                        <p:strVal val="hidden"/>
                                      </p:to>
                                    </p:set>
                                  </p:childTnLst>
                                </p:cTn>
                              </p:par>
                              <p:par>
                                <p:cTn id="161" presetID="18" presetClass="exit" presetSubtype="9" fill="hold" grpId="0" nodeType="withEffect">
                                  <p:stCondLst>
                                    <p:cond delay="0"/>
                                  </p:stCondLst>
                                  <p:childTnLst>
                                    <p:animEffect transition="out" filter="strips(upLeft)">
                                      <p:cBhvr>
                                        <p:cTn id="162" dur="5000"/>
                                        <p:tgtEl>
                                          <p:spTgt spid="62"/>
                                        </p:tgtEl>
                                      </p:cBhvr>
                                    </p:animEffect>
                                    <p:set>
                                      <p:cBhvr>
                                        <p:cTn id="163" dur="1" fill="hold">
                                          <p:stCondLst>
                                            <p:cond delay="4999"/>
                                          </p:stCondLst>
                                        </p:cTn>
                                        <p:tgtEl>
                                          <p:spTgt spid="62"/>
                                        </p:tgtEl>
                                        <p:attrNameLst>
                                          <p:attrName>style.visibility</p:attrName>
                                        </p:attrNameLst>
                                      </p:cBhvr>
                                      <p:to>
                                        <p:strVal val="hidden"/>
                                      </p:to>
                                    </p:set>
                                  </p:childTnLst>
                                </p:cTn>
                              </p:par>
                              <p:par>
                                <p:cTn id="164" presetID="18" presetClass="exit" presetSubtype="6" fill="hold" grpId="0" nodeType="withEffect">
                                  <p:stCondLst>
                                    <p:cond delay="0"/>
                                  </p:stCondLst>
                                  <p:childTnLst>
                                    <p:animEffect transition="out" filter="strips(downRight)">
                                      <p:cBhvr>
                                        <p:cTn id="165" dur="5000"/>
                                        <p:tgtEl>
                                          <p:spTgt spid="63"/>
                                        </p:tgtEl>
                                      </p:cBhvr>
                                    </p:animEffect>
                                    <p:set>
                                      <p:cBhvr>
                                        <p:cTn id="166" dur="1" fill="hold">
                                          <p:stCondLst>
                                            <p:cond delay="4999"/>
                                          </p:stCondLst>
                                        </p:cTn>
                                        <p:tgtEl>
                                          <p:spTgt spid="63"/>
                                        </p:tgtEl>
                                        <p:attrNameLst>
                                          <p:attrName>style.visibility</p:attrName>
                                        </p:attrNameLst>
                                      </p:cBhvr>
                                      <p:to>
                                        <p:strVal val="hidden"/>
                                      </p:to>
                                    </p:set>
                                  </p:childTnLst>
                                </p:cTn>
                              </p:par>
                              <p:par>
                                <p:cTn id="167" presetID="18" presetClass="exit" presetSubtype="9" fill="hold" grpId="0" nodeType="withEffect">
                                  <p:stCondLst>
                                    <p:cond delay="0"/>
                                  </p:stCondLst>
                                  <p:childTnLst>
                                    <p:animEffect transition="out" filter="strips(upLeft)">
                                      <p:cBhvr>
                                        <p:cTn id="168" dur="5000"/>
                                        <p:tgtEl>
                                          <p:spTgt spid="64"/>
                                        </p:tgtEl>
                                      </p:cBhvr>
                                    </p:animEffect>
                                    <p:set>
                                      <p:cBhvr>
                                        <p:cTn id="169" dur="1" fill="hold">
                                          <p:stCondLst>
                                            <p:cond delay="4999"/>
                                          </p:stCondLst>
                                        </p:cTn>
                                        <p:tgtEl>
                                          <p:spTgt spid="64"/>
                                        </p:tgtEl>
                                        <p:attrNameLst>
                                          <p:attrName>style.visibility</p:attrName>
                                        </p:attrNameLst>
                                      </p:cBhvr>
                                      <p:to>
                                        <p:strVal val="hidden"/>
                                      </p:to>
                                    </p:set>
                                  </p:childTnLst>
                                </p:cTn>
                              </p:par>
                              <p:par>
                                <p:cTn id="170" presetID="18" presetClass="exit" presetSubtype="6" fill="hold" grpId="0" nodeType="withEffect">
                                  <p:stCondLst>
                                    <p:cond delay="0"/>
                                  </p:stCondLst>
                                  <p:childTnLst>
                                    <p:animEffect transition="out" filter="strips(downRight)">
                                      <p:cBhvr>
                                        <p:cTn id="171" dur="5000"/>
                                        <p:tgtEl>
                                          <p:spTgt spid="65"/>
                                        </p:tgtEl>
                                      </p:cBhvr>
                                    </p:animEffect>
                                    <p:set>
                                      <p:cBhvr>
                                        <p:cTn id="172" dur="1" fill="hold">
                                          <p:stCondLst>
                                            <p:cond delay="4999"/>
                                          </p:stCondLst>
                                        </p:cTn>
                                        <p:tgtEl>
                                          <p:spTgt spid="65"/>
                                        </p:tgtEl>
                                        <p:attrNameLst>
                                          <p:attrName>style.visibility</p:attrName>
                                        </p:attrNameLst>
                                      </p:cBhvr>
                                      <p:to>
                                        <p:strVal val="hidden"/>
                                      </p:to>
                                    </p:set>
                                  </p:childTnLst>
                                </p:cTn>
                              </p:par>
                              <p:par>
                                <p:cTn id="173" presetID="18" presetClass="exit" presetSubtype="9" fill="hold" grpId="0" nodeType="withEffect">
                                  <p:stCondLst>
                                    <p:cond delay="0"/>
                                  </p:stCondLst>
                                  <p:childTnLst>
                                    <p:animEffect transition="out" filter="strips(upLeft)">
                                      <p:cBhvr>
                                        <p:cTn id="174" dur="5000"/>
                                        <p:tgtEl>
                                          <p:spTgt spid="66"/>
                                        </p:tgtEl>
                                      </p:cBhvr>
                                    </p:animEffect>
                                    <p:set>
                                      <p:cBhvr>
                                        <p:cTn id="175" dur="1" fill="hold">
                                          <p:stCondLst>
                                            <p:cond delay="4999"/>
                                          </p:stCondLst>
                                        </p:cTn>
                                        <p:tgtEl>
                                          <p:spTgt spid="66"/>
                                        </p:tgtEl>
                                        <p:attrNameLst>
                                          <p:attrName>style.visibility</p:attrName>
                                        </p:attrNameLst>
                                      </p:cBhvr>
                                      <p:to>
                                        <p:strVal val="hidden"/>
                                      </p:to>
                                    </p:set>
                                  </p:childTnLst>
                                </p:cTn>
                              </p:par>
                              <p:par>
                                <p:cTn id="176" presetID="18" presetClass="exit" presetSubtype="6" fill="hold" grpId="0" nodeType="withEffect">
                                  <p:stCondLst>
                                    <p:cond delay="0"/>
                                  </p:stCondLst>
                                  <p:childTnLst>
                                    <p:animEffect transition="out" filter="strips(downRight)">
                                      <p:cBhvr>
                                        <p:cTn id="177" dur="5000"/>
                                        <p:tgtEl>
                                          <p:spTgt spid="67"/>
                                        </p:tgtEl>
                                      </p:cBhvr>
                                    </p:animEffect>
                                    <p:set>
                                      <p:cBhvr>
                                        <p:cTn id="178" dur="1" fill="hold">
                                          <p:stCondLst>
                                            <p:cond delay="4999"/>
                                          </p:stCondLst>
                                        </p:cTn>
                                        <p:tgtEl>
                                          <p:spTgt spid="67"/>
                                        </p:tgtEl>
                                        <p:attrNameLst>
                                          <p:attrName>style.visibility</p:attrName>
                                        </p:attrNameLst>
                                      </p:cBhvr>
                                      <p:to>
                                        <p:strVal val="hidden"/>
                                      </p:to>
                                    </p:set>
                                  </p:childTnLst>
                                </p:cTn>
                              </p:par>
                              <p:par>
                                <p:cTn id="179" presetID="18" presetClass="exit" presetSubtype="9" fill="hold" grpId="0" nodeType="withEffect">
                                  <p:stCondLst>
                                    <p:cond delay="0"/>
                                  </p:stCondLst>
                                  <p:childTnLst>
                                    <p:animEffect transition="out" filter="strips(upLeft)">
                                      <p:cBhvr>
                                        <p:cTn id="180" dur="5000"/>
                                        <p:tgtEl>
                                          <p:spTgt spid="68"/>
                                        </p:tgtEl>
                                      </p:cBhvr>
                                    </p:animEffect>
                                    <p:set>
                                      <p:cBhvr>
                                        <p:cTn id="181" dur="1" fill="hold">
                                          <p:stCondLst>
                                            <p:cond delay="4999"/>
                                          </p:stCondLst>
                                        </p:cTn>
                                        <p:tgtEl>
                                          <p:spTgt spid="68"/>
                                        </p:tgtEl>
                                        <p:attrNameLst>
                                          <p:attrName>style.visibility</p:attrName>
                                        </p:attrNameLst>
                                      </p:cBhvr>
                                      <p:to>
                                        <p:strVal val="hidden"/>
                                      </p:to>
                                    </p:set>
                                  </p:childTnLst>
                                </p:cTn>
                              </p:par>
                              <p:par>
                                <p:cTn id="182" presetID="18" presetClass="exit" presetSubtype="6" fill="hold" grpId="0" nodeType="withEffect">
                                  <p:stCondLst>
                                    <p:cond delay="0"/>
                                  </p:stCondLst>
                                  <p:childTnLst>
                                    <p:animEffect transition="out" filter="strips(downRight)">
                                      <p:cBhvr>
                                        <p:cTn id="183" dur="5000"/>
                                        <p:tgtEl>
                                          <p:spTgt spid="69"/>
                                        </p:tgtEl>
                                      </p:cBhvr>
                                    </p:animEffect>
                                    <p:set>
                                      <p:cBhvr>
                                        <p:cTn id="184" dur="1" fill="hold">
                                          <p:stCondLst>
                                            <p:cond delay="4999"/>
                                          </p:stCondLst>
                                        </p:cTn>
                                        <p:tgtEl>
                                          <p:spTgt spid="69"/>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relaxing_balloons_lakes_aircraft_summer_hot_hd-wallpaper-1825032.jpg"/>
          <p:cNvPicPr>
            <a:picLocks noChangeAspect="1"/>
          </p:cNvPicPr>
          <p:nvPr/>
        </p:nvPicPr>
        <p:blipFill>
          <a:blip r:embed="rId2"/>
          <a:stretch>
            <a:fillRect/>
          </a:stretch>
        </p:blipFill>
        <p:spPr>
          <a:xfrm>
            <a:off x="9648" y="0"/>
            <a:ext cx="9124703"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3" presetClass="exit" presetSubtype="32" fill="hold" grpId="0" nodeType="withEffect">
                                  <p:stCondLst>
                                    <p:cond delay="0"/>
                                  </p:stCondLst>
                                  <p:childTnLst>
                                    <p:animEffect transition="out" filter="plus(ou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3" presetClass="exit" presetSubtype="32" fill="hold" grpId="0" nodeType="withEffect">
                                  <p:stCondLst>
                                    <p:cond delay="0"/>
                                  </p:stCondLst>
                                  <p:childTnLst>
                                    <p:animEffect transition="out" filter="plus(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3" presetClass="exit" presetSubtype="32" fill="hold" grpId="0" nodeType="withEffect">
                                  <p:stCondLst>
                                    <p:cond delay="0"/>
                                  </p:stCondLst>
                                  <p:childTnLst>
                                    <p:animEffect transition="out" filter="plus(ou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13" presetClass="exit" presetSubtype="32" fill="hold" grpId="0" nodeType="withEffect">
                                  <p:stCondLst>
                                    <p:cond delay="0"/>
                                  </p:stCondLst>
                                  <p:childTnLst>
                                    <p:animEffect transition="out" filter="plus(out)">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13" presetClass="exit" presetSubtype="32" fill="hold" grpId="0" nodeType="withEffect">
                                  <p:stCondLst>
                                    <p:cond delay="0"/>
                                  </p:stCondLst>
                                  <p:childTnLst>
                                    <p:animEffect transition="out" filter="plus(out)">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13" presetClass="exit" presetSubtype="32" fill="hold" grpId="0" nodeType="withEffect">
                                  <p:stCondLst>
                                    <p:cond delay="0"/>
                                  </p:stCondLst>
                                  <p:childTnLst>
                                    <p:animEffect transition="out" filter="plus(out)">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13" presetClass="exit" presetSubtype="32" fill="hold" grpId="0" nodeType="withEffect">
                                  <p:stCondLst>
                                    <p:cond delay="0"/>
                                  </p:stCondLst>
                                  <p:childTnLst>
                                    <p:animEffect transition="out" filter="plus(out)">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13" presetClass="exit" presetSubtype="32" fill="hold" grpId="0" nodeType="withEffect">
                                  <p:stCondLst>
                                    <p:cond delay="0"/>
                                  </p:stCondLst>
                                  <p:childTnLst>
                                    <p:animEffect transition="out" filter="plus(out)">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13" presetClass="exit" presetSubtype="32" fill="hold" grpId="0" nodeType="withEffect">
                                  <p:stCondLst>
                                    <p:cond delay="0"/>
                                  </p:stCondLst>
                                  <p:childTnLst>
                                    <p:animEffect transition="out" filter="plus(out)">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13" presetClass="exit" presetSubtype="32" fill="hold" grpId="0" nodeType="withEffect">
                                  <p:stCondLst>
                                    <p:cond delay="0"/>
                                  </p:stCondLst>
                                  <p:childTnLst>
                                    <p:animEffect transition="out" filter="plus(out)">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13" presetClass="exit" presetSubtype="32" fill="hold" grpId="0" nodeType="withEffect">
                                  <p:stCondLst>
                                    <p:cond delay="0"/>
                                  </p:stCondLst>
                                  <p:childTnLst>
                                    <p:animEffect transition="out" filter="plus(out)">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13" presetClass="exit" presetSubtype="32" fill="hold" grpId="0" nodeType="withEffect">
                                  <p:stCondLst>
                                    <p:cond delay="0"/>
                                  </p:stCondLst>
                                  <p:childTnLst>
                                    <p:animEffect transition="out" filter="plus(out)">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13" presetClass="exit" presetSubtype="32" fill="hold" grpId="0" nodeType="withEffect">
                                  <p:stCondLst>
                                    <p:cond delay="0"/>
                                  </p:stCondLst>
                                  <p:childTnLst>
                                    <p:animEffect transition="out" filter="plus(out)">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13" presetClass="exit" presetSubtype="32" fill="hold" grpId="0" nodeType="withEffect">
                                  <p:stCondLst>
                                    <p:cond delay="0"/>
                                  </p:stCondLst>
                                  <p:childTnLst>
                                    <p:animEffect transition="out" filter="plus(out)">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13" presetClass="exit" presetSubtype="32" fill="hold" grpId="0" nodeType="withEffect">
                                  <p:stCondLst>
                                    <p:cond delay="0"/>
                                  </p:stCondLst>
                                  <p:childTnLst>
                                    <p:animEffect transition="out" filter="plus(out)">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13" presetClass="exit" presetSubtype="32" fill="hold" grpId="0" nodeType="withEffect">
                                  <p:stCondLst>
                                    <p:cond delay="0"/>
                                  </p:stCondLst>
                                  <p:childTnLst>
                                    <p:animEffect transition="out" filter="plus(out)">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13" presetClass="exit" presetSubtype="32" fill="hold" grpId="0" nodeType="withEffect">
                                  <p:stCondLst>
                                    <p:cond delay="0"/>
                                  </p:stCondLst>
                                  <p:childTnLst>
                                    <p:animEffect transition="out" filter="plus(out)">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13" presetClass="exit" presetSubtype="32" fill="hold" grpId="0" nodeType="withEffect">
                                  <p:stCondLst>
                                    <p:cond delay="0"/>
                                  </p:stCondLst>
                                  <p:childTnLst>
                                    <p:animEffect transition="out" filter="plus(out)">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13" presetClass="exit" presetSubtype="32" fill="hold" grpId="0" nodeType="withEffect">
                                  <p:stCondLst>
                                    <p:cond delay="0"/>
                                  </p:stCondLst>
                                  <p:childTnLst>
                                    <p:animEffect transition="out" filter="plus(out)">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13" presetClass="exit" presetSubtype="32" fill="hold" grpId="0" nodeType="withEffect">
                                  <p:stCondLst>
                                    <p:cond delay="0"/>
                                  </p:stCondLst>
                                  <p:childTnLst>
                                    <p:animEffect transition="out" filter="plus(out)">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13" presetClass="exit" presetSubtype="32" fill="hold" grpId="0" nodeType="withEffect">
                                  <p:stCondLst>
                                    <p:cond delay="0"/>
                                  </p:stCondLst>
                                  <p:childTnLst>
                                    <p:animEffect transition="out" filter="plus(out)">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13" presetClass="exit" presetSubtype="32" fill="hold" grpId="0" nodeType="withEffect">
                                  <p:stCondLst>
                                    <p:cond delay="0"/>
                                  </p:stCondLst>
                                  <p:childTnLst>
                                    <p:animEffect transition="out" filter="plus(out)">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13" presetClass="exit" presetSubtype="32" fill="hold" grpId="0" nodeType="withEffect">
                                  <p:stCondLst>
                                    <p:cond delay="0"/>
                                  </p:stCondLst>
                                  <p:childTnLst>
                                    <p:animEffect transition="out" filter="plus(out)">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13" presetClass="exit" presetSubtype="32" fill="hold" grpId="0" nodeType="withEffect">
                                  <p:stCondLst>
                                    <p:cond delay="0"/>
                                  </p:stCondLst>
                                  <p:childTnLst>
                                    <p:animEffect transition="out" filter="plus(out)">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13" presetClass="exit" presetSubtype="32" fill="hold" grpId="0" nodeType="withEffect">
                                  <p:stCondLst>
                                    <p:cond delay="0"/>
                                  </p:stCondLst>
                                  <p:childTnLst>
                                    <p:animEffect transition="out" filter="plus(out)">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13" presetClass="exit" presetSubtype="32" fill="hold" grpId="0" nodeType="withEffect">
                                  <p:stCondLst>
                                    <p:cond delay="0"/>
                                  </p:stCondLst>
                                  <p:childTnLst>
                                    <p:animEffect transition="out" filter="plus(out)">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13" presetClass="exit" presetSubtype="32" fill="hold" grpId="0" nodeType="withEffect">
                                  <p:stCondLst>
                                    <p:cond delay="0"/>
                                  </p:stCondLst>
                                  <p:childTnLst>
                                    <p:animEffect transition="out" filter="plus(out)">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13" presetClass="exit" presetSubtype="32" fill="hold" grpId="0" nodeType="withEffect">
                                  <p:stCondLst>
                                    <p:cond delay="0"/>
                                  </p:stCondLst>
                                  <p:childTnLst>
                                    <p:animEffect transition="out" filter="plus(out)">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13" presetClass="exit" presetSubtype="32" fill="hold" grpId="0" nodeType="withEffect">
                                  <p:stCondLst>
                                    <p:cond delay="0"/>
                                  </p:stCondLst>
                                  <p:childTnLst>
                                    <p:animEffect transition="out" filter="plus(out)">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13" presetClass="exit" presetSubtype="32" fill="hold" grpId="0" nodeType="withEffect">
                                  <p:stCondLst>
                                    <p:cond delay="0"/>
                                  </p:stCondLst>
                                  <p:childTnLst>
                                    <p:animEffect transition="out" filter="plus(out)">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13" presetClass="exit" presetSubtype="32" fill="hold" grpId="0" nodeType="withEffect">
                                  <p:stCondLst>
                                    <p:cond delay="0"/>
                                  </p:stCondLst>
                                  <p:childTnLst>
                                    <p:animEffect transition="out" filter="plus(out)">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13" presetClass="exit" presetSubtype="32" fill="hold" grpId="0" nodeType="withEffect">
                                  <p:stCondLst>
                                    <p:cond delay="0"/>
                                  </p:stCondLst>
                                  <p:childTnLst>
                                    <p:animEffect transition="out" filter="plus(out)">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13" presetClass="exit" presetSubtype="32" fill="hold" grpId="0" nodeType="withEffect">
                                  <p:stCondLst>
                                    <p:cond delay="0"/>
                                  </p:stCondLst>
                                  <p:childTnLst>
                                    <p:animEffect transition="out" filter="plus(out)">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13" presetClass="exit" presetSubtype="32" fill="hold" grpId="0" nodeType="withEffect">
                                  <p:stCondLst>
                                    <p:cond delay="0"/>
                                  </p:stCondLst>
                                  <p:childTnLst>
                                    <p:animEffect transition="out" filter="plus(out)">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13" presetClass="exit" presetSubtype="32" fill="hold" grpId="0" nodeType="withEffect">
                                  <p:stCondLst>
                                    <p:cond delay="0"/>
                                  </p:stCondLst>
                                  <p:childTnLst>
                                    <p:animEffect transition="out" filter="plus(out)">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13" presetClass="exit" presetSubtype="32" fill="hold" grpId="0" nodeType="withEffect">
                                  <p:stCondLst>
                                    <p:cond delay="0"/>
                                  </p:stCondLst>
                                  <p:childTnLst>
                                    <p:animEffect transition="out" filter="plus(out)">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13" presetClass="exit" presetSubtype="32" fill="hold" grpId="0" nodeType="withEffect">
                                  <p:stCondLst>
                                    <p:cond delay="0"/>
                                  </p:stCondLst>
                                  <p:childTnLst>
                                    <p:animEffect transition="out" filter="plus(out)">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13" presetClass="exit" presetSubtype="32" fill="hold" grpId="0" nodeType="withEffect">
                                  <p:stCondLst>
                                    <p:cond delay="0"/>
                                  </p:stCondLst>
                                  <p:childTnLst>
                                    <p:animEffect transition="out" filter="plus(out)">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13" presetClass="exit" presetSubtype="32" fill="hold" grpId="0" nodeType="withEffect">
                                  <p:stCondLst>
                                    <p:cond delay="0"/>
                                  </p:stCondLst>
                                  <p:childTnLst>
                                    <p:animEffect transition="out" filter="plus(out)">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13" presetClass="exit" presetSubtype="32" fill="hold" grpId="0" nodeType="withEffect">
                                  <p:stCondLst>
                                    <p:cond delay="0"/>
                                  </p:stCondLst>
                                  <p:childTnLst>
                                    <p:animEffect transition="out" filter="plus(out)">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13" presetClass="exit" presetSubtype="32" fill="hold" grpId="0" nodeType="withEffect">
                                  <p:stCondLst>
                                    <p:cond delay="0"/>
                                  </p:stCondLst>
                                  <p:childTnLst>
                                    <p:animEffect transition="out" filter="plus(out)">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13" presetClass="exit" presetSubtype="32" fill="hold" grpId="0" nodeType="withEffect">
                                  <p:stCondLst>
                                    <p:cond delay="0"/>
                                  </p:stCondLst>
                                  <p:childTnLst>
                                    <p:animEffect transition="out" filter="plus(out)">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13" presetClass="exit" presetSubtype="32" fill="hold" grpId="0" nodeType="withEffect">
                                  <p:stCondLst>
                                    <p:cond delay="0"/>
                                  </p:stCondLst>
                                  <p:childTnLst>
                                    <p:animEffect transition="out" filter="plus(out)">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13" presetClass="exit" presetSubtype="32" fill="hold" grpId="0" nodeType="withEffect">
                                  <p:stCondLst>
                                    <p:cond delay="0"/>
                                  </p:stCondLst>
                                  <p:childTnLst>
                                    <p:animEffect transition="out" filter="plus(out)">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13" presetClass="exit" presetSubtype="32" fill="hold" grpId="0" nodeType="withEffect">
                                  <p:stCondLst>
                                    <p:cond delay="0"/>
                                  </p:stCondLst>
                                  <p:childTnLst>
                                    <p:animEffect transition="out" filter="plus(out)">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13" presetClass="exit" presetSubtype="32" fill="hold" grpId="0" nodeType="withEffect">
                                  <p:stCondLst>
                                    <p:cond delay="0"/>
                                  </p:stCondLst>
                                  <p:childTnLst>
                                    <p:animEffect transition="out" filter="plus(out)">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13" presetClass="exit" presetSubtype="32" fill="hold" grpId="0" nodeType="withEffect">
                                  <p:stCondLst>
                                    <p:cond delay="0"/>
                                  </p:stCondLst>
                                  <p:childTnLst>
                                    <p:animEffect transition="out" filter="plus(out)">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13" presetClass="exit" presetSubtype="32" fill="hold" grpId="0" nodeType="withEffect">
                                  <p:stCondLst>
                                    <p:cond delay="0"/>
                                  </p:stCondLst>
                                  <p:childTnLst>
                                    <p:animEffect transition="out" filter="plus(out)">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13" presetClass="exit" presetSubtype="32" fill="hold" grpId="0" nodeType="withEffect">
                                  <p:stCondLst>
                                    <p:cond delay="0"/>
                                  </p:stCondLst>
                                  <p:childTnLst>
                                    <p:animEffect transition="out" filter="plus(out)">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13" presetClass="exit" presetSubtype="32" fill="hold" grpId="0" nodeType="withEffect">
                                  <p:stCondLst>
                                    <p:cond delay="0"/>
                                  </p:stCondLst>
                                  <p:childTnLst>
                                    <p:animEffect transition="out" filter="plus(out)">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13" presetClass="exit" presetSubtype="32" fill="hold" grpId="0" nodeType="withEffect">
                                  <p:stCondLst>
                                    <p:cond delay="0"/>
                                  </p:stCondLst>
                                  <p:childTnLst>
                                    <p:animEffect transition="out" filter="plus(out)">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13" presetClass="exit" presetSubtype="32" fill="hold" grpId="0" nodeType="withEffect">
                                  <p:stCondLst>
                                    <p:cond delay="0"/>
                                  </p:stCondLst>
                                  <p:childTnLst>
                                    <p:animEffect transition="out" filter="plus(out)">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13" presetClass="exit" presetSubtype="32" fill="hold" grpId="0" nodeType="withEffect">
                                  <p:stCondLst>
                                    <p:cond delay="0"/>
                                  </p:stCondLst>
                                  <p:childTnLst>
                                    <p:animEffect transition="out" filter="plus(out)">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13" presetClass="exit" presetSubtype="32" fill="hold" grpId="0" nodeType="withEffect">
                                  <p:stCondLst>
                                    <p:cond delay="0"/>
                                  </p:stCondLst>
                                  <p:childTnLst>
                                    <p:animEffect transition="out" filter="plus(out)">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13" presetClass="exit" presetSubtype="32" fill="hold" grpId="0" nodeType="withEffect">
                                  <p:stCondLst>
                                    <p:cond delay="0"/>
                                  </p:stCondLst>
                                  <p:childTnLst>
                                    <p:animEffect transition="out" filter="plus(out)">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13" presetClass="exit" presetSubtype="32" fill="hold" grpId="0" nodeType="withEffect">
                                  <p:stCondLst>
                                    <p:cond delay="0"/>
                                  </p:stCondLst>
                                  <p:childTnLst>
                                    <p:animEffect transition="out" filter="plus(out)">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0fe527c41636718ccd761b28b86d73e0.jpg"/>
          <p:cNvPicPr>
            <a:picLocks noChangeAspect="1"/>
          </p:cNvPicPr>
          <p:nvPr/>
        </p:nvPicPr>
        <p:blipFill>
          <a:blip r:embed="rId2"/>
          <a:stretch>
            <a:fillRect/>
          </a:stretch>
        </p:blipFill>
        <p:spPr>
          <a:xfrm>
            <a:off x="0" y="0"/>
            <a:ext cx="9144000" cy="5143500"/>
          </a:xfrm>
          <a:prstGeom prst="rect">
            <a:avLst/>
          </a:prstGeom>
        </p:spPr>
      </p:pic>
      <p:sp>
        <p:nvSpPr>
          <p:cNvPr id="6" name="5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grpId="0" nodeType="withEffect">
                                  <p:stCondLst>
                                    <p:cond delay="0"/>
                                  </p:stCondLst>
                                  <p:childTnLst>
                                    <p:animEffect transition="out" filter="wheel(2)">
                                      <p:cBhvr>
                                        <p:cTn id="6" dur="5000"/>
                                        <p:tgtEl>
                                          <p:spTgt spid="14"/>
                                        </p:tgtEl>
                                      </p:cBhvr>
                                    </p:animEffect>
                                    <p:set>
                                      <p:cBhvr>
                                        <p:cTn id="7" dur="1" fill="hold">
                                          <p:stCondLst>
                                            <p:cond delay="4999"/>
                                          </p:stCondLst>
                                        </p:cTn>
                                        <p:tgtEl>
                                          <p:spTgt spid="14"/>
                                        </p:tgtEl>
                                        <p:attrNameLst>
                                          <p:attrName>style.visibility</p:attrName>
                                        </p:attrNameLst>
                                      </p:cBhvr>
                                      <p:to>
                                        <p:strVal val="hidden"/>
                                      </p:to>
                                    </p:set>
                                  </p:childTnLst>
                                </p:cTn>
                              </p:par>
                              <p:par>
                                <p:cTn id="8" presetID="21" presetClass="exit" presetSubtype="2" fill="hold" grpId="0" nodeType="withEffect">
                                  <p:stCondLst>
                                    <p:cond delay="0"/>
                                  </p:stCondLst>
                                  <p:childTnLst>
                                    <p:animEffect transition="out" filter="wheel(2)">
                                      <p:cBhvr>
                                        <p:cTn id="9" dur="5000"/>
                                        <p:tgtEl>
                                          <p:spTgt spid="15"/>
                                        </p:tgtEl>
                                      </p:cBhvr>
                                    </p:animEffect>
                                    <p:set>
                                      <p:cBhvr>
                                        <p:cTn id="10" dur="1" fill="hold">
                                          <p:stCondLst>
                                            <p:cond delay="4999"/>
                                          </p:stCondLst>
                                        </p:cTn>
                                        <p:tgtEl>
                                          <p:spTgt spid="15"/>
                                        </p:tgtEl>
                                        <p:attrNameLst>
                                          <p:attrName>style.visibility</p:attrName>
                                        </p:attrNameLst>
                                      </p:cBhvr>
                                      <p:to>
                                        <p:strVal val="hidden"/>
                                      </p:to>
                                    </p:set>
                                  </p:childTnLst>
                                </p:cTn>
                              </p:par>
                              <p:par>
                                <p:cTn id="11" presetID="21" presetClass="exit" presetSubtype="2" fill="hold" grpId="0" nodeType="withEffect">
                                  <p:stCondLst>
                                    <p:cond delay="0"/>
                                  </p:stCondLst>
                                  <p:childTnLst>
                                    <p:animEffect transition="out" filter="wheel(2)">
                                      <p:cBhvr>
                                        <p:cTn id="12" dur="5000"/>
                                        <p:tgtEl>
                                          <p:spTgt spid="16"/>
                                        </p:tgtEl>
                                      </p:cBhvr>
                                    </p:animEffect>
                                    <p:set>
                                      <p:cBhvr>
                                        <p:cTn id="13" dur="1" fill="hold">
                                          <p:stCondLst>
                                            <p:cond delay="4999"/>
                                          </p:stCondLst>
                                        </p:cTn>
                                        <p:tgtEl>
                                          <p:spTgt spid="16"/>
                                        </p:tgtEl>
                                        <p:attrNameLst>
                                          <p:attrName>style.visibility</p:attrName>
                                        </p:attrNameLst>
                                      </p:cBhvr>
                                      <p:to>
                                        <p:strVal val="hidden"/>
                                      </p:to>
                                    </p:set>
                                  </p:childTnLst>
                                </p:cTn>
                              </p:par>
                              <p:par>
                                <p:cTn id="14" presetID="21" presetClass="exit" presetSubtype="2" fill="hold" grpId="0" nodeType="withEffect">
                                  <p:stCondLst>
                                    <p:cond delay="0"/>
                                  </p:stCondLst>
                                  <p:childTnLst>
                                    <p:animEffect transition="out" filter="wheel(2)">
                                      <p:cBhvr>
                                        <p:cTn id="15" dur="5000"/>
                                        <p:tgtEl>
                                          <p:spTgt spid="17"/>
                                        </p:tgtEl>
                                      </p:cBhvr>
                                    </p:animEffect>
                                    <p:set>
                                      <p:cBhvr>
                                        <p:cTn id="16" dur="1" fill="hold">
                                          <p:stCondLst>
                                            <p:cond delay="4999"/>
                                          </p:stCondLst>
                                        </p:cTn>
                                        <p:tgtEl>
                                          <p:spTgt spid="17"/>
                                        </p:tgtEl>
                                        <p:attrNameLst>
                                          <p:attrName>style.visibility</p:attrName>
                                        </p:attrNameLst>
                                      </p:cBhvr>
                                      <p:to>
                                        <p:strVal val="hidden"/>
                                      </p:to>
                                    </p:set>
                                  </p:childTnLst>
                                </p:cTn>
                              </p:par>
                              <p:par>
                                <p:cTn id="17" presetID="21" presetClass="exit" presetSubtype="2" fill="hold" grpId="0" nodeType="withEffect">
                                  <p:stCondLst>
                                    <p:cond delay="0"/>
                                  </p:stCondLst>
                                  <p:childTnLst>
                                    <p:animEffect transition="out" filter="wheel(2)">
                                      <p:cBhvr>
                                        <p:cTn id="18" dur="5000"/>
                                        <p:tgtEl>
                                          <p:spTgt spid="18"/>
                                        </p:tgtEl>
                                      </p:cBhvr>
                                    </p:animEffect>
                                    <p:set>
                                      <p:cBhvr>
                                        <p:cTn id="19" dur="1" fill="hold">
                                          <p:stCondLst>
                                            <p:cond delay="4999"/>
                                          </p:stCondLst>
                                        </p:cTn>
                                        <p:tgtEl>
                                          <p:spTgt spid="18"/>
                                        </p:tgtEl>
                                        <p:attrNameLst>
                                          <p:attrName>style.visibility</p:attrName>
                                        </p:attrNameLst>
                                      </p:cBhvr>
                                      <p:to>
                                        <p:strVal val="hidden"/>
                                      </p:to>
                                    </p:set>
                                  </p:childTnLst>
                                </p:cTn>
                              </p:par>
                              <p:par>
                                <p:cTn id="20" presetID="21" presetClass="exit" presetSubtype="2" fill="hold" grpId="0" nodeType="withEffect">
                                  <p:stCondLst>
                                    <p:cond delay="0"/>
                                  </p:stCondLst>
                                  <p:childTnLst>
                                    <p:animEffect transition="out" filter="wheel(2)">
                                      <p:cBhvr>
                                        <p:cTn id="21" dur="5000"/>
                                        <p:tgtEl>
                                          <p:spTgt spid="19"/>
                                        </p:tgtEl>
                                      </p:cBhvr>
                                    </p:animEffect>
                                    <p:set>
                                      <p:cBhvr>
                                        <p:cTn id="22" dur="1" fill="hold">
                                          <p:stCondLst>
                                            <p:cond delay="4999"/>
                                          </p:stCondLst>
                                        </p:cTn>
                                        <p:tgtEl>
                                          <p:spTgt spid="19"/>
                                        </p:tgtEl>
                                        <p:attrNameLst>
                                          <p:attrName>style.visibility</p:attrName>
                                        </p:attrNameLst>
                                      </p:cBhvr>
                                      <p:to>
                                        <p:strVal val="hidden"/>
                                      </p:to>
                                    </p:set>
                                  </p:childTnLst>
                                </p:cTn>
                              </p:par>
                              <p:par>
                                <p:cTn id="23" presetID="21" presetClass="exit" presetSubtype="2" fill="hold" grpId="0" nodeType="withEffect">
                                  <p:stCondLst>
                                    <p:cond delay="0"/>
                                  </p:stCondLst>
                                  <p:childTnLst>
                                    <p:animEffect transition="out" filter="wheel(2)">
                                      <p:cBhvr>
                                        <p:cTn id="24" dur="5000"/>
                                        <p:tgtEl>
                                          <p:spTgt spid="20"/>
                                        </p:tgtEl>
                                      </p:cBhvr>
                                    </p:animEffect>
                                    <p:set>
                                      <p:cBhvr>
                                        <p:cTn id="25" dur="1" fill="hold">
                                          <p:stCondLst>
                                            <p:cond delay="4999"/>
                                          </p:stCondLst>
                                        </p:cTn>
                                        <p:tgtEl>
                                          <p:spTgt spid="20"/>
                                        </p:tgtEl>
                                        <p:attrNameLst>
                                          <p:attrName>style.visibility</p:attrName>
                                        </p:attrNameLst>
                                      </p:cBhvr>
                                      <p:to>
                                        <p:strVal val="hidden"/>
                                      </p:to>
                                    </p:set>
                                  </p:childTnLst>
                                </p:cTn>
                              </p:par>
                              <p:par>
                                <p:cTn id="26" presetID="21" presetClass="exit" presetSubtype="2" fill="hold" grpId="0" nodeType="withEffect">
                                  <p:stCondLst>
                                    <p:cond delay="0"/>
                                  </p:stCondLst>
                                  <p:childTnLst>
                                    <p:animEffect transition="out" filter="wheel(2)">
                                      <p:cBhvr>
                                        <p:cTn id="27" dur="5000"/>
                                        <p:tgtEl>
                                          <p:spTgt spid="21"/>
                                        </p:tgtEl>
                                      </p:cBhvr>
                                    </p:animEffect>
                                    <p:set>
                                      <p:cBhvr>
                                        <p:cTn id="28" dur="1" fill="hold">
                                          <p:stCondLst>
                                            <p:cond delay="4999"/>
                                          </p:stCondLst>
                                        </p:cTn>
                                        <p:tgtEl>
                                          <p:spTgt spid="21"/>
                                        </p:tgtEl>
                                        <p:attrNameLst>
                                          <p:attrName>style.visibility</p:attrName>
                                        </p:attrNameLst>
                                      </p:cBhvr>
                                      <p:to>
                                        <p:strVal val="hidden"/>
                                      </p:to>
                                    </p:set>
                                  </p:childTnLst>
                                </p:cTn>
                              </p:par>
                              <p:par>
                                <p:cTn id="29" presetID="21" presetClass="exit" presetSubtype="2" fill="hold" grpId="0" nodeType="withEffect">
                                  <p:stCondLst>
                                    <p:cond delay="0"/>
                                  </p:stCondLst>
                                  <p:childTnLst>
                                    <p:animEffect transition="out" filter="wheel(2)">
                                      <p:cBhvr>
                                        <p:cTn id="30" dur="5000"/>
                                        <p:tgtEl>
                                          <p:spTgt spid="22"/>
                                        </p:tgtEl>
                                      </p:cBhvr>
                                    </p:animEffect>
                                    <p:set>
                                      <p:cBhvr>
                                        <p:cTn id="31" dur="1" fill="hold">
                                          <p:stCondLst>
                                            <p:cond delay="4999"/>
                                          </p:stCondLst>
                                        </p:cTn>
                                        <p:tgtEl>
                                          <p:spTgt spid="22"/>
                                        </p:tgtEl>
                                        <p:attrNameLst>
                                          <p:attrName>style.visibility</p:attrName>
                                        </p:attrNameLst>
                                      </p:cBhvr>
                                      <p:to>
                                        <p:strVal val="hidden"/>
                                      </p:to>
                                    </p:set>
                                  </p:childTnLst>
                                </p:cTn>
                              </p:par>
                              <p:par>
                                <p:cTn id="32" presetID="21" presetClass="exit" presetSubtype="2" fill="hold" grpId="0" nodeType="withEffect">
                                  <p:stCondLst>
                                    <p:cond delay="0"/>
                                  </p:stCondLst>
                                  <p:childTnLst>
                                    <p:animEffect transition="out" filter="wheel(2)">
                                      <p:cBhvr>
                                        <p:cTn id="33" dur="5000"/>
                                        <p:tgtEl>
                                          <p:spTgt spid="23"/>
                                        </p:tgtEl>
                                      </p:cBhvr>
                                    </p:animEffect>
                                    <p:set>
                                      <p:cBhvr>
                                        <p:cTn id="34" dur="1" fill="hold">
                                          <p:stCondLst>
                                            <p:cond delay="4999"/>
                                          </p:stCondLst>
                                        </p:cTn>
                                        <p:tgtEl>
                                          <p:spTgt spid="23"/>
                                        </p:tgtEl>
                                        <p:attrNameLst>
                                          <p:attrName>style.visibility</p:attrName>
                                        </p:attrNameLst>
                                      </p:cBhvr>
                                      <p:to>
                                        <p:strVal val="hidden"/>
                                      </p:to>
                                    </p:set>
                                  </p:childTnLst>
                                </p:cTn>
                              </p:par>
                              <p:par>
                                <p:cTn id="35" presetID="21" presetClass="exit" presetSubtype="2" fill="hold" grpId="0" nodeType="withEffect">
                                  <p:stCondLst>
                                    <p:cond delay="0"/>
                                  </p:stCondLst>
                                  <p:childTnLst>
                                    <p:animEffect transition="out" filter="wheel(2)">
                                      <p:cBhvr>
                                        <p:cTn id="36" dur="5000"/>
                                        <p:tgtEl>
                                          <p:spTgt spid="24"/>
                                        </p:tgtEl>
                                      </p:cBhvr>
                                    </p:animEffect>
                                    <p:set>
                                      <p:cBhvr>
                                        <p:cTn id="37" dur="1" fill="hold">
                                          <p:stCondLst>
                                            <p:cond delay="4999"/>
                                          </p:stCondLst>
                                        </p:cTn>
                                        <p:tgtEl>
                                          <p:spTgt spid="24"/>
                                        </p:tgtEl>
                                        <p:attrNameLst>
                                          <p:attrName>style.visibility</p:attrName>
                                        </p:attrNameLst>
                                      </p:cBhvr>
                                      <p:to>
                                        <p:strVal val="hidden"/>
                                      </p:to>
                                    </p:set>
                                  </p:childTnLst>
                                </p:cTn>
                              </p:par>
                              <p:par>
                                <p:cTn id="38" presetID="21" presetClass="exit" presetSubtype="2" fill="hold" grpId="0" nodeType="withEffect">
                                  <p:stCondLst>
                                    <p:cond delay="0"/>
                                  </p:stCondLst>
                                  <p:childTnLst>
                                    <p:animEffect transition="out" filter="wheel(2)">
                                      <p:cBhvr>
                                        <p:cTn id="39" dur="5000"/>
                                        <p:tgtEl>
                                          <p:spTgt spid="25"/>
                                        </p:tgtEl>
                                      </p:cBhvr>
                                    </p:animEffect>
                                    <p:set>
                                      <p:cBhvr>
                                        <p:cTn id="40" dur="1" fill="hold">
                                          <p:stCondLst>
                                            <p:cond delay="4999"/>
                                          </p:stCondLst>
                                        </p:cTn>
                                        <p:tgtEl>
                                          <p:spTgt spid="25"/>
                                        </p:tgtEl>
                                        <p:attrNameLst>
                                          <p:attrName>style.visibility</p:attrName>
                                        </p:attrNameLst>
                                      </p:cBhvr>
                                      <p:to>
                                        <p:strVal val="hidden"/>
                                      </p:to>
                                    </p:set>
                                  </p:childTnLst>
                                </p:cTn>
                              </p:par>
                              <p:par>
                                <p:cTn id="41" presetID="21" presetClass="exit" presetSubtype="2" fill="hold" grpId="0" nodeType="withEffect">
                                  <p:stCondLst>
                                    <p:cond delay="0"/>
                                  </p:stCondLst>
                                  <p:childTnLst>
                                    <p:animEffect transition="out" filter="wheel(2)">
                                      <p:cBhvr>
                                        <p:cTn id="42" dur="5000"/>
                                        <p:tgtEl>
                                          <p:spTgt spid="26"/>
                                        </p:tgtEl>
                                      </p:cBhvr>
                                    </p:animEffect>
                                    <p:set>
                                      <p:cBhvr>
                                        <p:cTn id="43" dur="1" fill="hold">
                                          <p:stCondLst>
                                            <p:cond delay="4999"/>
                                          </p:stCondLst>
                                        </p:cTn>
                                        <p:tgtEl>
                                          <p:spTgt spid="26"/>
                                        </p:tgtEl>
                                        <p:attrNameLst>
                                          <p:attrName>style.visibility</p:attrName>
                                        </p:attrNameLst>
                                      </p:cBhvr>
                                      <p:to>
                                        <p:strVal val="hidden"/>
                                      </p:to>
                                    </p:set>
                                  </p:childTnLst>
                                </p:cTn>
                              </p:par>
                              <p:par>
                                <p:cTn id="44" presetID="21" presetClass="exit" presetSubtype="2" fill="hold" grpId="0" nodeType="withEffect">
                                  <p:stCondLst>
                                    <p:cond delay="0"/>
                                  </p:stCondLst>
                                  <p:childTnLst>
                                    <p:animEffect transition="out" filter="wheel(2)">
                                      <p:cBhvr>
                                        <p:cTn id="45" dur="5000"/>
                                        <p:tgtEl>
                                          <p:spTgt spid="27"/>
                                        </p:tgtEl>
                                      </p:cBhvr>
                                    </p:animEffect>
                                    <p:set>
                                      <p:cBhvr>
                                        <p:cTn id="46" dur="1" fill="hold">
                                          <p:stCondLst>
                                            <p:cond delay="4999"/>
                                          </p:stCondLst>
                                        </p:cTn>
                                        <p:tgtEl>
                                          <p:spTgt spid="27"/>
                                        </p:tgtEl>
                                        <p:attrNameLst>
                                          <p:attrName>style.visibility</p:attrName>
                                        </p:attrNameLst>
                                      </p:cBhvr>
                                      <p:to>
                                        <p:strVal val="hidden"/>
                                      </p:to>
                                    </p:set>
                                  </p:childTnLst>
                                </p:cTn>
                              </p:par>
                              <p:par>
                                <p:cTn id="47" presetID="21" presetClass="exit" presetSubtype="2" fill="hold" grpId="0" nodeType="withEffect">
                                  <p:stCondLst>
                                    <p:cond delay="0"/>
                                  </p:stCondLst>
                                  <p:childTnLst>
                                    <p:animEffect transition="out" filter="wheel(2)">
                                      <p:cBhvr>
                                        <p:cTn id="48" dur="5000"/>
                                        <p:tgtEl>
                                          <p:spTgt spid="28"/>
                                        </p:tgtEl>
                                      </p:cBhvr>
                                    </p:animEffect>
                                    <p:set>
                                      <p:cBhvr>
                                        <p:cTn id="49" dur="1" fill="hold">
                                          <p:stCondLst>
                                            <p:cond delay="4999"/>
                                          </p:stCondLst>
                                        </p:cTn>
                                        <p:tgtEl>
                                          <p:spTgt spid="28"/>
                                        </p:tgtEl>
                                        <p:attrNameLst>
                                          <p:attrName>style.visibility</p:attrName>
                                        </p:attrNameLst>
                                      </p:cBhvr>
                                      <p:to>
                                        <p:strVal val="hidden"/>
                                      </p:to>
                                    </p:set>
                                  </p:childTnLst>
                                </p:cTn>
                              </p:par>
                              <p:par>
                                <p:cTn id="50" presetID="21" presetClass="exit" presetSubtype="2" fill="hold" grpId="0" nodeType="withEffect">
                                  <p:stCondLst>
                                    <p:cond delay="0"/>
                                  </p:stCondLst>
                                  <p:childTnLst>
                                    <p:animEffect transition="out" filter="wheel(2)">
                                      <p:cBhvr>
                                        <p:cTn id="51" dur="5000"/>
                                        <p:tgtEl>
                                          <p:spTgt spid="29"/>
                                        </p:tgtEl>
                                      </p:cBhvr>
                                    </p:animEffect>
                                    <p:set>
                                      <p:cBhvr>
                                        <p:cTn id="52" dur="1" fill="hold">
                                          <p:stCondLst>
                                            <p:cond delay="4999"/>
                                          </p:stCondLst>
                                        </p:cTn>
                                        <p:tgtEl>
                                          <p:spTgt spid="29"/>
                                        </p:tgtEl>
                                        <p:attrNameLst>
                                          <p:attrName>style.visibility</p:attrName>
                                        </p:attrNameLst>
                                      </p:cBhvr>
                                      <p:to>
                                        <p:strVal val="hidden"/>
                                      </p:to>
                                    </p:set>
                                  </p:childTnLst>
                                </p:cTn>
                              </p:par>
                              <p:par>
                                <p:cTn id="53" presetID="21" presetClass="exit" presetSubtype="2" fill="hold" grpId="0" nodeType="withEffect">
                                  <p:stCondLst>
                                    <p:cond delay="0"/>
                                  </p:stCondLst>
                                  <p:childTnLst>
                                    <p:animEffect transition="out" filter="wheel(2)">
                                      <p:cBhvr>
                                        <p:cTn id="54" dur="5000"/>
                                        <p:tgtEl>
                                          <p:spTgt spid="30"/>
                                        </p:tgtEl>
                                      </p:cBhvr>
                                    </p:animEffect>
                                    <p:set>
                                      <p:cBhvr>
                                        <p:cTn id="55" dur="1" fill="hold">
                                          <p:stCondLst>
                                            <p:cond delay="4999"/>
                                          </p:stCondLst>
                                        </p:cTn>
                                        <p:tgtEl>
                                          <p:spTgt spid="30"/>
                                        </p:tgtEl>
                                        <p:attrNameLst>
                                          <p:attrName>style.visibility</p:attrName>
                                        </p:attrNameLst>
                                      </p:cBhvr>
                                      <p:to>
                                        <p:strVal val="hidden"/>
                                      </p:to>
                                    </p:set>
                                  </p:childTnLst>
                                </p:cTn>
                              </p:par>
                              <p:par>
                                <p:cTn id="56" presetID="21" presetClass="exit" presetSubtype="2" fill="hold" grpId="0" nodeType="withEffect">
                                  <p:stCondLst>
                                    <p:cond delay="0"/>
                                  </p:stCondLst>
                                  <p:childTnLst>
                                    <p:animEffect transition="out" filter="wheel(2)">
                                      <p:cBhvr>
                                        <p:cTn id="57" dur="5000"/>
                                        <p:tgtEl>
                                          <p:spTgt spid="31"/>
                                        </p:tgtEl>
                                      </p:cBhvr>
                                    </p:animEffect>
                                    <p:set>
                                      <p:cBhvr>
                                        <p:cTn id="58" dur="1" fill="hold">
                                          <p:stCondLst>
                                            <p:cond delay="4999"/>
                                          </p:stCondLst>
                                        </p:cTn>
                                        <p:tgtEl>
                                          <p:spTgt spid="31"/>
                                        </p:tgtEl>
                                        <p:attrNameLst>
                                          <p:attrName>style.visibility</p:attrName>
                                        </p:attrNameLst>
                                      </p:cBhvr>
                                      <p:to>
                                        <p:strVal val="hidden"/>
                                      </p:to>
                                    </p:set>
                                  </p:childTnLst>
                                </p:cTn>
                              </p:par>
                              <p:par>
                                <p:cTn id="59" presetID="21" presetClass="exit" presetSubtype="2" fill="hold" grpId="0" nodeType="withEffect">
                                  <p:stCondLst>
                                    <p:cond delay="0"/>
                                  </p:stCondLst>
                                  <p:childTnLst>
                                    <p:animEffect transition="out" filter="wheel(2)">
                                      <p:cBhvr>
                                        <p:cTn id="60" dur="5000"/>
                                        <p:tgtEl>
                                          <p:spTgt spid="32"/>
                                        </p:tgtEl>
                                      </p:cBhvr>
                                    </p:animEffect>
                                    <p:set>
                                      <p:cBhvr>
                                        <p:cTn id="61" dur="1" fill="hold">
                                          <p:stCondLst>
                                            <p:cond delay="4999"/>
                                          </p:stCondLst>
                                        </p:cTn>
                                        <p:tgtEl>
                                          <p:spTgt spid="32"/>
                                        </p:tgtEl>
                                        <p:attrNameLst>
                                          <p:attrName>style.visibility</p:attrName>
                                        </p:attrNameLst>
                                      </p:cBhvr>
                                      <p:to>
                                        <p:strVal val="hidden"/>
                                      </p:to>
                                    </p:set>
                                  </p:childTnLst>
                                </p:cTn>
                              </p:par>
                              <p:par>
                                <p:cTn id="62" presetID="21" presetClass="exit" presetSubtype="2" fill="hold" grpId="0" nodeType="withEffect">
                                  <p:stCondLst>
                                    <p:cond delay="0"/>
                                  </p:stCondLst>
                                  <p:childTnLst>
                                    <p:animEffect transition="out" filter="wheel(2)">
                                      <p:cBhvr>
                                        <p:cTn id="63" dur="5000"/>
                                        <p:tgtEl>
                                          <p:spTgt spid="33"/>
                                        </p:tgtEl>
                                      </p:cBhvr>
                                    </p:animEffect>
                                    <p:set>
                                      <p:cBhvr>
                                        <p:cTn id="64" dur="1" fill="hold">
                                          <p:stCondLst>
                                            <p:cond delay="4999"/>
                                          </p:stCondLst>
                                        </p:cTn>
                                        <p:tgtEl>
                                          <p:spTgt spid="33"/>
                                        </p:tgtEl>
                                        <p:attrNameLst>
                                          <p:attrName>style.visibility</p:attrName>
                                        </p:attrNameLst>
                                      </p:cBhvr>
                                      <p:to>
                                        <p:strVal val="hidden"/>
                                      </p:to>
                                    </p:set>
                                  </p:childTnLst>
                                </p:cTn>
                              </p:par>
                              <p:par>
                                <p:cTn id="65" presetID="21" presetClass="exit" presetSubtype="2" fill="hold" grpId="0" nodeType="withEffect">
                                  <p:stCondLst>
                                    <p:cond delay="0"/>
                                  </p:stCondLst>
                                  <p:childTnLst>
                                    <p:animEffect transition="out" filter="wheel(2)">
                                      <p:cBhvr>
                                        <p:cTn id="66" dur="5000"/>
                                        <p:tgtEl>
                                          <p:spTgt spid="34"/>
                                        </p:tgtEl>
                                      </p:cBhvr>
                                    </p:animEffect>
                                    <p:set>
                                      <p:cBhvr>
                                        <p:cTn id="67" dur="1" fill="hold">
                                          <p:stCondLst>
                                            <p:cond delay="4999"/>
                                          </p:stCondLst>
                                        </p:cTn>
                                        <p:tgtEl>
                                          <p:spTgt spid="34"/>
                                        </p:tgtEl>
                                        <p:attrNameLst>
                                          <p:attrName>style.visibility</p:attrName>
                                        </p:attrNameLst>
                                      </p:cBhvr>
                                      <p:to>
                                        <p:strVal val="hidden"/>
                                      </p:to>
                                    </p:set>
                                  </p:childTnLst>
                                </p:cTn>
                              </p:par>
                              <p:par>
                                <p:cTn id="68" presetID="21" presetClass="exit" presetSubtype="2" fill="hold" grpId="0" nodeType="withEffect">
                                  <p:stCondLst>
                                    <p:cond delay="0"/>
                                  </p:stCondLst>
                                  <p:childTnLst>
                                    <p:animEffect transition="out" filter="wheel(2)">
                                      <p:cBhvr>
                                        <p:cTn id="69" dur="5000"/>
                                        <p:tgtEl>
                                          <p:spTgt spid="35"/>
                                        </p:tgtEl>
                                      </p:cBhvr>
                                    </p:animEffect>
                                    <p:set>
                                      <p:cBhvr>
                                        <p:cTn id="70" dur="1" fill="hold">
                                          <p:stCondLst>
                                            <p:cond delay="4999"/>
                                          </p:stCondLst>
                                        </p:cTn>
                                        <p:tgtEl>
                                          <p:spTgt spid="35"/>
                                        </p:tgtEl>
                                        <p:attrNameLst>
                                          <p:attrName>style.visibility</p:attrName>
                                        </p:attrNameLst>
                                      </p:cBhvr>
                                      <p:to>
                                        <p:strVal val="hidden"/>
                                      </p:to>
                                    </p:set>
                                  </p:childTnLst>
                                </p:cTn>
                              </p:par>
                              <p:par>
                                <p:cTn id="71" presetID="21" presetClass="exit" presetSubtype="2" fill="hold" grpId="0" nodeType="withEffect">
                                  <p:stCondLst>
                                    <p:cond delay="0"/>
                                  </p:stCondLst>
                                  <p:childTnLst>
                                    <p:animEffect transition="out" filter="wheel(2)">
                                      <p:cBhvr>
                                        <p:cTn id="72" dur="5000"/>
                                        <p:tgtEl>
                                          <p:spTgt spid="36"/>
                                        </p:tgtEl>
                                      </p:cBhvr>
                                    </p:animEffect>
                                    <p:set>
                                      <p:cBhvr>
                                        <p:cTn id="73" dur="1" fill="hold">
                                          <p:stCondLst>
                                            <p:cond delay="4999"/>
                                          </p:stCondLst>
                                        </p:cTn>
                                        <p:tgtEl>
                                          <p:spTgt spid="36"/>
                                        </p:tgtEl>
                                        <p:attrNameLst>
                                          <p:attrName>style.visibility</p:attrName>
                                        </p:attrNameLst>
                                      </p:cBhvr>
                                      <p:to>
                                        <p:strVal val="hidden"/>
                                      </p:to>
                                    </p:set>
                                  </p:childTnLst>
                                </p:cTn>
                              </p:par>
                              <p:par>
                                <p:cTn id="74" presetID="21" presetClass="exit" presetSubtype="2" fill="hold" grpId="0" nodeType="withEffect">
                                  <p:stCondLst>
                                    <p:cond delay="0"/>
                                  </p:stCondLst>
                                  <p:childTnLst>
                                    <p:animEffect transition="out" filter="wheel(2)">
                                      <p:cBhvr>
                                        <p:cTn id="75" dur="5000"/>
                                        <p:tgtEl>
                                          <p:spTgt spid="37"/>
                                        </p:tgtEl>
                                      </p:cBhvr>
                                    </p:animEffect>
                                    <p:set>
                                      <p:cBhvr>
                                        <p:cTn id="76" dur="1" fill="hold">
                                          <p:stCondLst>
                                            <p:cond delay="4999"/>
                                          </p:stCondLst>
                                        </p:cTn>
                                        <p:tgtEl>
                                          <p:spTgt spid="37"/>
                                        </p:tgtEl>
                                        <p:attrNameLst>
                                          <p:attrName>style.visibility</p:attrName>
                                        </p:attrNameLst>
                                      </p:cBhvr>
                                      <p:to>
                                        <p:strVal val="hidden"/>
                                      </p:to>
                                    </p:set>
                                  </p:childTnLst>
                                </p:cTn>
                              </p:par>
                              <p:par>
                                <p:cTn id="77" presetID="21" presetClass="exit" presetSubtype="2" fill="hold" grpId="0" nodeType="withEffect">
                                  <p:stCondLst>
                                    <p:cond delay="0"/>
                                  </p:stCondLst>
                                  <p:childTnLst>
                                    <p:animEffect transition="out" filter="wheel(2)">
                                      <p:cBhvr>
                                        <p:cTn id="78" dur="5000"/>
                                        <p:tgtEl>
                                          <p:spTgt spid="38"/>
                                        </p:tgtEl>
                                      </p:cBhvr>
                                    </p:animEffect>
                                    <p:set>
                                      <p:cBhvr>
                                        <p:cTn id="79" dur="1" fill="hold">
                                          <p:stCondLst>
                                            <p:cond delay="4999"/>
                                          </p:stCondLst>
                                        </p:cTn>
                                        <p:tgtEl>
                                          <p:spTgt spid="38"/>
                                        </p:tgtEl>
                                        <p:attrNameLst>
                                          <p:attrName>style.visibility</p:attrName>
                                        </p:attrNameLst>
                                      </p:cBhvr>
                                      <p:to>
                                        <p:strVal val="hidden"/>
                                      </p:to>
                                    </p:set>
                                  </p:childTnLst>
                                </p:cTn>
                              </p:par>
                              <p:par>
                                <p:cTn id="80" presetID="21" presetClass="exit" presetSubtype="2" fill="hold" grpId="0" nodeType="withEffect">
                                  <p:stCondLst>
                                    <p:cond delay="0"/>
                                  </p:stCondLst>
                                  <p:childTnLst>
                                    <p:animEffect transition="out" filter="wheel(2)">
                                      <p:cBhvr>
                                        <p:cTn id="81" dur="5000"/>
                                        <p:tgtEl>
                                          <p:spTgt spid="39"/>
                                        </p:tgtEl>
                                      </p:cBhvr>
                                    </p:animEffect>
                                    <p:set>
                                      <p:cBhvr>
                                        <p:cTn id="82" dur="1" fill="hold">
                                          <p:stCondLst>
                                            <p:cond delay="4999"/>
                                          </p:stCondLst>
                                        </p:cTn>
                                        <p:tgtEl>
                                          <p:spTgt spid="39"/>
                                        </p:tgtEl>
                                        <p:attrNameLst>
                                          <p:attrName>style.visibility</p:attrName>
                                        </p:attrNameLst>
                                      </p:cBhvr>
                                      <p:to>
                                        <p:strVal val="hidden"/>
                                      </p:to>
                                    </p:set>
                                  </p:childTnLst>
                                </p:cTn>
                              </p:par>
                              <p:par>
                                <p:cTn id="83" presetID="21" presetClass="exit" presetSubtype="2" fill="hold" grpId="0" nodeType="withEffect">
                                  <p:stCondLst>
                                    <p:cond delay="0"/>
                                  </p:stCondLst>
                                  <p:childTnLst>
                                    <p:animEffect transition="out" filter="wheel(2)">
                                      <p:cBhvr>
                                        <p:cTn id="84" dur="5000"/>
                                        <p:tgtEl>
                                          <p:spTgt spid="40"/>
                                        </p:tgtEl>
                                      </p:cBhvr>
                                    </p:animEffect>
                                    <p:set>
                                      <p:cBhvr>
                                        <p:cTn id="85" dur="1" fill="hold">
                                          <p:stCondLst>
                                            <p:cond delay="4999"/>
                                          </p:stCondLst>
                                        </p:cTn>
                                        <p:tgtEl>
                                          <p:spTgt spid="40"/>
                                        </p:tgtEl>
                                        <p:attrNameLst>
                                          <p:attrName>style.visibility</p:attrName>
                                        </p:attrNameLst>
                                      </p:cBhvr>
                                      <p:to>
                                        <p:strVal val="hidden"/>
                                      </p:to>
                                    </p:set>
                                  </p:childTnLst>
                                </p:cTn>
                              </p:par>
                              <p:par>
                                <p:cTn id="86" presetID="21" presetClass="exit" presetSubtype="2" fill="hold" grpId="0" nodeType="withEffect">
                                  <p:stCondLst>
                                    <p:cond delay="0"/>
                                  </p:stCondLst>
                                  <p:childTnLst>
                                    <p:animEffect transition="out" filter="wheel(2)">
                                      <p:cBhvr>
                                        <p:cTn id="87" dur="5000"/>
                                        <p:tgtEl>
                                          <p:spTgt spid="41"/>
                                        </p:tgtEl>
                                      </p:cBhvr>
                                    </p:animEffect>
                                    <p:set>
                                      <p:cBhvr>
                                        <p:cTn id="88" dur="1" fill="hold">
                                          <p:stCondLst>
                                            <p:cond delay="4999"/>
                                          </p:stCondLst>
                                        </p:cTn>
                                        <p:tgtEl>
                                          <p:spTgt spid="41"/>
                                        </p:tgtEl>
                                        <p:attrNameLst>
                                          <p:attrName>style.visibility</p:attrName>
                                        </p:attrNameLst>
                                      </p:cBhvr>
                                      <p:to>
                                        <p:strVal val="hidden"/>
                                      </p:to>
                                    </p:set>
                                  </p:childTnLst>
                                </p:cTn>
                              </p:par>
                              <p:par>
                                <p:cTn id="89" presetID="21" presetClass="exit" presetSubtype="2" fill="hold" grpId="0" nodeType="withEffect">
                                  <p:stCondLst>
                                    <p:cond delay="0"/>
                                  </p:stCondLst>
                                  <p:childTnLst>
                                    <p:animEffect transition="out" filter="wheel(2)">
                                      <p:cBhvr>
                                        <p:cTn id="90" dur="5000"/>
                                        <p:tgtEl>
                                          <p:spTgt spid="42"/>
                                        </p:tgtEl>
                                      </p:cBhvr>
                                    </p:animEffect>
                                    <p:set>
                                      <p:cBhvr>
                                        <p:cTn id="91" dur="1" fill="hold">
                                          <p:stCondLst>
                                            <p:cond delay="4999"/>
                                          </p:stCondLst>
                                        </p:cTn>
                                        <p:tgtEl>
                                          <p:spTgt spid="42"/>
                                        </p:tgtEl>
                                        <p:attrNameLst>
                                          <p:attrName>style.visibility</p:attrName>
                                        </p:attrNameLst>
                                      </p:cBhvr>
                                      <p:to>
                                        <p:strVal val="hidden"/>
                                      </p:to>
                                    </p:set>
                                  </p:childTnLst>
                                </p:cTn>
                              </p:par>
                              <p:par>
                                <p:cTn id="92" presetID="21" presetClass="exit" presetSubtype="2" fill="hold" grpId="0" nodeType="withEffect">
                                  <p:stCondLst>
                                    <p:cond delay="0"/>
                                  </p:stCondLst>
                                  <p:childTnLst>
                                    <p:animEffect transition="out" filter="wheel(2)">
                                      <p:cBhvr>
                                        <p:cTn id="93" dur="5000"/>
                                        <p:tgtEl>
                                          <p:spTgt spid="43"/>
                                        </p:tgtEl>
                                      </p:cBhvr>
                                    </p:animEffect>
                                    <p:set>
                                      <p:cBhvr>
                                        <p:cTn id="94" dur="1" fill="hold">
                                          <p:stCondLst>
                                            <p:cond delay="4999"/>
                                          </p:stCondLst>
                                        </p:cTn>
                                        <p:tgtEl>
                                          <p:spTgt spid="43"/>
                                        </p:tgtEl>
                                        <p:attrNameLst>
                                          <p:attrName>style.visibility</p:attrName>
                                        </p:attrNameLst>
                                      </p:cBhvr>
                                      <p:to>
                                        <p:strVal val="hidden"/>
                                      </p:to>
                                    </p:set>
                                  </p:childTnLst>
                                </p:cTn>
                              </p:par>
                              <p:par>
                                <p:cTn id="95" presetID="21" presetClass="exit" presetSubtype="2" fill="hold" grpId="0" nodeType="withEffect">
                                  <p:stCondLst>
                                    <p:cond delay="0"/>
                                  </p:stCondLst>
                                  <p:childTnLst>
                                    <p:animEffect transition="out" filter="wheel(2)">
                                      <p:cBhvr>
                                        <p:cTn id="96" dur="5000"/>
                                        <p:tgtEl>
                                          <p:spTgt spid="44"/>
                                        </p:tgtEl>
                                      </p:cBhvr>
                                    </p:animEffect>
                                    <p:set>
                                      <p:cBhvr>
                                        <p:cTn id="97" dur="1" fill="hold">
                                          <p:stCondLst>
                                            <p:cond delay="4999"/>
                                          </p:stCondLst>
                                        </p:cTn>
                                        <p:tgtEl>
                                          <p:spTgt spid="44"/>
                                        </p:tgtEl>
                                        <p:attrNameLst>
                                          <p:attrName>style.visibility</p:attrName>
                                        </p:attrNameLst>
                                      </p:cBhvr>
                                      <p:to>
                                        <p:strVal val="hidden"/>
                                      </p:to>
                                    </p:set>
                                  </p:childTnLst>
                                </p:cTn>
                              </p:par>
                              <p:par>
                                <p:cTn id="98" presetID="21" presetClass="exit" presetSubtype="2" fill="hold" grpId="0" nodeType="withEffect">
                                  <p:stCondLst>
                                    <p:cond delay="0"/>
                                  </p:stCondLst>
                                  <p:childTnLst>
                                    <p:animEffect transition="out" filter="wheel(2)">
                                      <p:cBhvr>
                                        <p:cTn id="99" dur="5000"/>
                                        <p:tgtEl>
                                          <p:spTgt spid="45"/>
                                        </p:tgtEl>
                                      </p:cBhvr>
                                    </p:animEffect>
                                    <p:set>
                                      <p:cBhvr>
                                        <p:cTn id="100" dur="1" fill="hold">
                                          <p:stCondLst>
                                            <p:cond delay="4999"/>
                                          </p:stCondLst>
                                        </p:cTn>
                                        <p:tgtEl>
                                          <p:spTgt spid="45"/>
                                        </p:tgtEl>
                                        <p:attrNameLst>
                                          <p:attrName>style.visibility</p:attrName>
                                        </p:attrNameLst>
                                      </p:cBhvr>
                                      <p:to>
                                        <p:strVal val="hidden"/>
                                      </p:to>
                                    </p:set>
                                  </p:childTnLst>
                                </p:cTn>
                              </p:par>
                              <p:par>
                                <p:cTn id="101" presetID="21" presetClass="exit" presetSubtype="2" fill="hold" grpId="0" nodeType="withEffect">
                                  <p:stCondLst>
                                    <p:cond delay="0"/>
                                  </p:stCondLst>
                                  <p:childTnLst>
                                    <p:animEffect transition="out" filter="wheel(2)">
                                      <p:cBhvr>
                                        <p:cTn id="102" dur="5000"/>
                                        <p:tgtEl>
                                          <p:spTgt spid="46"/>
                                        </p:tgtEl>
                                      </p:cBhvr>
                                    </p:animEffect>
                                    <p:set>
                                      <p:cBhvr>
                                        <p:cTn id="103" dur="1" fill="hold">
                                          <p:stCondLst>
                                            <p:cond delay="4999"/>
                                          </p:stCondLst>
                                        </p:cTn>
                                        <p:tgtEl>
                                          <p:spTgt spid="46"/>
                                        </p:tgtEl>
                                        <p:attrNameLst>
                                          <p:attrName>style.visibility</p:attrName>
                                        </p:attrNameLst>
                                      </p:cBhvr>
                                      <p:to>
                                        <p:strVal val="hidden"/>
                                      </p:to>
                                    </p:set>
                                  </p:childTnLst>
                                </p:cTn>
                              </p:par>
                              <p:par>
                                <p:cTn id="104" presetID="21" presetClass="exit" presetSubtype="2" fill="hold" grpId="0" nodeType="withEffect">
                                  <p:stCondLst>
                                    <p:cond delay="0"/>
                                  </p:stCondLst>
                                  <p:childTnLst>
                                    <p:animEffect transition="out" filter="wheel(2)">
                                      <p:cBhvr>
                                        <p:cTn id="105" dur="5000"/>
                                        <p:tgtEl>
                                          <p:spTgt spid="47"/>
                                        </p:tgtEl>
                                      </p:cBhvr>
                                    </p:animEffect>
                                    <p:set>
                                      <p:cBhvr>
                                        <p:cTn id="106" dur="1" fill="hold">
                                          <p:stCondLst>
                                            <p:cond delay="4999"/>
                                          </p:stCondLst>
                                        </p:cTn>
                                        <p:tgtEl>
                                          <p:spTgt spid="47"/>
                                        </p:tgtEl>
                                        <p:attrNameLst>
                                          <p:attrName>style.visibility</p:attrName>
                                        </p:attrNameLst>
                                      </p:cBhvr>
                                      <p:to>
                                        <p:strVal val="hidden"/>
                                      </p:to>
                                    </p:set>
                                  </p:childTnLst>
                                </p:cTn>
                              </p:par>
                              <p:par>
                                <p:cTn id="107" presetID="21" presetClass="exit" presetSubtype="2" fill="hold" grpId="0" nodeType="withEffect">
                                  <p:stCondLst>
                                    <p:cond delay="0"/>
                                  </p:stCondLst>
                                  <p:childTnLst>
                                    <p:animEffect transition="out" filter="wheel(2)">
                                      <p:cBhvr>
                                        <p:cTn id="108" dur="5000"/>
                                        <p:tgtEl>
                                          <p:spTgt spid="48"/>
                                        </p:tgtEl>
                                      </p:cBhvr>
                                    </p:animEffect>
                                    <p:set>
                                      <p:cBhvr>
                                        <p:cTn id="109" dur="1" fill="hold">
                                          <p:stCondLst>
                                            <p:cond delay="4999"/>
                                          </p:stCondLst>
                                        </p:cTn>
                                        <p:tgtEl>
                                          <p:spTgt spid="48"/>
                                        </p:tgtEl>
                                        <p:attrNameLst>
                                          <p:attrName>style.visibility</p:attrName>
                                        </p:attrNameLst>
                                      </p:cBhvr>
                                      <p:to>
                                        <p:strVal val="hidden"/>
                                      </p:to>
                                    </p:set>
                                  </p:childTnLst>
                                </p:cTn>
                              </p:par>
                              <p:par>
                                <p:cTn id="110" presetID="21" presetClass="exit" presetSubtype="2" fill="hold" grpId="0" nodeType="withEffect">
                                  <p:stCondLst>
                                    <p:cond delay="0"/>
                                  </p:stCondLst>
                                  <p:childTnLst>
                                    <p:animEffect transition="out" filter="wheel(2)">
                                      <p:cBhvr>
                                        <p:cTn id="111" dur="5000"/>
                                        <p:tgtEl>
                                          <p:spTgt spid="49"/>
                                        </p:tgtEl>
                                      </p:cBhvr>
                                    </p:animEffect>
                                    <p:set>
                                      <p:cBhvr>
                                        <p:cTn id="112" dur="1" fill="hold">
                                          <p:stCondLst>
                                            <p:cond delay="4999"/>
                                          </p:stCondLst>
                                        </p:cTn>
                                        <p:tgtEl>
                                          <p:spTgt spid="49"/>
                                        </p:tgtEl>
                                        <p:attrNameLst>
                                          <p:attrName>style.visibility</p:attrName>
                                        </p:attrNameLst>
                                      </p:cBhvr>
                                      <p:to>
                                        <p:strVal val="hidden"/>
                                      </p:to>
                                    </p:set>
                                  </p:childTnLst>
                                </p:cTn>
                              </p:par>
                              <p:par>
                                <p:cTn id="113" presetID="21" presetClass="exit" presetSubtype="2" fill="hold" grpId="0" nodeType="withEffect">
                                  <p:stCondLst>
                                    <p:cond delay="0"/>
                                  </p:stCondLst>
                                  <p:childTnLst>
                                    <p:animEffect transition="out" filter="wheel(2)">
                                      <p:cBhvr>
                                        <p:cTn id="114" dur="5000"/>
                                        <p:tgtEl>
                                          <p:spTgt spid="50"/>
                                        </p:tgtEl>
                                      </p:cBhvr>
                                    </p:animEffect>
                                    <p:set>
                                      <p:cBhvr>
                                        <p:cTn id="115" dur="1" fill="hold">
                                          <p:stCondLst>
                                            <p:cond delay="4999"/>
                                          </p:stCondLst>
                                        </p:cTn>
                                        <p:tgtEl>
                                          <p:spTgt spid="50"/>
                                        </p:tgtEl>
                                        <p:attrNameLst>
                                          <p:attrName>style.visibility</p:attrName>
                                        </p:attrNameLst>
                                      </p:cBhvr>
                                      <p:to>
                                        <p:strVal val="hidden"/>
                                      </p:to>
                                    </p:set>
                                  </p:childTnLst>
                                </p:cTn>
                              </p:par>
                              <p:par>
                                <p:cTn id="116" presetID="21" presetClass="exit" presetSubtype="2" fill="hold" grpId="0" nodeType="withEffect">
                                  <p:stCondLst>
                                    <p:cond delay="0"/>
                                  </p:stCondLst>
                                  <p:childTnLst>
                                    <p:animEffect transition="out" filter="wheel(2)">
                                      <p:cBhvr>
                                        <p:cTn id="117" dur="5000"/>
                                        <p:tgtEl>
                                          <p:spTgt spid="51"/>
                                        </p:tgtEl>
                                      </p:cBhvr>
                                    </p:animEffect>
                                    <p:set>
                                      <p:cBhvr>
                                        <p:cTn id="118" dur="1" fill="hold">
                                          <p:stCondLst>
                                            <p:cond delay="4999"/>
                                          </p:stCondLst>
                                        </p:cTn>
                                        <p:tgtEl>
                                          <p:spTgt spid="51"/>
                                        </p:tgtEl>
                                        <p:attrNameLst>
                                          <p:attrName>style.visibility</p:attrName>
                                        </p:attrNameLst>
                                      </p:cBhvr>
                                      <p:to>
                                        <p:strVal val="hidden"/>
                                      </p:to>
                                    </p:set>
                                  </p:childTnLst>
                                </p:cTn>
                              </p:par>
                              <p:par>
                                <p:cTn id="119" presetID="21" presetClass="exit" presetSubtype="2" fill="hold" grpId="0" nodeType="withEffect">
                                  <p:stCondLst>
                                    <p:cond delay="0"/>
                                  </p:stCondLst>
                                  <p:childTnLst>
                                    <p:animEffect transition="out" filter="wheel(2)">
                                      <p:cBhvr>
                                        <p:cTn id="120" dur="5000"/>
                                        <p:tgtEl>
                                          <p:spTgt spid="52"/>
                                        </p:tgtEl>
                                      </p:cBhvr>
                                    </p:animEffect>
                                    <p:set>
                                      <p:cBhvr>
                                        <p:cTn id="121" dur="1" fill="hold">
                                          <p:stCondLst>
                                            <p:cond delay="4999"/>
                                          </p:stCondLst>
                                        </p:cTn>
                                        <p:tgtEl>
                                          <p:spTgt spid="52"/>
                                        </p:tgtEl>
                                        <p:attrNameLst>
                                          <p:attrName>style.visibility</p:attrName>
                                        </p:attrNameLst>
                                      </p:cBhvr>
                                      <p:to>
                                        <p:strVal val="hidden"/>
                                      </p:to>
                                    </p:set>
                                  </p:childTnLst>
                                </p:cTn>
                              </p:par>
                              <p:par>
                                <p:cTn id="122" presetID="21" presetClass="exit" presetSubtype="2" fill="hold" grpId="0" nodeType="withEffect">
                                  <p:stCondLst>
                                    <p:cond delay="0"/>
                                  </p:stCondLst>
                                  <p:childTnLst>
                                    <p:animEffect transition="out" filter="wheel(2)">
                                      <p:cBhvr>
                                        <p:cTn id="123" dur="5000"/>
                                        <p:tgtEl>
                                          <p:spTgt spid="53"/>
                                        </p:tgtEl>
                                      </p:cBhvr>
                                    </p:animEffect>
                                    <p:set>
                                      <p:cBhvr>
                                        <p:cTn id="124" dur="1" fill="hold">
                                          <p:stCondLst>
                                            <p:cond delay="4999"/>
                                          </p:stCondLst>
                                        </p:cTn>
                                        <p:tgtEl>
                                          <p:spTgt spid="53"/>
                                        </p:tgtEl>
                                        <p:attrNameLst>
                                          <p:attrName>style.visibility</p:attrName>
                                        </p:attrNameLst>
                                      </p:cBhvr>
                                      <p:to>
                                        <p:strVal val="hidden"/>
                                      </p:to>
                                    </p:set>
                                  </p:childTnLst>
                                </p:cTn>
                              </p:par>
                              <p:par>
                                <p:cTn id="125" presetID="21" presetClass="exit" presetSubtype="2" fill="hold" grpId="0" nodeType="withEffect">
                                  <p:stCondLst>
                                    <p:cond delay="0"/>
                                  </p:stCondLst>
                                  <p:childTnLst>
                                    <p:animEffect transition="out" filter="wheel(2)">
                                      <p:cBhvr>
                                        <p:cTn id="126" dur="5000"/>
                                        <p:tgtEl>
                                          <p:spTgt spid="54"/>
                                        </p:tgtEl>
                                      </p:cBhvr>
                                    </p:animEffect>
                                    <p:set>
                                      <p:cBhvr>
                                        <p:cTn id="127" dur="1" fill="hold">
                                          <p:stCondLst>
                                            <p:cond delay="4999"/>
                                          </p:stCondLst>
                                        </p:cTn>
                                        <p:tgtEl>
                                          <p:spTgt spid="54"/>
                                        </p:tgtEl>
                                        <p:attrNameLst>
                                          <p:attrName>style.visibility</p:attrName>
                                        </p:attrNameLst>
                                      </p:cBhvr>
                                      <p:to>
                                        <p:strVal val="hidden"/>
                                      </p:to>
                                    </p:set>
                                  </p:childTnLst>
                                </p:cTn>
                              </p:par>
                              <p:par>
                                <p:cTn id="128" presetID="21" presetClass="exit" presetSubtype="2" fill="hold" grpId="0" nodeType="withEffect">
                                  <p:stCondLst>
                                    <p:cond delay="0"/>
                                  </p:stCondLst>
                                  <p:childTnLst>
                                    <p:animEffect transition="out" filter="wheel(2)">
                                      <p:cBhvr>
                                        <p:cTn id="129" dur="5000"/>
                                        <p:tgtEl>
                                          <p:spTgt spid="55"/>
                                        </p:tgtEl>
                                      </p:cBhvr>
                                    </p:animEffect>
                                    <p:set>
                                      <p:cBhvr>
                                        <p:cTn id="130" dur="1" fill="hold">
                                          <p:stCondLst>
                                            <p:cond delay="4999"/>
                                          </p:stCondLst>
                                        </p:cTn>
                                        <p:tgtEl>
                                          <p:spTgt spid="55"/>
                                        </p:tgtEl>
                                        <p:attrNameLst>
                                          <p:attrName>style.visibility</p:attrName>
                                        </p:attrNameLst>
                                      </p:cBhvr>
                                      <p:to>
                                        <p:strVal val="hidden"/>
                                      </p:to>
                                    </p:set>
                                  </p:childTnLst>
                                </p:cTn>
                              </p:par>
                              <p:par>
                                <p:cTn id="131" presetID="21" presetClass="exit" presetSubtype="2" fill="hold" grpId="0" nodeType="withEffect">
                                  <p:stCondLst>
                                    <p:cond delay="0"/>
                                  </p:stCondLst>
                                  <p:childTnLst>
                                    <p:animEffect transition="out" filter="wheel(2)">
                                      <p:cBhvr>
                                        <p:cTn id="132" dur="5000"/>
                                        <p:tgtEl>
                                          <p:spTgt spid="56"/>
                                        </p:tgtEl>
                                      </p:cBhvr>
                                    </p:animEffect>
                                    <p:set>
                                      <p:cBhvr>
                                        <p:cTn id="133" dur="1" fill="hold">
                                          <p:stCondLst>
                                            <p:cond delay="4999"/>
                                          </p:stCondLst>
                                        </p:cTn>
                                        <p:tgtEl>
                                          <p:spTgt spid="56"/>
                                        </p:tgtEl>
                                        <p:attrNameLst>
                                          <p:attrName>style.visibility</p:attrName>
                                        </p:attrNameLst>
                                      </p:cBhvr>
                                      <p:to>
                                        <p:strVal val="hidden"/>
                                      </p:to>
                                    </p:set>
                                  </p:childTnLst>
                                </p:cTn>
                              </p:par>
                              <p:par>
                                <p:cTn id="134" presetID="21" presetClass="exit" presetSubtype="2" fill="hold" grpId="0" nodeType="withEffect">
                                  <p:stCondLst>
                                    <p:cond delay="0"/>
                                  </p:stCondLst>
                                  <p:childTnLst>
                                    <p:animEffect transition="out" filter="wheel(2)">
                                      <p:cBhvr>
                                        <p:cTn id="135" dur="5000"/>
                                        <p:tgtEl>
                                          <p:spTgt spid="57"/>
                                        </p:tgtEl>
                                      </p:cBhvr>
                                    </p:animEffect>
                                    <p:set>
                                      <p:cBhvr>
                                        <p:cTn id="136" dur="1" fill="hold">
                                          <p:stCondLst>
                                            <p:cond delay="4999"/>
                                          </p:stCondLst>
                                        </p:cTn>
                                        <p:tgtEl>
                                          <p:spTgt spid="57"/>
                                        </p:tgtEl>
                                        <p:attrNameLst>
                                          <p:attrName>style.visibility</p:attrName>
                                        </p:attrNameLst>
                                      </p:cBhvr>
                                      <p:to>
                                        <p:strVal val="hidden"/>
                                      </p:to>
                                    </p:set>
                                  </p:childTnLst>
                                </p:cTn>
                              </p:par>
                              <p:par>
                                <p:cTn id="137" presetID="21" presetClass="exit" presetSubtype="2" fill="hold" grpId="0" nodeType="withEffect">
                                  <p:stCondLst>
                                    <p:cond delay="0"/>
                                  </p:stCondLst>
                                  <p:childTnLst>
                                    <p:animEffect transition="out" filter="wheel(2)">
                                      <p:cBhvr>
                                        <p:cTn id="138" dur="5000"/>
                                        <p:tgtEl>
                                          <p:spTgt spid="58"/>
                                        </p:tgtEl>
                                      </p:cBhvr>
                                    </p:animEffect>
                                    <p:set>
                                      <p:cBhvr>
                                        <p:cTn id="139" dur="1" fill="hold">
                                          <p:stCondLst>
                                            <p:cond delay="4999"/>
                                          </p:stCondLst>
                                        </p:cTn>
                                        <p:tgtEl>
                                          <p:spTgt spid="58"/>
                                        </p:tgtEl>
                                        <p:attrNameLst>
                                          <p:attrName>style.visibility</p:attrName>
                                        </p:attrNameLst>
                                      </p:cBhvr>
                                      <p:to>
                                        <p:strVal val="hidden"/>
                                      </p:to>
                                    </p:set>
                                  </p:childTnLst>
                                </p:cTn>
                              </p:par>
                              <p:par>
                                <p:cTn id="140" presetID="21" presetClass="exit" presetSubtype="2" fill="hold" grpId="0" nodeType="withEffect">
                                  <p:stCondLst>
                                    <p:cond delay="0"/>
                                  </p:stCondLst>
                                  <p:childTnLst>
                                    <p:animEffect transition="out" filter="wheel(2)">
                                      <p:cBhvr>
                                        <p:cTn id="141" dur="5000"/>
                                        <p:tgtEl>
                                          <p:spTgt spid="59"/>
                                        </p:tgtEl>
                                      </p:cBhvr>
                                    </p:animEffect>
                                    <p:set>
                                      <p:cBhvr>
                                        <p:cTn id="142" dur="1" fill="hold">
                                          <p:stCondLst>
                                            <p:cond delay="4999"/>
                                          </p:stCondLst>
                                        </p:cTn>
                                        <p:tgtEl>
                                          <p:spTgt spid="59"/>
                                        </p:tgtEl>
                                        <p:attrNameLst>
                                          <p:attrName>style.visibility</p:attrName>
                                        </p:attrNameLst>
                                      </p:cBhvr>
                                      <p:to>
                                        <p:strVal val="hidden"/>
                                      </p:to>
                                    </p:set>
                                  </p:childTnLst>
                                </p:cTn>
                              </p:par>
                              <p:par>
                                <p:cTn id="143" presetID="21" presetClass="exit" presetSubtype="2" fill="hold" grpId="0" nodeType="withEffect">
                                  <p:stCondLst>
                                    <p:cond delay="0"/>
                                  </p:stCondLst>
                                  <p:childTnLst>
                                    <p:animEffect transition="out" filter="wheel(2)">
                                      <p:cBhvr>
                                        <p:cTn id="144" dur="5000"/>
                                        <p:tgtEl>
                                          <p:spTgt spid="60"/>
                                        </p:tgtEl>
                                      </p:cBhvr>
                                    </p:animEffect>
                                    <p:set>
                                      <p:cBhvr>
                                        <p:cTn id="145" dur="1" fill="hold">
                                          <p:stCondLst>
                                            <p:cond delay="4999"/>
                                          </p:stCondLst>
                                        </p:cTn>
                                        <p:tgtEl>
                                          <p:spTgt spid="60"/>
                                        </p:tgtEl>
                                        <p:attrNameLst>
                                          <p:attrName>style.visibility</p:attrName>
                                        </p:attrNameLst>
                                      </p:cBhvr>
                                      <p:to>
                                        <p:strVal val="hidden"/>
                                      </p:to>
                                    </p:set>
                                  </p:childTnLst>
                                </p:cTn>
                              </p:par>
                              <p:par>
                                <p:cTn id="146" presetID="21" presetClass="exit" presetSubtype="2" fill="hold" grpId="0" nodeType="withEffect">
                                  <p:stCondLst>
                                    <p:cond delay="0"/>
                                  </p:stCondLst>
                                  <p:childTnLst>
                                    <p:animEffect transition="out" filter="wheel(2)">
                                      <p:cBhvr>
                                        <p:cTn id="147" dur="5000"/>
                                        <p:tgtEl>
                                          <p:spTgt spid="61"/>
                                        </p:tgtEl>
                                      </p:cBhvr>
                                    </p:animEffect>
                                    <p:set>
                                      <p:cBhvr>
                                        <p:cTn id="148" dur="1" fill="hold">
                                          <p:stCondLst>
                                            <p:cond delay="4999"/>
                                          </p:stCondLst>
                                        </p:cTn>
                                        <p:tgtEl>
                                          <p:spTgt spid="61"/>
                                        </p:tgtEl>
                                        <p:attrNameLst>
                                          <p:attrName>style.visibility</p:attrName>
                                        </p:attrNameLst>
                                      </p:cBhvr>
                                      <p:to>
                                        <p:strVal val="hidden"/>
                                      </p:to>
                                    </p:set>
                                  </p:childTnLst>
                                </p:cTn>
                              </p:par>
                              <p:par>
                                <p:cTn id="149" presetID="21" presetClass="exit" presetSubtype="2" fill="hold" grpId="0" nodeType="withEffect">
                                  <p:stCondLst>
                                    <p:cond delay="0"/>
                                  </p:stCondLst>
                                  <p:childTnLst>
                                    <p:animEffect transition="out" filter="wheel(2)">
                                      <p:cBhvr>
                                        <p:cTn id="150" dur="5000"/>
                                        <p:tgtEl>
                                          <p:spTgt spid="62"/>
                                        </p:tgtEl>
                                      </p:cBhvr>
                                    </p:animEffect>
                                    <p:set>
                                      <p:cBhvr>
                                        <p:cTn id="151" dur="1" fill="hold">
                                          <p:stCondLst>
                                            <p:cond delay="4999"/>
                                          </p:stCondLst>
                                        </p:cTn>
                                        <p:tgtEl>
                                          <p:spTgt spid="62"/>
                                        </p:tgtEl>
                                        <p:attrNameLst>
                                          <p:attrName>style.visibility</p:attrName>
                                        </p:attrNameLst>
                                      </p:cBhvr>
                                      <p:to>
                                        <p:strVal val="hidden"/>
                                      </p:to>
                                    </p:set>
                                  </p:childTnLst>
                                </p:cTn>
                              </p:par>
                              <p:par>
                                <p:cTn id="152" presetID="21" presetClass="exit" presetSubtype="2" fill="hold" grpId="0" nodeType="withEffect">
                                  <p:stCondLst>
                                    <p:cond delay="0"/>
                                  </p:stCondLst>
                                  <p:childTnLst>
                                    <p:animEffect transition="out" filter="wheel(2)">
                                      <p:cBhvr>
                                        <p:cTn id="153" dur="5000"/>
                                        <p:tgtEl>
                                          <p:spTgt spid="63"/>
                                        </p:tgtEl>
                                      </p:cBhvr>
                                    </p:animEffect>
                                    <p:set>
                                      <p:cBhvr>
                                        <p:cTn id="154" dur="1" fill="hold">
                                          <p:stCondLst>
                                            <p:cond delay="4999"/>
                                          </p:stCondLst>
                                        </p:cTn>
                                        <p:tgtEl>
                                          <p:spTgt spid="63"/>
                                        </p:tgtEl>
                                        <p:attrNameLst>
                                          <p:attrName>style.visibility</p:attrName>
                                        </p:attrNameLst>
                                      </p:cBhvr>
                                      <p:to>
                                        <p:strVal val="hidden"/>
                                      </p:to>
                                    </p:set>
                                  </p:childTnLst>
                                </p:cTn>
                              </p:par>
                              <p:par>
                                <p:cTn id="155" presetID="21" presetClass="exit" presetSubtype="2" fill="hold" grpId="0" nodeType="withEffect">
                                  <p:stCondLst>
                                    <p:cond delay="0"/>
                                  </p:stCondLst>
                                  <p:childTnLst>
                                    <p:animEffect transition="out" filter="wheel(2)">
                                      <p:cBhvr>
                                        <p:cTn id="156" dur="5000"/>
                                        <p:tgtEl>
                                          <p:spTgt spid="64"/>
                                        </p:tgtEl>
                                      </p:cBhvr>
                                    </p:animEffect>
                                    <p:set>
                                      <p:cBhvr>
                                        <p:cTn id="157" dur="1" fill="hold">
                                          <p:stCondLst>
                                            <p:cond delay="4999"/>
                                          </p:stCondLst>
                                        </p:cTn>
                                        <p:tgtEl>
                                          <p:spTgt spid="64"/>
                                        </p:tgtEl>
                                        <p:attrNameLst>
                                          <p:attrName>style.visibility</p:attrName>
                                        </p:attrNameLst>
                                      </p:cBhvr>
                                      <p:to>
                                        <p:strVal val="hidden"/>
                                      </p:to>
                                    </p:set>
                                  </p:childTnLst>
                                </p:cTn>
                              </p:par>
                              <p:par>
                                <p:cTn id="158" presetID="21" presetClass="exit" presetSubtype="2" fill="hold" grpId="0" nodeType="withEffect">
                                  <p:stCondLst>
                                    <p:cond delay="0"/>
                                  </p:stCondLst>
                                  <p:childTnLst>
                                    <p:animEffect transition="out" filter="wheel(2)">
                                      <p:cBhvr>
                                        <p:cTn id="159" dur="5000"/>
                                        <p:tgtEl>
                                          <p:spTgt spid="65"/>
                                        </p:tgtEl>
                                      </p:cBhvr>
                                    </p:animEffect>
                                    <p:set>
                                      <p:cBhvr>
                                        <p:cTn id="160" dur="1" fill="hold">
                                          <p:stCondLst>
                                            <p:cond delay="4999"/>
                                          </p:stCondLst>
                                        </p:cTn>
                                        <p:tgtEl>
                                          <p:spTgt spid="65"/>
                                        </p:tgtEl>
                                        <p:attrNameLst>
                                          <p:attrName>style.visibility</p:attrName>
                                        </p:attrNameLst>
                                      </p:cBhvr>
                                      <p:to>
                                        <p:strVal val="hidden"/>
                                      </p:to>
                                    </p:set>
                                  </p:childTnLst>
                                </p:cTn>
                              </p:par>
                              <p:par>
                                <p:cTn id="161" presetID="21" presetClass="exit" presetSubtype="2" fill="hold" grpId="0" nodeType="withEffect">
                                  <p:stCondLst>
                                    <p:cond delay="0"/>
                                  </p:stCondLst>
                                  <p:childTnLst>
                                    <p:animEffect transition="out" filter="wheel(2)">
                                      <p:cBhvr>
                                        <p:cTn id="162" dur="5000"/>
                                        <p:tgtEl>
                                          <p:spTgt spid="66"/>
                                        </p:tgtEl>
                                      </p:cBhvr>
                                    </p:animEffect>
                                    <p:set>
                                      <p:cBhvr>
                                        <p:cTn id="163" dur="1" fill="hold">
                                          <p:stCondLst>
                                            <p:cond delay="4999"/>
                                          </p:stCondLst>
                                        </p:cTn>
                                        <p:tgtEl>
                                          <p:spTgt spid="66"/>
                                        </p:tgtEl>
                                        <p:attrNameLst>
                                          <p:attrName>style.visibility</p:attrName>
                                        </p:attrNameLst>
                                      </p:cBhvr>
                                      <p:to>
                                        <p:strVal val="hidden"/>
                                      </p:to>
                                    </p:set>
                                  </p:childTnLst>
                                </p:cTn>
                              </p:par>
                              <p:par>
                                <p:cTn id="164" presetID="21" presetClass="exit" presetSubtype="2" fill="hold" grpId="0" nodeType="withEffect">
                                  <p:stCondLst>
                                    <p:cond delay="0"/>
                                  </p:stCondLst>
                                  <p:childTnLst>
                                    <p:animEffect transition="out" filter="wheel(2)">
                                      <p:cBhvr>
                                        <p:cTn id="165" dur="5000"/>
                                        <p:tgtEl>
                                          <p:spTgt spid="67"/>
                                        </p:tgtEl>
                                      </p:cBhvr>
                                    </p:animEffect>
                                    <p:set>
                                      <p:cBhvr>
                                        <p:cTn id="166" dur="1" fill="hold">
                                          <p:stCondLst>
                                            <p:cond delay="4999"/>
                                          </p:stCondLst>
                                        </p:cTn>
                                        <p:tgtEl>
                                          <p:spTgt spid="67"/>
                                        </p:tgtEl>
                                        <p:attrNameLst>
                                          <p:attrName>style.visibility</p:attrName>
                                        </p:attrNameLst>
                                      </p:cBhvr>
                                      <p:to>
                                        <p:strVal val="hidden"/>
                                      </p:to>
                                    </p:set>
                                  </p:childTnLst>
                                </p:cTn>
                              </p:par>
                              <p:par>
                                <p:cTn id="167" presetID="21" presetClass="exit" presetSubtype="2" fill="hold" grpId="0" nodeType="withEffect">
                                  <p:stCondLst>
                                    <p:cond delay="0"/>
                                  </p:stCondLst>
                                  <p:childTnLst>
                                    <p:animEffect transition="out" filter="wheel(2)">
                                      <p:cBhvr>
                                        <p:cTn id="168" dur="5000"/>
                                        <p:tgtEl>
                                          <p:spTgt spid="6"/>
                                        </p:tgtEl>
                                      </p:cBhvr>
                                    </p:animEffect>
                                    <p:set>
                                      <p:cBhvr>
                                        <p:cTn id="169" dur="1" fill="hold">
                                          <p:stCondLst>
                                            <p:cond delay="4999"/>
                                          </p:stCondLst>
                                        </p:cTn>
                                        <p:tgtEl>
                                          <p:spTgt spid="6"/>
                                        </p:tgtEl>
                                        <p:attrNameLst>
                                          <p:attrName>style.visibility</p:attrName>
                                        </p:attrNameLst>
                                      </p:cBhvr>
                                      <p:to>
                                        <p:strVal val="hidden"/>
                                      </p:to>
                                    </p:set>
                                  </p:childTnLst>
                                </p:cTn>
                              </p:par>
                              <p:par>
                                <p:cTn id="170" presetID="21" presetClass="exit" presetSubtype="2" fill="hold" grpId="0" nodeType="withEffect">
                                  <p:stCondLst>
                                    <p:cond delay="0"/>
                                  </p:stCondLst>
                                  <p:childTnLst>
                                    <p:animEffect transition="out" filter="wheel(2)">
                                      <p:cBhvr>
                                        <p:cTn id="171" dur="5000"/>
                                        <p:tgtEl>
                                          <p:spTgt spid="7"/>
                                        </p:tgtEl>
                                      </p:cBhvr>
                                    </p:animEffect>
                                    <p:set>
                                      <p:cBhvr>
                                        <p:cTn id="172" dur="1" fill="hold">
                                          <p:stCondLst>
                                            <p:cond delay="4999"/>
                                          </p:stCondLst>
                                        </p:cTn>
                                        <p:tgtEl>
                                          <p:spTgt spid="7"/>
                                        </p:tgtEl>
                                        <p:attrNameLst>
                                          <p:attrName>style.visibility</p:attrName>
                                        </p:attrNameLst>
                                      </p:cBhvr>
                                      <p:to>
                                        <p:strVal val="hidden"/>
                                      </p:to>
                                    </p:set>
                                  </p:childTnLst>
                                </p:cTn>
                              </p:par>
                              <p:par>
                                <p:cTn id="173" presetID="21" presetClass="exit" presetSubtype="2" fill="hold" grpId="0" nodeType="withEffect">
                                  <p:stCondLst>
                                    <p:cond delay="0"/>
                                  </p:stCondLst>
                                  <p:childTnLst>
                                    <p:animEffect transition="out" filter="wheel(2)">
                                      <p:cBhvr>
                                        <p:cTn id="174" dur="5000"/>
                                        <p:tgtEl>
                                          <p:spTgt spid="8"/>
                                        </p:tgtEl>
                                      </p:cBhvr>
                                    </p:animEffect>
                                    <p:set>
                                      <p:cBhvr>
                                        <p:cTn id="175" dur="1" fill="hold">
                                          <p:stCondLst>
                                            <p:cond delay="4999"/>
                                          </p:stCondLst>
                                        </p:cTn>
                                        <p:tgtEl>
                                          <p:spTgt spid="8"/>
                                        </p:tgtEl>
                                        <p:attrNameLst>
                                          <p:attrName>style.visibility</p:attrName>
                                        </p:attrNameLst>
                                      </p:cBhvr>
                                      <p:to>
                                        <p:strVal val="hidden"/>
                                      </p:to>
                                    </p:set>
                                  </p:childTnLst>
                                </p:cTn>
                              </p:par>
                              <p:par>
                                <p:cTn id="176" presetID="21" presetClass="exit" presetSubtype="2" fill="hold" grpId="0" nodeType="withEffect">
                                  <p:stCondLst>
                                    <p:cond delay="0"/>
                                  </p:stCondLst>
                                  <p:childTnLst>
                                    <p:animEffect transition="out" filter="wheel(2)">
                                      <p:cBhvr>
                                        <p:cTn id="177" dur="5000"/>
                                        <p:tgtEl>
                                          <p:spTgt spid="9"/>
                                        </p:tgtEl>
                                      </p:cBhvr>
                                    </p:animEffect>
                                    <p:set>
                                      <p:cBhvr>
                                        <p:cTn id="178" dur="1" fill="hold">
                                          <p:stCondLst>
                                            <p:cond delay="4999"/>
                                          </p:stCondLst>
                                        </p:cTn>
                                        <p:tgtEl>
                                          <p:spTgt spid="9"/>
                                        </p:tgtEl>
                                        <p:attrNameLst>
                                          <p:attrName>style.visibility</p:attrName>
                                        </p:attrNameLst>
                                      </p:cBhvr>
                                      <p:to>
                                        <p:strVal val="hidden"/>
                                      </p:to>
                                    </p:set>
                                  </p:childTnLst>
                                </p:cTn>
                              </p:par>
                              <p:par>
                                <p:cTn id="179" presetID="21" presetClass="exit" presetSubtype="2" fill="hold" grpId="0" nodeType="withEffect">
                                  <p:stCondLst>
                                    <p:cond delay="0"/>
                                  </p:stCondLst>
                                  <p:childTnLst>
                                    <p:animEffect transition="out" filter="wheel(2)">
                                      <p:cBhvr>
                                        <p:cTn id="180" dur="5000"/>
                                        <p:tgtEl>
                                          <p:spTgt spid="10"/>
                                        </p:tgtEl>
                                      </p:cBhvr>
                                    </p:animEffect>
                                    <p:set>
                                      <p:cBhvr>
                                        <p:cTn id="181" dur="1" fill="hold">
                                          <p:stCondLst>
                                            <p:cond delay="4999"/>
                                          </p:stCondLst>
                                        </p:cTn>
                                        <p:tgtEl>
                                          <p:spTgt spid="10"/>
                                        </p:tgtEl>
                                        <p:attrNameLst>
                                          <p:attrName>style.visibility</p:attrName>
                                        </p:attrNameLst>
                                      </p:cBhvr>
                                      <p:to>
                                        <p:strVal val="hidden"/>
                                      </p:to>
                                    </p:set>
                                  </p:childTnLst>
                                </p:cTn>
                              </p:par>
                              <p:par>
                                <p:cTn id="182" presetID="21" presetClass="exit" presetSubtype="2" fill="hold" grpId="0" nodeType="withEffect">
                                  <p:stCondLst>
                                    <p:cond delay="0"/>
                                  </p:stCondLst>
                                  <p:childTnLst>
                                    <p:animEffect transition="out" filter="wheel(2)">
                                      <p:cBhvr>
                                        <p:cTn id="183" dur="5000"/>
                                        <p:tgtEl>
                                          <p:spTgt spid="11"/>
                                        </p:tgtEl>
                                      </p:cBhvr>
                                    </p:animEffect>
                                    <p:set>
                                      <p:cBhvr>
                                        <p:cTn id="184" dur="1" fill="hold">
                                          <p:stCondLst>
                                            <p:cond delay="4999"/>
                                          </p:stCondLst>
                                        </p:cTn>
                                        <p:tgtEl>
                                          <p:spTgt spid="11"/>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4efbebc77a2696f357a504209481ed44.jpg"/>
          <p:cNvPicPr>
            <a:picLocks noChangeAspect="1"/>
          </p:cNvPicPr>
          <p:nvPr/>
        </p:nvPicPr>
        <p:blipFill>
          <a:blip r:embed="rId2"/>
          <a:stretch>
            <a:fillRect/>
          </a:stretch>
        </p:blipFill>
        <p:spPr>
          <a:xfrm>
            <a:off x="-1" y="0"/>
            <a:ext cx="9144001"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18" presetClass="exit" presetSubtype="12" fill="hold" grpId="0" nodeType="withEffect">
                                  <p:stCondLst>
                                    <p:cond delay="0"/>
                                  </p:stCondLst>
                                  <p:childTnLst>
                                    <p:animEffect transition="out" filter="strips(downLeft)">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18" presetClass="exit" presetSubtype="12" fill="hold" grpId="0" nodeType="withEffect">
                                  <p:stCondLst>
                                    <p:cond delay="0"/>
                                  </p:stCondLst>
                                  <p:childTnLst>
                                    <p:animEffect transition="out" filter="strips(downLeft)">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18" presetClass="exit" presetSubtype="12" fill="hold" grpId="0" nodeType="withEffect">
                                  <p:stCondLst>
                                    <p:cond delay="0"/>
                                  </p:stCondLst>
                                  <p:childTnLst>
                                    <p:animEffect transition="out" filter="strips(downLeft)">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18" presetClass="exit" presetSubtype="12" fill="hold" grpId="0" nodeType="withEffect">
                                  <p:stCondLst>
                                    <p:cond delay="0"/>
                                  </p:stCondLst>
                                  <p:childTnLst>
                                    <p:animEffect transition="out" filter="strips(downLeft)">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18" presetClass="exit" presetSubtype="12" fill="hold" grpId="0" nodeType="withEffect">
                                  <p:stCondLst>
                                    <p:cond delay="0"/>
                                  </p:stCondLst>
                                  <p:childTnLst>
                                    <p:animEffect transition="out" filter="strips(downLeft)">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18" presetClass="exit" presetSubtype="12" fill="hold" grpId="0" nodeType="withEffect">
                                  <p:stCondLst>
                                    <p:cond delay="0"/>
                                  </p:stCondLst>
                                  <p:childTnLst>
                                    <p:animEffect transition="out" filter="strips(downLeft)">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18" presetClass="exit" presetSubtype="12" fill="hold" grpId="0" nodeType="withEffect">
                                  <p:stCondLst>
                                    <p:cond delay="0"/>
                                  </p:stCondLst>
                                  <p:childTnLst>
                                    <p:animEffect transition="out" filter="strips(downLeft)">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18" presetClass="exit" presetSubtype="12" fill="hold" grpId="0" nodeType="withEffect">
                                  <p:stCondLst>
                                    <p:cond delay="0"/>
                                  </p:stCondLst>
                                  <p:childTnLst>
                                    <p:animEffect transition="out" filter="strips(downLeft)">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18" presetClass="exit" presetSubtype="12" fill="hold" grpId="0" nodeType="withEffect">
                                  <p:stCondLst>
                                    <p:cond delay="0"/>
                                  </p:stCondLst>
                                  <p:childTnLst>
                                    <p:animEffect transition="out" filter="strips(downLeft)">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18" presetClass="exit" presetSubtype="12" fill="hold" grpId="0" nodeType="withEffect">
                                  <p:stCondLst>
                                    <p:cond delay="0"/>
                                  </p:stCondLst>
                                  <p:childTnLst>
                                    <p:animEffect transition="out" filter="strips(downLeft)">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18" presetClass="exit" presetSubtype="12" fill="hold" grpId="0" nodeType="withEffect">
                                  <p:stCondLst>
                                    <p:cond delay="0"/>
                                  </p:stCondLst>
                                  <p:childTnLst>
                                    <p:animEffect transition="out" filter="strips(downLeft)">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18" presetClass="exit" presetSubtype="12" fill="hold" grpId="0" nodeType="withEffect">
                                  <p:stCondLst>
                                    <p:cond delay="0"/>
                                  </p:stCondLst>
                                  <p:childTnLst>
                                    <p:animEffect transition="out" filter="strips(downLeft)">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18" presetClass="exit" presetSubtype="12" fill="hold" grpId="0" nodeType="withEffect">
                                  <p:stCondLst>
                                    <p:cond delay="0"/>
                                  </p:stCondLst>
                                  <p:childTnLst>
                                    <p:animEffect transition="out" filter="strips(downLeft)">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18" presetClass="exit" presetSubtype="12" fill="hold" grpId="0" nodeType="withEffect">
                                  <p:stCondLst>
                                    <p:cond delay="0"/>
                                  </p:stCondLst>
                                  <p:childTnLst>
                                    <p:animEffect transition="out" filter="strips(downLeft)">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18" presetClass="exit" presetSubtype="12" fill="hold" grpId="0" nodeType="withEffect">
                                  <p:stCondLst>
                                    <p:cond delay="0"/>
                                  </p:stCondLst>
                                  <p:childTnLst>
                                    <p:animEffect transition="out" filter="strips(downLeft)">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18" presetClass="exit" presetSubtype="12" fill="hold" grpId="0" nodeType="withEffect">
                                  <p:stCondLst>
                                    <p:cond delay="0"/>
                                  </p:stCondLst>
                                  <p:childTnLst>
                                    <p:animEffect transition="out" filter="strips(downLeft)">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18" presetClass="exit" presetSubtype="12" fill="hold" grpId="0" nodeType="withEffect">
                                  <p:stCondLst>
                                    <p:cond delay="0"/>
                                  </p:stCondLst>
                                  <p:childTnLst>
                                    <p:animEffect transition="out" filter="strips(downLeft)">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18" presetClass="exit" presetSubtype="12" fill="hold" grpId="0" nodeType="withEffect">
                                  <p:stCondLst>
                                    <p:cond delay="0"/>
                                  </p:stCondLst>
                                  <p:childTnLst>
                                    <p:animEffect transition="out" filter="strips(downLeft)">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18" presetClass="exit" presetSubtype="12" fill="hold" grpId="0" nodeType="withEffect">
                                  <p:stCondLst>
                                    <p:cond delay="0"/>
                                  </p:stCondLst>
                                  <p:childTnLst>
                                    <p:animEffect transition="out" filter="strips(downLeft)">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18" presetClass="exit" presetSubtype="12" fill="hold" grpId="0" nodeType="withEffect">
                                  <p:stCondLst>
                                    <p:cond delay="0"/>
                                  </p:stCondLst>
                                  <p:childTnLst>
                                    <p:animEffect transition="out" filter="strips(downLeft)">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18" presetClass="exit" presetSubtype="12" fill="hold" grpId="0" nodeType="withEffect">
                                  <p:stCondLst>
                                    <p:cond delay="0"/>
                                  </p:stCondLst>
                                  <p:childTnLst>
                                    <p:animEffect transition="out" filter="strips(downLeft)">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18" presetClass="exit" presetSubtype="12" fill="hold" grpId="0" nodeType="withEffect">
                                  <p:stCondLst>
                                    <p:cond delay="0"/>
                                  </p:stCondLst>
                                  <p:childTnLst>
                                    <p:animEffect transition="out" filter="strips(downLeft)">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18" presetClass="exit" presetSubtype="12" fill="hold" grpId="0" nodeType="withEffect">
                                  <p:stCondLst>
                                    <p:cond delay="0"/>
                                  </p:stCondLst>
                                  <p:childTnLst>
                                    <p:animEffect transition="out" filter="strips(downLeft)">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18" presetClass="exit" presetSubtype="12" fill="hold" grpId="0" nodeType="withEffect">
                                  <p:stCondLst>
                                    <p:cond delay="0"/>
                                  </p:stCondLst>
                                  <p:childTnLst>
                                    <p:animEffect transition="out" filter="strips(downLeft)">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18" presetClass="exit" presetSubtype="12" fill="hold" grpId="0" nodeType="withEffect">
                                  <p:stCondLst>
                                    <p:cond delay="0"/>
                                  </p:stCondLst>
                                  <p:childTnLst>
                                    <p:animEffect transition="out" filter="strips(downLeft)">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18" presetClass="exit" presetSubtype="12" fill="hold" grpId="0" nodeType="withEffect">
                                  <p:stCondLst>
                                    <p:cond delay="0"/>
                                  </p:stCondLst>
                                  <p:childTnLst>
                                    <p:animEffect transition="out" filter="strips(downLeft)">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18" presetClass="exit" presetSubtype="12" fill="hold" grpId="0" nodeType="withEffect">
                                  <p:stCondLst>
                                    <p:cond delay="0"/>
                                  </p:stCondLst>
                                  <p:childTnLst>
                                    <p:animEffect transition="out" filter="strips(downLeft)">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18" presetClass="exit" presetSubtype="12" fill="hold" grpId="0" nodeType="withEffect">
                                  <p:stCondLst>
                                    <p:cond delay="0"/>
                                  </p:stCondLst>
                                  <p:childTnLst>
                                    <p:animEffect transition="out" filter="strips(downLeft)">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18" presetClass="exit" presetSubtype="12" fill="hold" grpId="0" nodeType="withEffect">
                                  <p:stCondLst>
                                    <p:cond delay="0"/>
                                  </p:stCondLst>
                                  <p:childTnLst>
                                    <p:animEffect transition="out" filter="strips(downLeft)">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18" presetClass="exit" presetSubtype="12" fill="hold" grpId="0" nodeType="withEffect">
                                  <p:stCondLst>
                                    <p:cond delay="0"/>
                                  </p:stCondLst>
                                  <p:childTnLst>
                                    <p:animEffect transition="out" filter="strips(downLeft)">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18" presetClass="exit" presetSubtype="12" fill="hold" grpId="0" nodeType="withEffect">
                                  <p:stCondLst>
                                    <p:cond delay="0"/>
                                  </p:stCondLst>
                                  <p:childTnLst>
                                    <p:animEffect transition="out" filter="strips(downLeft)">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18" presetClass="exit" presetSubtype="12" fill="hold" grpId="0" nodeType="withEffect">
                                  <p:stCondLst>
                                    <p:cond delay="0"/>
                                  </p:stCondLst>
                                  <p:childTnLst>
                                    <p:animEffect transition="out" filter="strips(downLeft)">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18" presetClass="exit" presetSubtype="12" fill="hold" grpId="0" nodeType="withEffect">
                                  <p:stCondLst>
                                    <p:cond delay="0"/>
                                  </p:stCondLst>
                                  <p:childTnLst>
                                    <p:animEffect transition="out" filter="strips(downLeft)">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18" presetClass="exit" presetSubtype="12" fill="hold" grpId="0" nodeType="withEffect">
                                  <p:stCondLst>
                                    <p:cond delay="0"/>
                                  </p:stCondLst>
                                  <p:childTnLst>
                                    <p:animEffect transition="out" filter="strips(downLeft)">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5" name="4 Imagen" descr="1366x768_balloons-over-mondovi.jpg"/>
          <p:cNvPicPr>
            <a:picLocks noChangeAspect="1"/>
          </p:cNvPicPr>
          <p:nvPr/>
        </p:nvPicPr>
        <p:blipFill>
          <a:blip r:embed="rId2"/>
          <a:stretch>
            <a:fillRect/>
          </a:stretch>
        </p:blipFill>
        <p:spPr>
          <a:xfrm>
            <a:off x="0" y="1255"/>
            <a:ext cx="9144000" cy="5140990"/>
          </a:xfrm>
          <a:prstGeom prst="rect">
            <a:avLst/>
          </a:prstGeom>
        </p:spPr>
      </p:pic>
      <p:sp>
        <p:nvSpPr>
          <p:cNvPr id="7" name="6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16"/>
                                        </p:tgtEl>
                                      </p:cBhvr>
                                    </p:animEffect>
                                    <p:set>
                                      <p:cBhvr>
                                        <p:cTn id="10" dur="1" fill="hold">
                                          <p:stCondLst>
                                            <p:cond delay="4999"/>
                                          </p:stCondLst>
                                        </p:cTn>
                                        <p:tgtEl>
                                          <p:spTgt spid="16"/>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17"/>
                                        </p:tgtEl>
                                      </p:cBhvr>
                                    </p:animEffect>
                                    <p:set>
                                      <p:cBhvr>
                                        <p:cTn id="13" dur="1" fill="hold">
                                          <p:stCondLst>
                                            <p:cond delay="4999"/>
                                          </p:stCondLst>
                                        </p:cTn>
                                        <p:tgtEl>
                                          <p:spTgt spid="17"/>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34"/>
                                        </p:tgtEl>
                                      </p:cBhvr>
                                    </p:animEffect>
                                    <p:set>
                                      <p:cBhvr>
                                        <p:cTn id="16" dur="1" fill="hold">
                                          <p:stCondLst>
                                            <p:cond delay="4999"/>
                                          </p:stCondLst>
                                        </p:cTn>
                                        <p:tgtEl>
                                          <p:spTgt spid="34"/>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43"/>
                                        </p:tgtEl>
                                      </p:cBhvr>
                                    </p:animEffect>
                                    <p:set>
                                      <p:cBhvr>
                                        <p:cTn id="19" dur="1" fill="hold">
                                          <p:stCondLst>
                                            <p:cond delay="4999"/>
                                          </p:stCondLst>
                                        </p:cTn>
                                        <p:tgtEl>
                                          <p:spTgt spid="43"/>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44"/>
                                        </p:tgtEl>
                                      </p:cBhvr>
                                    </p:animEffect>
                                    <p:set>
                                      <p:cBhvr>
                                        <p:cTn id="22" dur="1" fill="hold">
                                          <p:stCondLst>
                                            <p:cond delay="4999"/>
                                          </p:stCondLst>
                                        </p:cTn>
                                        <p:tgtEl>
                                          <p:spTgt spid="44"/>
                                        </p:tgtEl>
                                        <p:attrNameLst>
                                          <p:attrName>style.visibility</p:attrName>
                                        </p:attrNameLst>
                                      </p:cBhvr>
                                      <p:to>
                                        <p:strVal val="hidden"/>
                                      </p:to>
                                    </p:set>
                                  </p:childTnLst>
                                </p:cTn>
                              </p:par>
                              <p:par>
                                <p:cTn id="23" presetID="16" presetClass="exit" presetSubtype="26" fill="hold" grpId="0" nodeType="withEffect">
                                  <p:stCondLst>
                                    <p:cond delay="0"/>
                                  </p:stCondLst>
                                  <p:childTnLst>
                                    <p:animEffect transition="out" filter="barn(inHorizontal)">
                                      <p:cBhvr>
                                        <p:cTn id="24" dur="5000"/>
                                        <p:tgtEl>
                                          <p:spTgt spid="8"/>
                                        </p:tgtEl>
                                      </p:cBhvr>
                                    </p:animEffect>
                                    <p:set>
                                      <p:cBhvr>
                                        <p:cTn id="25" dur="1" fill="hold">
                                          <p:stCondLst>
                                            <p:cond delay="4999"/>
                                          </p:stCondLst>
                                        </p:cTn>
                                        <p:tgtEl>
                                          <p:spTgt spid="8"/>
                                        </p:tgtEl>
                                        <p:attrNameLst>
                                          <p:attrName>style.visibility</p:attrName>
                                        </p:attrNameLst>
                                      </p:cBhvr>
                                      <p:to>
                                        <p:strVal val="hidden"/>
                                      </p:to>
                                    </p:set>
                                  </p:childTnLst>
                                </p:cTn>
                              </p:par>
                              <p:par>
                                <p:cTn id="26" presetID="16" presetClass="exit" presetSubtype="26" fill="hold" grpId="0" nodeType="withEffect">
                                  <p:stCondLst>
                                    <p:cond delay="0"/>
                                  </p:stCondLst>
                                  <p:childTnLst>
                                    <p:animEffect transition="out" filter="barn(inHorizontal)">
                                      <p:cBhvr>
                                        <p:cTn id="27" dur="5000"/>
                                        <p:tgtEl>
                                          <p:spTgt spid="18"/>
                                        </p:tgtEl>
                                      </p:cBhvr>
                                    </p:animEffect>
                                    <p:set>
                                      <p:cBhvr>
                                        <p:cTn id="28" dur="1" fill="hold">
                                          <p:stCondLst>
                                            <p:cond delay="4999"/>
                                          </p:stCondLst>
                                        </p:cTn>
                                        <p:tgtEl>
                                          <p:spTgt spid="18"/>
                                        </p:tgtEl>
                                        <p:attrNameLst>
                                          <p:attrName>style.visibility</p:attrName>
                                        </p:attrNameLst>
                                      </p:cBhvr>
                                      <p:to>
                                        <p:strVal val="hidden"/>
                                      </p:to>
                                    </p:set>
                                  </p:childTnLst>
                                </p:cTn>
                              </p:par>
                              <p:par>
                                <p:cTn id="29" presetID="16" presetClass="exit" presetSubtype="26" fill="hold" grpId="0" nodeType="withEffect">
                                  <p:stCondLst>
                                    <p:cond delay="0"/>
                                  </p:stCondLst>
                                  <p:childTnLst>
                                    <p:animEffect transition="out" filter="barn(inHorizontal)">
                                      <p:cBhvr>
                                        <p:cTn id="30" dur="5000"/>
                                        <p:tgtEl>
                                          <p:spTgt spid="26"/>
                                        </p:tgtEl>
                                      </p:cBhvr>
                                    </p:animEffect>
                                    <p:set>
                                      <p:cBhvr>
                                        <p:cTn id="31" dur="1" fill="hold">
                                          <p:stCondLst>
                                            <p:cond delay="4999"/>
                                          </p:stCondLst>
                                        </p:cTn>
                                        <p:tgtEl>
                                          <p:spTgt spid="26"/>
                                        </p:tgtEl>
                                        <p:attrNameLst>
                                          <p:attrName>style.visibility</p:attrName>
                                        </p:attrNameLst>
                                      </p:cBhvr>
                                      <p:to>
                                        <p:strVal val="hidden"/>
                                      </p:to>
                                    </p:set>
                                  </p:childTnLst>
                                </p:cTn>
                              </p:par>
                              <p:par>
                                <p:cTn id="32" presetID="16" presetClass="exit" presetSubtype="26" fill="hold" grpId="0" nodeType="withEffect">
                                  <p:stCondLst>
                                    <p:cond delay="0"/>
                                  </p:stCondLst>
                                  <p:childTnLst>
                                    <p:animEffect transition="out" filter="barn(inHorizontal)">
                                      <p:cBhvr>
                                        <p:cTn id="33" dur="5000"/>
                                        <p:tgtEl>
                                          <p:spTgt spid="35"/>
                                        </p:tgtEl>
                                      </p:cBhvr>
                                    </p:animEffect>
                                    <p:set>
                                      <p:cBhvr>
                                        <p:cTn id="34" dur="1" fill="hold">
                                          <p:stCondLst>
                                            <p:cond delay="4999"/>
                                          </p:stCondLst>
                                        </p:cTn>
                                        <p:tgtEl>
                                          <p:spTgt spid="35"/>
                                        </p:tgtEl>
                                        <p:attrNameLst>
                                          <p:attrName>style.visibility</p:attrName>
                                        </p:attrNameLst>
                                      </p:cBhvr>
                                      <p:to>
                                        <p:strVal val="hidden"/>
                                      </p:to>
                                    </p:set>
                                  </p:childTnLst>
                                </p:cTn>
                              </p:par>
                              <p:par>
                                <p:cTn id="35" presetID="16" presetClass="exit" presetSubtype="26" fill="hold" grpId="0" nodeType="withEffect">
                                  <p:stCondLst>
                                    <p:cond delay="0"/>
                                  </p:stCondLst>
                                  <p:childTnLst>
                                    <p:animEffect transition="out" filter="barn(inHorizontal)">
                                      <p:cBhvr>
                                        <p:cTn id="36" dur="5000"/>
                                        <p:tgtEl>
                                          <p:spTgt spid="45"/>
                                        </p:tgtEl>
                                      </p:cBhvr>
                                    </p:animEffect>
                                    <p:set>
                                      <p:cBhvr>
                                        <p:cTn id="37" dur="1" fill="hold">
                                          <p:stCondLst>
                                            <p:cond delay="4999"/>
                                          </p:stCondLst>
                                        </p:cTn>
                                        <p:tgtEl>
                                          <p:spTgt spid="45"/>
                                        </p:tgtEl>
                                        <p:attrNameLst>
                                          <p:attrName>style.visibility</p:attrName>
                                        </p:attrNameLst>
                                      </p:cBhvr>
                                      <p:to>
                                        <p:strVal val="hidden"/>
                                      </p:to>
                                    </p:set>
                                  </p:childTnLst>
                                </p:cTn>
                              </p:par>
                              <p:par>
                                <p:cTn id="38" presetID="16" presetClass="exit" presetSubtype="26" fill="hold" grpId="0" nodeType="withEffect">
                                  <p:stCondLst>
                                    <p:cond delay="0"/>
                                  </p:stCondLst>
                                  <p:childTnLst>
                                    <p:animEffect transition="out" filter="barn(inHorizontal)">
                                      <p:cBhvr>
                                        <p:cTn id="39" dur="5000"/>
                                        <p:tgtEl>
                                          <p:spTgt spid="53"/>
                                        </p:tgtEl>
                                      </p:cBhvr>
                                    </p:animEffect>
                                    <p:set>
                                      <p:cBhvr>
                                        <p:cTn id="40" dur="1" fill="hold">
                                          <p:stCondLst>
                                            <p:cond delay="4999"/>
                                          </p:stCondLst>
                                        </p:cTn>
                                        <p:tgtEl>
                                          <p:spTgt spid="53"/>
                                        </p:tgtEl>
                                        <p:attrNameLst>
                                          <p:attrName>style.visibility</p:attrName>
                                        </p:attrNameLst>
                                      </p:cBhvr>
                                      <p:to>
                                        <p:strVal val="hidden"/>
                                      </p:to>
                                    </p:set>
                                  </p:childTnLst>
                                </p:cTn>
                              </p:par>
                              <p:par>
                                <p:cTn id="41" presetID="6" presetClass="exit" presetSubtype="16" fill="hold" grpId="0" nodeType="withEffect">
                                  <p:stCondLst>
                                    <p:cond delay="0"/>
                                  </p:stCondLst>
                                  <p:childTnLst>
                                    <p:animEffect transition="out" filter="circle(in)">
                                      <p:cBhvr>
                                        <p:cTn id="42" dur="5000"/>
                                        <p:tgtEl>
                                          <p:spTgt spid="9"/>
                                        </p:tgtEl>
                                      </p:cBhvr>
                                    </p:animEffect>
                                    <p:set>
                                      <p:cBhvr>
                                        <p:cTn id="43" dur="1" fill="hold">
                                          <p:stCondLst>
                                            <p:cond delay="4999"/>
                                          </p:stCondLst>
                                        </p:cTn>
                                        <p:tgtEl>
                                          <p:spTgt spid="9"/>
                                        </p:tgtEl>
                                        <p:attrNameLst>
                                          <p:attrName>style.visibility</p:attrName>
                                        </p:attrNameLst>
                                      </p:cBhvr>
                                      <p:to>
                                        <p:strVal val="hidden"/>
                                      </p:to>
                                    </p:set>
                                  </p:childTnLst>
                                </p:cTn>
                              </p:par>
                              <p:par>
                                <p:cTn id="44" presetID="6" presetClass="exit" presetSubtype="16" fill="hold" grpId="0" nodeType="withEffect">
                                  <p:stCondLst>
                                    <p:cond delay="0"/>
                                  </p:stCondLst>
                                  <p:childTnLst>
                                    <p:animEffect transition="out" filter="circle(in)">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6" presetClass="exit" presetSubtype="16" fill="hold" grpId="0" nodeType="withEffect">
                                  <p:stCondLst>
                                    <p:cond delay="0"/>
                                  </p:stCondLst>
                                  <p:childTnLst>
                                    <p:animEffect transition="out" filter="circle(in)">
                                      <p:cBhvr>
                                        <p:cTn id="48" dur="5000"/>
                                        <p:tgtEl>
                                          <p:spTgt spid="27"/>
                                        </p:tgtEl>
                                      </p:cBhvr>
                                    </p:animEffect>
                                    <p:set>
                                      <p:cBhvr>
                                        <p:cTn id="49" dur="1" fill="hold">
                                          <p:stCondLst>
                                            <p:cond delay="4999"/>
                                          </p:stCondLst>
                                        </p:cTn>
                                        <p:tgtEl>
                                          <p:spTgt spid="27"/>
                                        </p:tgtEl>
                                        <p:attrNameLst>
                                          <p:attrName>style.visibility</p:attrName>
                                        </p:attrNameLst>
                                      </p:cBhvr>
                                      <p:to>
                                        <p:strVal val="hidden"/>
                                      </p:to>
                                    </p:set>
                                  </p:childTnLst>
                                </p:cTn>
                              </p:par>
                              <p:par>
                                <p:cTn id="50" presetID="6" presetClass="exit" presetSubtype="16" fill="hold" grpId="0" nodeType="withEffect">
                                  <p:stCondLst>
                                    <p:cond delay="0"/>
                                  </p:stCondLst>
                                  <p:childTnLst>
                                    <p:animEffect transition="out" filter="circle(in)">
                                      <p:cBhvr>
                                        <p:cTn id="51" dur="5000"/>
                                        <p:tgtEl>
                                          <p:spTgt spid="36"/>
                                        </p:tgtEl>
                                      </p:cBhvr>
                                    </p:animEffect>
                                    <p:set>
                                      <p:cBhvr>
                                        <p:cTn id="52" dur="1" fill="hold">
                                          <p:stCondLst>
                                            <p:cond delay="4999"/>
                                          </p:stCondLst>
                                        </p:cTn>
                                        <p:tgtEl>
                                          <p:spTgt spid="36"/>
                                        </p:tgtEl>
                                        <p:attrNameLst>
                                          <p:attrName>style.visibility</p:attrName>
                                        </p:attrNameLst>
                                      </p:cBhvr>
                                      <p:to>
                                        <p:strVal val="hidden"/>
                                      </p:to>
                                    </p:set>
                                  </p:childTnLst>
                                </p:cTn>
                              </p:par>
                              <p:par>
                                <p:cTn id="53" presetID="6" presetClass="exit" presetSubtype="16" fill="hold" grpId="0" nodeType="withEffect">
                                  <p:stCondLst>
                                    <p:cond delay="0"/>
                                  </p:stCondLst>
                                  <p:childTnLst>
                                    <p:animEffect transition="out" filter="circle(in)">
                                      <p:cBhvr>
                                        <p:cTn id="54" dur="5000"/>
                                        <p:tgtEl>
                                          <p:spTgt spid="46"/>
                                        </p:tgtEl>
                                      </p:cBhvr>
                                    </p:animEffect>
                                    <p:set>
                                      <p:cBhvr>
                                        <p:cTn id="55" dur="1" fill="hold">
                                          <p:stCondLst>
                                            <p:cond delay="4999"/>
                                          </p:stCondLst>
                                        </p:cTn>
                                        <p:tgtEl>
                                          <p:spTgt spid="46"/>
                                        </p:tgtEl>
                                        <p:attrNameLst>
                                          <p:attrName>style.visibility</p:attrName>
                                        </p:attrNameLst>
                                      </p:cBhvr>
                                      <p:to>
                                        <p:strVal val="hidden"/>
                                      </p:to>
                                    </p:set>
                                  </p:childTnLst>
                                </p:cTn>
                              </p:par>
                              <p:par>
                                <p:cTn id="56" presetID="6" presetClass="exit" presetSubtype="16" fill="hold" grpId="0" nodeType="withEffect">
                                  <p:stCondLst>
                                    <p:cond delay="0"/>
                                  </p:stCondLst>
                                  <p:childTnLst>
                                    <p:animEffect transition="out" filter="circle(in)">
                                      <p:cBhvr>
                                        <p:cTn id="57" dur="5000"/>
                                        <p:tgtEl>
                                          <p:spTgt spid="54"/>
                                        </p:tgtEl>
                                      </p:cBhvr>
                                    </p:animEffect>
                                    <p:set>
                                      <p:cBhvr>
                                        <p:cTn id="58" dur="1" fill="hold">
                                          <p:stCondLst>
                                            <p:cond delay="4999"/>
                                          </p:stCondLst>
                                        </p:cTn>
                                        <p:tgtEl>
                                          <p:spTgt spid="54"/>
                                        </p:tgtEl>
                                        <p:attrNameLst>
                                          <p:attrName>style.visibility</p:attrName>
                                        </p:attrNameLst>
                                      </p:cBhvr>
                                      <p:to>
                                        <p:strVal val="hidden"/>
                                      </p:to>
                                    </p:set>
                                  </p:childTnLst>
                                </p:cTn>
                              </p:par>
                              <p:par>
                                <p:cTn id="59" presetID="16" presetClass="exit" presetSubtype="26" fill="hold" grpId="0" nodeType="withEffect">
                                  <p:stCondLst>
                                    <p:cond delay="0"/>
                                  </p:stCondLst>
                                  <p:childTnLst>
                                    <p:animEffect transition="out" filter="barn(inHorizontal)">
                                      <p:cBhvr>
                                        <p:cTn id="60" dur="5000"/>
                                        <p:tgtEl>
                                          <p:spTgt spid="10"/>
                                        </p:tgtEl>
                                      </p:cBhvr>
                                    </p:animEffect>
                                    <p:set>
                                      <p:cBhvr>
                                        <p:cTn id="61" dur="1" fill="hold">
                                          <p:stCondLst>
                                            <p:cond delay="4999"/>
                                          </p:stCondLst>
                                        </p:cTn>
                                        <p:tgtEl>
                                          <p:spTgt spid="10"/>
                                        </p:tgtEl>
                                        <p:attrNameLst>
                                          <p:attrName>style.visibility</p:attrName>
                                        </p:attrNameLst>
                                      </p:cBhvr>
                                      <p:to>
                                        <p:strVal val="hidden"/>
                                      </p:to>
                                    </p:set>
                                  </p:childTnLst>
                                </p:cTn>
                              </p:par>
                              <p:par>
                                <p:cTn id="62" presetID="16" presetClass="exit" presetSubtype="26" fill="hold" grpId="0" nodeType="withEffect">
                                  <p:stCondLst>
                                    <p:cond delay="0"/>
                                  </p:stCondLst>
                                  <p:childTnLst>
                                    <p:animEffect transition="out" filter="barn(inHorizontal)">
                                      <p:cBhvr>
                                        <p:cTn id="63" dur="5000"/>
                                        <p:tgtEl>
                                          <p:spTgt spid="20"/>
                                        </p:tgtEl>
                                      </p:cBhvr>
                                    </p:animEffect>
                                    <p:set>
                                      <p:cBhvr>
                                        <p:cTn id="64" dur="1" fill="hold">
                                          <p:stCondLst>
                                            <p:cond delay="4999"/>
                                          </p:stCondLst>
                                        </p:cTn>
                                        <p:tgtEl>
                                          <p:spTgt spid="20"/>
                                        </p:tgtEl>
                                        <p:attrNameLst>
                                          <p:attrName>style.visibility</p:attrName>
                                        </p:attrNameLst>
                                      </p:cBhvr>
                                      <p:to>
                                        <p:strVal val="hidden"/>
                                      </p:to>
                                    </p:set>
                                  </p:childTnLst>
                                </p:cTn>
                              </p:par>
                              <p:par>
                                <p:cTn id="65" presetID="16" presetClass="exit" presetSubtype="26" fill="hold" grpId="0" nodeType="withEffect">
                                  <p:stCondLst>
                                    <p:cond delay="0"/>
                                  </p:stCondLst>
                                  <p:childTnLst>
                                    <p:animEffect transition="out" filter="barn(inHorizontal)">
                                      <p:cBhvr>
                                        <p:cTn id="66" dur="5000"/>
                                        <p:tgtEl>
                                          <p:spTgt spid="28"/>
                                        </p:tgtEl>
                                      </p:cBhvr>
                                    </p:animEffect>
                                    <p:set>
                                      <p:cBhvr>
                                        <p:cTn id="67" dur="1" fill="hold">
                                          <p:stCondLst>
                                            <p:cond delay="4999"/>
                                          </p:stCondLst>
                                        </p:cTn>
                                        <p:tgtEl>
                                          <p:spTgt spid="28"/>
                                        </p:tgtEl>
                                        <p:attrNameLst>
                                          <p:attrName>style.visibility</p:attrName>
                                        </p:attrNameLst>
                                      </p:cBhvr>
                                      <p:to>
                                        <p:strVal val="hidden"/>
                                      </p:to>
                                    </p:set>
                                  </p:childTnLst>
                                </p:cTn>
                              </p:par>
                              <p:par>
                                <p:cTn id="68" presetID="16" presetClass="exit" presetSubtype="26" fill="hold" grpId="0" nodeType="withEffect">
                                  <p:stCondLst>
                                    <p:cond delay="0"/>
                                  </p:stCondLst>
                                  <p:childTnLst>
                                    <p:animEffect transition="out" filter="barn(inHorizontal)">
                                      <p:cBhvr>
                                        <p:cTn id="69" dur="5000"/>
                                        <p:tgtEl>
                                          <p:spTgt spid="37"/>
                                        </p:tgtEl>
                                      </p:cBhvr>
                                    </p:animEffect>
                                    <p:set>
                                      <p:cBhvr>
                                        <p:cTn id="70" dur="1" fill="hold">
                                          <p:stCondLst>
                                            <p:cond delay="4999"/>
                                          </p:stCondLst>
                                        </p:cTn>
                                        <p:tgtEl>
                                          <p:spTgt spid="37"/>
                                        </p:tgtEl>
                                        <p:attrNameLst>
                                          <p:attrName>style.visibility</p:attrName>
                                        </p:attrNameLst>
                                      </p:cBhvr>
                                      <p:to>
                                        <p:strVal val="hidden"/>
                                      </p:to>
                                    </p:set>
                                  </p:childTnLst>
                                </p:cTn>
                              </p:par>
                              <p:par>
                                <p:cTn id="71" presetID="16" presetClass="exit" presetSubtype="26" fill="hold" grpId="0" nodeType="withEffect">
                                  <p:stCondLst>
                                    <p:cond delay="0"/>
                                  </p:stCondLst>
                                  <p:childTnLst>
                                    <p:animEffect transition="out" filter="barn(inHorizontal)">
                                      <p:cBhvr>
                                        <p:cTn id="72" dur="5000"/>
                                        <p:tgtEl>
                                          <p:spTgt spid="47"/>
                                        </p:tgtEl>
                                      </p:cBhvr>
                                    </p:animEffect>
                                    <p:set>
                                      <p:cBhvr>
                                        <p:cTn id="73" dur="1" fill="hold">
                                          <p:stCondLst>
                                            <p:cond delay="4999"/>
                                          </p:stCondLst>
                                        </p:cTn>
                                        <p:tgtEl>
                                          <p:spTgt spid="47"/>
                                        </p:tgtEl>
                                        <p:attrNameLst>
                                          <p:attrName>style.visibility</p:attrName>
                                        </p:attrNameLst>
                                      </p:cBhvr>
                                      <p:to>
                                        <p:strVal val="hidden"/>
                                      </p:to>
                                    </p:set>
                                  </p:childTnLst>
                                </p:cTn>
                              </p:par>
                              <p:par>
                                <p:cTn id="74" presetID="16" presetClass="exit" presetSubtype="26" fill="hold" grpId="0" nodeType="withEffect">
                                  <p:stCondLst>
                                    <p:cond delay="0"/>
                                  </p:stCondLst>
                                  <p:childTnLst>
                                    <p:animEffect transition="out" filter="barn(inHorizontal)">
                                      <p:cBhvr>
                                        <p:cTn id="75" dur="5000"/>
                                        <p:tgtEl>
                                          <p:spTgt spid="55"/>
                                        </p:tgtEl>
                                      </p:cBhvr>
                                    </p:animEffect>
                                    <p:set>
                                      <p:cBhvr>
                                        <p:cTn id="76" dur="1" fill="hold">
                                          <p:stCondLst>
                                            <p:cond delay="4999"/>
                                          </p:stCondLst>
                                        </p:cTn>
                                        <p:tgtEl>
                                          <p:spTgt spid="55"/>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11"/>
                                        </p:tgtEl>
                                      </p:cBhvr>
                                    </p:animEffect>
                                    <p:set>
                                      <p:cBhvr>
                                        <p:cTn id="79" dur="1" fill="hold">
                                          <p:stCondLst>
                                            <p:cond delay="4999"/>
                                          </p:stCondLst>
                                        </p:cTn>
                                        <p:tgtEl>
                                          <p:spTgt spid="11"/>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21"/>
                                        </p:tgtEl>
                                      </p:cBhvr>
                                    </p:animEffect>
                                    <p:set>
                                      <p:cBhvr>
                                        <p:cTn id="82" dur="1" fill="hold">
                                          <p:stCondLst>
                                            <p:cond delay="4999"/>
                                          </p:stCondLst>
                                        </p:cTn>
                                        <p:tgtEl>
                                          <p:spTgt spid="21"/>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29"/>
                                        </p:tgtEl>
                                      </p:cBhvr>
                                    </p:animEffect>
                                    <p:set>
                                      <p:cBhvr>
                                        <p:cTn id="85" dur="1" fill="hold">
                                          <p:stCondLst>
                                            <p:cond delay="4999"/>
                                          </p:stCondLst>
                                        </p:cTn>
                                        <p:tgtEl>
                                          <p:spTgt spid="29"/>
                                        </p:tgtEl>
                                        <p:attrNameLst>
                                          <p:attrName>style.visibility</p:attrName>
                                        </p:attrNameLst>
                                      </p:cBhvr>
                                      <p:to>
                                        <p:strVal val="hidden"/>
                                      </p:to>
                                    </p:set>
                                  </p:childTnLst>
                                </p:cTn>
                              </p:par>
                              <p:par>
                                <p:cTn id="86" presetID="6" presetClass="exit" presetSubtype="16" fill="hold" grpId="0" nodeType="withEffect">
                                  <p:stCondLst>
                                    <p:cond delay="0"/>
                                  </p:stCondLst>
                                  <p:childTnLst>
                                    <p:animEffect transition="out" filter="circle(in)">
                                      <p:cBhvr>
                                        <p:cTn id="87" dur="5000"/>
                                        <p:tgtEl>
                                          <p:spTgt spid="38"/>
                                        </p:tgtEl>
                                      </p:cBhvr>
                                    </p:animEffect>
                                    <p:set>
                                      <p:cBhvr>
                                        <p:cTn id="88" dur="1" fill="hold">
                                          <p:stCondLst>
                                            <p:cond delay="4999"/>
                                          </p:stCondLst>
                                        </p:cTn>
                                        <p:tgtEl>
                                          <p:spTgt spid="38"/>
                                        </p:tgtEl>
                                        <p:attrNameLst>
                                          <p:attrName>style.visibility</p:attrName>
                                        </p:attrNameLst>
                                      </p:cBhvr>
                                      <p:to>
                                        <p:strVal val="hidden"/>
                                      </p:to>
                                    </p:set>
                                  </p:childTnLst>
                                </p:cTn>
                              </p:par>
                              <p:par>
                                <p:cTn id="89" presetID="6" presetClass="exit" presetSubtype="16" fill="hold" grpId="0" nodeType="withEffect">
                                  <p:stCondLst>
                                    <p:cond delay="0"/>
                                  </p:stCondLst>
                                  <p:childTnLst>
                                    <p:animEffect transition="out" filter="circle(in)">
                                      <p:cBhvr>
                                        <p:cTn id="90" dur="5000"/>
                                        <p:tgtEl>
                                          <p:spTgt spid="48"/>
                                        </p:tgtEl>
                                      </p:cBhvr>
                                    </p:animEffect>
                                    <p:set>
                                      <p:cBhvr>
                                        <p:cTn id="91" dur="1" fill="hold">
                                          <p:stCondLst>
                                            <p:cond delay="4999"/>
                                          </p:stCondLst>
                                        </p:cTn>
                                        <p:tgtEl>
                                          <p:spTgt spid="48"/>
                                        </p:tgtEl>
                                        <p:attrNameLst>
                                          <p:attrName>style.visibility</p:attrName>
                                        </p:attrNameLst>
                                      </p:cBhvr>
                                      <p:to>
                                        <p:strVal val="hidden"/>
                                      </p:to>
                                    </p:set>
                                  </p:childTnLst>
                                </p:cTn>
                              </p:par>
                              <p:par>
                                <p:cTn id="92" presetID="6" presetClass="exit" presetSubtype="16" fill="hold" grpId="0" nodeType="withEffect">
                                  <p:stCondLst>
                                    <p:cond delay="0"/>
                                  </p:stCondLst>
                                  <p:childTnLst>
                                    <p:animEffect transition="out" filter="circle(in)">
                                      <p:cBhvr>
                                        <p:cTn id="93" dur="5000"/>
                                        <p:tgtEl>
                                          <p:spTgt spid="56"/>
                                        </p:tgtEl>
                                      </p:cBhvr>
                                    </p:animEffect>
                                    <p:set>
                                      <p:cBhvr>
                                        <p:cTn id="94" dur="1" fill="hold">
                                          <p:stCondLst>
                                            <p:cond delay="4999"/>
                                          </p:stCondLst>
                                        </p:cTn>
                                        <p:tgtEl>
                                          <p:spTgt spid="56"/>
                                        </p:tgtEl>
                                        <p:attrNameLst>
                                          <p:attrName>style.visibility</p:attrName>
                                        </p:attrNameLst>
                                      </p:cBhvr>
                                      <p:to>
                                        <p:strVal val="hidden"/>
                                      </p:to>
                                    </p:set>
                                  </p:childTnLst>
                                </p:cTn>
                              </p:par>
                              <p:par>
                                <p:cTn id="95" presetID="6" presetClass="exit" presetSubtype="16" fill="hold" grpId="1" nodeType="withEffect">
                                  <p:stCondLst>
                                    <p:cond delay="0"/>
                                  </p:stCondLst>
                                  <p:childTnLst>
                                    <p:animEffect transition="out" filter="circle(in)">
                                      <p:cBhvr>
                                        <p:cTn id="96" dur="5000"/>
                                        <p:tgtEl>
                                          <p:spTgt spid="11"/>
                                        </p:tgtEl>
                                      </p:cBhvr>
                                    </p:animEffect>
                                    <p:set>
                                      <p:cBhvr>
                                        <p:cTn id="97" dur="1" fill="hold">
                                          <p:stCondLst>
                                            <p:cond delay="4999"/>
                                          </p:stCondLst>
                                        </p:cTn>
                                        <p:tgtEl>
                                          <p:spTgt spid="11"/>
                                        </p:tgtEl>
                                        <p:attrNameLst>
                                          <p:attrName>style.visibility</p:attrName>
                                        </p:attrNameLst>
                                      </p:cBhvr>
                                      <p:to>
                                        <p:strVal val="hidden"/>
                                      </p:to>
                                    </p:set>
                                  </p:childTnLst>
                                </p:cTn>
                              </p:par>
                              <p:par>
                                <p:cTn id="98" presetID="6" presetClass="exit" presetSubtype="16" fill="hold" grpId="1" nodeType="withEffect">
                                  <p:stCondLst>
                                    <p:cond delay="0"/>
                                  </p:stCondLst>
                                  <p:childTnLst>
                                    <p:animEffect transition="out" filter="circle(in)">
                                      <p:cBhvr>
                                        <p:cTn id="99" dur="5000"/>
                                        <p:tgtEl>
                                          <p:spTgt spid="21"/>
                                        </p:tgtEl>
                                      </p:cBhvr>
                                    </p:animEffect>
                                    <p:set>
                                      <p:cBhvr>
                                        <p:cTn id="100" dur="1" fill="hold">
                                          <p:stCondLst>
                                            <p:cond delay="4999"/>
                                          </p:stCondLst>
                                        </p:cTn>
                                        <p:tgtEl>
                                          <p:spTgt spid="21"/>
                                        </p:tgtEl>
                                        <p:attrNameLst>
                                          <p:attrName>style.visibility</p:attrName>
                                        </p:attrNameLst>
                                      </p:cBhvr>
                                      <p:to>
                                        <p:strVal val="hidden"/>
                                      </p:to>
                                    </p:set>
                                  </p:childTnLst>
                                </p:cTn>
                              </p:par>
                              <p:par>
                                <p:cTn id="101" presetID="6" presetClass="exit" presetSubtype="16" fill="hold" grpId="1" nodeType="withEffect">
                                  <p:stCondLst>
                                    <p:cond delay="0"/>
                                  </p:stCondLst>
                                  <p:childTnLst>
                                    <p:animEffect transition="out" filter="circle(in)">
                                      <p:cBhvr>
                                        <p:cTn id="102" dur="5000"/>
                                        <p:tgtEl>
                                          <p:spTgt spid="29"/>
                                        </p:tgtEl>
                                      </p:cBhvr>
                                    </p:animEffect>
                                    <p:set>
                                      <p:cBhvr>
                                        <p:cTn id="103" dur="1" fill="hold">
                                          <p:stCondLst>
                                            <p:cond delay="4999"/>
                                          </p:stCondLst>
                                        </p:cTn>
                                        <p:tgtEl>
                                          <p:spTgt spid="29"/>
                                        </p:tgtEl>
                                        <p:attrNameLst>
                                          <p:attrName>style.visibility</p:attrName>
                                        </p:attrNameLst>
                                      </p:cBhvr>
                                      <p:to>
                                        <p:strVal val="hidden"/>
                                      </p:to>
                                    </p:set>
                                  </p:childTnLst>
                                </p:cTn>
                              </p:par>
                              <p:par>
                                <p:cTn id="104" presetID="6" presetClass="exit" presetSubtype="16" fill="hold" grpId="1" nodeType="withEffect">
                                  <p:stCondLst>
                                    <p:cond delay="0"/>
                                  </p:stCondLst>
                                  <p:childTnLst>
                                    <p:animEffect transition="out" filter="circle(in)">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6" presetClass="exit" presetSubtype="16" fill="hold" grpId="1" nodeType="withEffect">
                                  <p:stCondLst>
                                    <p:cond delay="0"/>
                                  </p:stCondLst>
                                  <p:childTnLst>
                                    <p:animEffect transition="out" filter="circle(in)">
                                      <p:cBhvr>
                                        <p:cTn id="108" dur="5000"/>
                                        <p:tgtEl>
                                          <p:spTgt spid="48"/>
                                        </p:tgtEl>
                                      </p:cBhvr>
                                    </p:animEffect>
                                    <p:set>
                                      <p:cBhvr>
                                        <p:cTn id="109" dur="1" fill="hold">
                                          <p:stCondLst>
                                            <p:cond delay="4999"/>
                                          </p:stCondLst>
                                        </p:cTn>
                                        <p:tgtEl>
                                          <p:spTgt spid="48"/>
                                        </p:tgtEl>
                                        <p:attrNameLst>
                                          <p:attrName>style.visibility</p:attrName>
                                        </p:attrNameLst>
                                      </p:cBhvr>
                                      <p:to>
                                        <p:strVal val="hidden"/>
                                      </p:to>
                                    </p:set>
                                  </p:childTnLst>
                                </p:cTn>
                              </p:par>
                              <p:par>
                                <p:cTn id="110" presetID="6" presetClass="exit" presetSubtype="16" fill="hold" grpId="1" nodeType="withEffect">
                                  <p:stCondLst>
                                    <p:cond delay="0"/>
                                  </p:stCondLst>
                                  <p:childTnLst>
                                    <p:animEffect transition="out" filter="circle(in)">
                                      <p:cBhvr>
                                        <p:cTn id="111" dur="5000"/>
                                        <p:tgtEl>
                                          <p:spTgt spid="56"/>
                                        </p:tgtEl>
                                      </p:cBhvr>
                                    </p:animEffect>
                                    <p:set>
                                      <p:cBhvr>
                                        <p:cTn id="112" dur="1" fill="hold">
                                          <p:stCondLst>
                                            <p:cond delay="4999"/>
                                          </p:stCondLst>
                                        </p:cTn>
                                        <p:tgtEl>
                                          <p:spTgt spid="56"/>
                                        </p:tgtEl>
                                        <p:attrNameLst>
                                          <p:attrName>style.visibility</p:attrName>
                                        </p:attrNameLst>
                                      </p:cBhvr>
                                      <p:to>
                                        <p:strVal val="hidden"/>
                                      </p:to>
                                    </p:set>
                                  </p:childTnLst>
                                </p:cTn>
                              </p:par>
                              <p:par>
                                <p:cTn id="113" presetID="16" presetClass="exit" presetSubtype="26" fill="hold" grpId="0" nodeType="withEffect">
                                  <p:stCondLst>
                                    <p:cond delay="0"/>
                                  </p:stCondLst>
                                  <p:childTnLst>
                                    <p:animEffect transition="out" filter="barn(inHorizontal)">
                                      <p:cBhvr>
                                        <p:cTn id="114" dur="5000"/>
                                        <p:tgtEl>
                                          <p:spTgt spid="12"/>
                                        </p:tgtEl>
                                      </p:cBhvr>
                                    </p:animEffect>
                                    <p:set>
                                      <p:cBhvr>
                                        <p:cTn id="115" dur="1" fill="hold">
                                          <p:stCondLst>
                                            <p:cond delay="4999"/>
                                          </p:stCondLst>
                                        </p:cTn>
                                        <p:tgtEl>
                                          <p:spTgt spid="12"/>
                                        </p:tgtEl>
                                        <p:attrNameLst>
                                          <p:attrName>style.visibility</p:attrName>
                                        </p:attrNameLst>
                                      </p:cBhvr>
                                      <p:to>
                                        <p:strVal val="hidden"/>
                                      </p:to>
                                    </p:set>
                                  </p:childTnLst>
                                </p:cTn>
                              </p:par>
                              <p:par>
                                <p:cTn id="116" presetID="16" presetClass="exit" presetSubtype="26" fill="hold" grpId="0" nodeType="withEffect">
                                  <p:stCondLst>
                                    <p:cond delay="0"/>
                                  </p:stCondLst>
                                  <p:childTnLst>
                                    <p:animEffect transition="out" filter="barn(inHorizontal)">
                                      <p:cBhvr>
                                        <p:cTn id="117" dur="5000"/>
                                        <p:tgtEl>
                                          <p:spTgt spid="22"/>
                                        </p:tgtEl>
                                      </p:cBhvr>
                                    </p:animEffect>
                                    <p:set>
                                      <p:cBhvr>
                                        <p:cTn id="118" dur="1" fill="hold">
                                          <p:stCondLst>
                                            <p:cond delay="4999"/>
                                          </p:stCondLst>
                                        </p:cTn>
                                        <p:tgtEl>
                                          <p:spTgt spid="22"/>
                                        </p:tgtEl>
                                        <p:attrNameLst>
                                          <p:attrName>style.visibility</p:attrName>
                                        </p:attrNameLst>
                                      </p:cBhvr>
                                      <p:to>
                                        <p:strVal val="hidden"/>
                                      </p:to>
                                    </p:set>
                                  </p:childTnLst>
                                </p:cTn>
                              </p:par>
                              <p:par>
                                <p:cTn id="119" presetID="16" presetClass="exit" presetSubtype="26" fill="hold" grpId="0" nodeType="withEffect">
                                  <p:stCondLst>
                                    <p:cond delay="0"/>
                                  </p:stCondLst>
                                  <p:childTnLst>
                                    <p:animEffect transition="out" filter="barn(inHorizontal)">
                                      <p:cBhvr>
                                        <p:cTn id="120" dur="5000"/>
                                        <p:tgtEl>
                                          <p:spTgt spid="30"/>
                                        </p:tgtEl>
                                      </p:cBhvr>
                                    </p:animEffect>
                                    <p:set>
                                      <p:cBhvr>
                                        <p:cTn id="121" dur="1" fill="hold">
                                          <p:stCondLst>
                                            <p:cond delay="4999"/>
                                          </p:stCondLst>
                                        </p:cTn>
                                        <p:tgtEl>
                                          <p:spTgt spid="30"/>
                                        </p:tgtEl>
                                        <p:attrNameLst>
                                          <p:attrName>style.visibility</p:attrName>
                                        </p:attrNameLst>
                                      </p:cBhvr>
                                      <p:to>
                                        <p:strVal val="hidden"/>
                                      </p:to>
                                    </p:set>
                                  </p:childTnLst>
                                </p:cTn>
                              </p:par>
                              <p:par>
                                <p:cTn id="122" presetID="16" presetClass="exit" presetSubtype="26" fill="hold" grpId="0" nodeType="withEffect">
                                  <p:stCondLst>
                                    <p:cond delay="0"/>
                                  </p:stCondLst>
                                  <p:childTnLst>
                                    <p:animEffect transition="out" filter="barn(inHorizontal)">
                                      <p:cBhvr>
                                        <p:cTn id="123" dur="5000"/>
                                        <p:tgtEl>
                                          <p:spTgt spid="39"/>
                                        </p:tgtEl>
                                      </p:cBhvr>
                                    </p:animEffect>
                                    <p:set>
                                      <p:cBhvr>
                                        <p:cTn id="124" dur="1" fill="hold">
                                          <p:stCondLst>
                                            <p:cond delay="4999"/>
                                          </p:stCondLst>
                                        </p:cTn>
                                        <p:tgtEl>
                                          <p:spTgt spid="39"/>
                                        </p:tgtEl>
                                        <p:attrNameLst>
                                          <p:attrName>style.visibility</p:attrName>
                                        </p:attrNameLst>
                                      </p:cBhvr>
                                      <p:to>
                                        <p:strVal val="hidden"/>
                                      </p:to>
                                    </p:set>
                                  </p:childTnLst>
                                </p:cTn>
                              </p:par>
                              <p:par>
                                <p:cTn id="125" presetID="16" presetClass="exit" presetSubtype="26" fill="hold" grpId="0" nodeType="withEffect">
                                  <p:stCondLst>
                                    <p:cond delay="0"/>
                                  </p:stCondLst>
                                  <p:childTnLst>
                                    <p:animEffect transition="out" filter="barn(inHorizontal)">
                                      <p:cBhvr>
                                        <p:cTn id="126" dur="5000"/>
                                        <p:tgtEl>
                                          <p:spTgt spid="49"/>
                                        </p:tgtEl>
                                      </p:cBhvr>
                                    </p:animEffect>
                                    <p:set>
                                      <p:cBhvr>
                                        <p:cTn id="127" dur="1" fill="hold">
                                          <p:stCondLst>
                                            <p:cond delay="4999"/>
                                          </p:stCondLst>
                                        </p:cTn>
                                        <p:tgtEl>
                                          <p:spTgt spid="49"/>
                                        </p:tgtEl>
                                        <p:attrNameLst>
                                          <p:attrName>style.visibility</p:attrName>
                                        </p:attrNameLst>
                                      </p:cBhvr>
                                      <p:to>
                                        <p:strVal val="hidden"/>
                                      </p:to>
                                    </p:set>
                                  </p:childTnLst>
                                </p:cTn>
                              </p:par>
                              <p:par>
                                <p:cTn id="128" presetID="16" presetClass="exit" presetSubtype="26" fill="hold" grpId="0" nodeType="withEffect">
                                  <p:stCondLst>
                                    <p:cond delay="0"/>
                                  </p:stCondLst>
                                  <p:childTnLst>
                                    <p:animEffect transition="out" filter="barn(inHorizontal)">
                                      <p:cBhvr>
                                        <p:cTn id="129" dur="5000"/>
                                        <p:tgtEl>
                                          <p:spTgt spid="57"/>
                                        </p:tgtEl>
                                      </p:cBhvr>
                                    </p:animEffect>
                                    <p:set>
                                      <p:cBhvr>
                                        <p:cTn id="130" dur="1" fill="hold">
                                          <p:stCondLst>
                                            <p:cond delay="4999"/>
                                          </p:stCondLst>
                                        </p:cTn>
                                        <p:tgtEl>
                                          <p:spTgt spid="57"/>
                                        </p:tgtEl>
                                        <p:attrNameLst>
                                          <p:attrName>style.visibility</p:attrName>
                                        </p:attrNameLst>
                                      </p:cBhvr>
                                      <p:to>
                                        <p:strVal val="hidden"/>
                                      </p:to>
                                    </p:set>
                                  </p:childTnLst>
                                </p:cTn>
                              </p:par>
                              <p:par>
                                <p:cTn id="131" presetID="6" presetClass="exit" presetSubtype="16" fill="hold" grpId="0" nodeType="withEffect">
                                  <p:stCondLst>
                                    <p:cond delay="0"/>
                                  </p:stCondLst>
                                  <p:childTnLst>
                                    <p:animEffect transition="out" filter="circle(in)">
                                      <p:cBhvr>
                                        <p:cTn id="132" dur="5000"/>
                                        <p:tgtEl>
                                          <p:spTgt spid="13"/>
                                        </p:tgtEl>
                                      </p:cBhvr>
                                    </p:animEffect>
                                    <p:set>
                                      <p:cBhvr>
                                        <p:cTn id="133" dur="1" fill="hold">
                                          <p:stCondLst>
                                            <p:cond delay="4999"/>
                                          </p:stCondLst>
                                        </p:cTn>
                                        <p:tgtEl>
                                          <p:spTgt spid="13"/>
                                        </p:tgtEl>
                                        <p:attrNameLst>
                                          <p:attrName>style.visibility</p:attrName>
                                        </p:attrNameLst>
                                      </p:cBhvr>
                                      <p:to>
                                        <p:strVal val="hidden"/>
                                      </p:to>
                                    </p:set>
                                  </p:childTnLst>
                                </p:cTn>
                              </p:par>
                              <p:par>
                                <p:cTn id="134" presetID="6" presetClass="exit" presetSubtype="16" fill="hold" grpId="0" nodeType="withEffect">
                                  <p:stCondLst>
                                    <p:cond delay="0"/>
                                  </p:stCondLst>
                                  <p:childTnLst>
                                    <p:animEffect transition="out" filter="circle(in)">
                                      <p:cBhvr>
                                        <p:cTn id="135" dur="5000"/>
                                        <p:tgtEl>
                                          <p:spTgt spid="23"/>
                                        </p:tgtEl>
                                      </p:cBhvr>
                                    </p:animEffect>
                                    <p:set>
                                      <p:cBhvr>
                                        <p:cTn id="136" dur="1" fill="hold">
                                          <p:stCondLst>
                                            <p:cond delay="4999"/>
                                          </p:stCondLst>
                                        </p:cTn>
                                        <p:tgtEl>
                                          <p:spTgt spid="23"/>
                                        </p:tgtEl>
                                        <p:attrNameLst>
                                          <p:attrName>style.visibility</p:attrName>
                                        </p:attrNameLst>
                                      </p:cBhvr>
                                      <p:to>
                                        <p:strVal val="hidden"/>
                                      </p:to>
                                    </p:set>
                                  </p:childTnLst>
                                </p:cTn>
                              </p:par>
                              <p:par>
                                <p:cTn id="137" presetID="6" presetClass="exit" presetSubtype="16" fill="hold" grpId="0" nodeType="withEffect">
                                  <p:stCondLst>
                                    <p:cond delay="0"/>
                                  </p:stCondLst>
                                  <p:childTnLst>
                                    <p:animEffect transition="out" filter="circle(in)">
                                      <p:cBhvr>
                                        <p:cTn id="138" dur="5000"/>
                                        <p:tgtEl>
                                          <p:spTgt spid="31"/>
                                        </p:tgtEl>
                                      </p:cBhvr>
                                    </p:animEffect>
                                    <p:set>
                                      <p:cBhvr>
                                        <p:cTn id="139" dur="1" fill="hold">
                                          <p:stCondLst>
                                            <p:cond delay="4999"/>
                                          </p:stCondLst>
                                        </p:cTn>
                                        <p:tgtEl>
                                          <p:spTgt spid="31"/>
                                        </p:tgtEl>
                                        <p:attrNameLst>
                                          <p:attrName>style.visibility</p:attrName>
                                        </p:attrNameLst>
                                      </p:cBhvr>
                                      <p:to>
                                        <p:strVal val="hidden"/>
                                      </p:to>
                                    </p:set>
                                  </p:childTnLst>
                                </p:cTn>
                              </p:par>
                              <p:par>
                                <p:cTn id="140" presetID="6" presetClass="exit" presetSubtype="16" fill="hold" grpId="0" nodeType="withEffect">
                                  <p:stCondLst>
                                    <p:cond delay="0"/>
                                  </p:stCondLst>
                                  <p:childTnLst>
                                    <p:animEffect transition="out" filter="circle(in)">
                                      <p:cBhvr>
                                        <p:cTn id="141" dur="5000"/>
                                        <p:tgtEl>
                                          <p:spTgt spid="40"/>
                                        </p:tgtEl>
                                      </p:cBhvr>
                                    </p:animEffect>
                                    <p:set>
                                      <p:cBhvr>
                                        <p:cTn id="142" dur="1" fill="hold">
                                          <p:stCondLst>
                                            <p:cond delay="4999"/>
                                          </p:stCondLst>
                                        </p:cTn>
                                        <p:tgtEl>
                                          <p:spTgt spid="40"/>
                                        </p:tgtEl>
                                        <p:attrNameLst>
                                          <p:attrName>style.visibility</p:attrName>
                                        </p:attrNameLst>
                                      </p:cBhvr>
                                      <p:to>
                                        <p:strVal val="hidden"/>
                                      </p:to>
                                    </p:set>
                                  </p:childTnLst>
                                </p:cTn>
                              </p:par>
                              <p:par>
                                <p:cTn id="143" presetID="6" presetClass="exit" presetSubtype="16" fill="hold" grpId="0" nodeType="withEffect">
                                  <p:stCondLst>
                                    <p:cond delay="0"/>
                                  </p:stCondLst>
                                  <p:childTnLst>
                                    <p:animEffect transition="out" filter="circle(in)">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6" presetClass="exit" presetSubtype="16" fill="hold" grpId="0" nodeType="withEffect">
                                  <p:stCondLst>
                                    <p:cond delay="0"/>
                                  </p:stCondLst>
                                  <p:childTnLst>
                                    <p:animEffect transition="out" filter="circle(in)">
                                      <p:cBhvr>
                                        <p:cTn id="147" dur="5000"/>
                                        <p:tgtEl>
                                          <p:spTgt spid="58"/>
                                        </p:tgtEl>
                                      </p:cBhvr>
                                    </p:animEffect>
                                    <p:set>
                                      <p:cBhvr>
                                        <p:cTn id="148" dur="1" fill="hold">
                                          <p:stCondLst>
                                            <p:cond delay="4999"/>
                                          </p:stCondLst>
                                        </p:cTn>
                                        <p:tgtEl>
                                          <p:spTgt spid="58"/>
                                        </p:tgtEl>
                                        <p:attrNameLst>
                                          <p:attrName>style.visibility</p:attrName>
                                        </p:attrNameLst>
                                      </p:cBhvr>
                                      <p:to>
                                        <p:strVal val="hidden"/>
                                      </p:to>
                                    </p:set>
                                  </p:childTnLst>
                                </p:cTn>
                              </p:par>
                              <p:par>
                                <p:cTn id="149" presetID="16" presetClass="exit" presetSubtype="26" fill="hold" grpId="0" nodeType="withEffect">
                                  <p:stCondLst>
                                    <p:cond delay="0"/>
                                  </p:stCondLst>
                                  <p:childTnLst>
                                    <p:animEffect transition="out" filter="barn(inHorizontal)">
                                      <p:cBhvr>
                                        <p:cTn id="150" dur="5000"/>
                                        <p:tgtEl>
                                          <p:spTgt spid="14"/>
                                        </p:tgtEl>
                                      </p:cBhvr>
                                    </p:animEffect>
                                    <p:set>
                                      <p:cBhvr>
                                        <p:cTn id="151" dur="1" fill="hold">
                                          <p:stCondLst>
                                            <p:cond delay="4999"/>
                                          </p:stCondLst>
                                        </p:cTn>
                                        <p:tgtEl>
                                          <p:spTgt spid="14"/>
                                        </p:tgtEl>
                                        <p:attrNameLst>
                                          <p:attrName>style.visibility</p:attrName>
                                        </p:attrNameLst>
                                      </p:cBhvr>
                                      <p:to>
                                        <p:strVal val="hidden"/>
                                      </p:to>
                                    </p:set>
                                  </p:childTnLst>
                                </p:cTn>
                              </p:par>
                              <p:par>
                                <p:cTn id="152" presetID="16" presetClass="exit" presetSubtype="26" fill="hold" grpId="0" nodeType="withEffect">
                                  <p:stCondLst>
                                    <p:cond delay="0"/>
                                  </p:stCondLst>
                                  <p:childTnLst>
                                    <p:animEffect transition="out" filter="barn(inHorizontal)">
                                      <p:cBhvr>
                                        <p:cTn id="153" dur="5000"/>
                                        <p:tgtEl>
                                          <p:spTgt spid="24"/>
                                        </p:tgtEl>
                                      </p:cBhvr>
                                    </p:animEffect>
                                    <p:set>
                                      <p:cBhvr>
                                        <p:cTn id="154" dur="1" fill="hold">
                                          <p:stCondLst>
                                            <p:cond delay="4999"/>
                                          </p:stCondLst>
                                        </p:cTn>
                                        <p:tgtEl>
                                          <p:spTgt spid="24"/>
                                        </p:tgtEl>
                                        <p:attrNameLst>
                                          <p:attrName>style.visibility</p:attrName>
                                        </p:attrNameLst>
                                      </p:cBhvr>
                                      <p:to>
                                        <p:strVal val="hidden"/>
                                      </p:to>
                                    </p:set>
                                  </p:childTnLst>
                                </p:cTn>
                              </p:par>
                              <p:par>
                                <p:cTn id="155" presetID="16" presetClass="exit" presetSubtype="26" fill="hold" grpId="0" nodeType="withEffect">
                                  <p:stCondLst>
                                    <p:cond delay="0"/>
                                  </p:stCondLst>
                                  <p:childTnLst>
                                    <p:animEffect transition="out" filter="barn(inHorizontal)">
                                      <p:cBhvr>
                                        <p:cTn id="156" dur="5000"/>
                                        <p:tgtEl>
                                          <p:spTgt spid="32"/>
                                        </p:tgtEl>
                                      </p:cBhvr>
                                    </p:animEffect>
                                    <p:set>
                                      <p:cBhvr>
                                        <p:cTn id="157" dur="1" fill="hold">
                                          <p:stCondLst>
                                            <p:cond delay="4999"/>
                                          </p:stCondLst>
                                        </p:cTn>
                                        <p:tgtEl>
                                          <p:spTgt spid="32"/>
                                        </p:tgtEl>
                                        <p:attrNameLst>
                                          <p:attrName>style.visibility</p:attrName>
                                        </p:attrNameLst>
                                      </p:cBhvr>
                                      <p:to>
                                        <p:strVal val="hidden"/>
                                      </p:to>
                                    </p:set>
                                  </p:childTnLst>
                                </p:cTn>
                              </p:par>
                              <p:par>
                                <p:cTn id="158" presetID="16" presetClass="exit" presetSubtype="26" fill="hold" grpId="0" nodeType="withEffect">
                                  <p:stCondLst>
                                    <p:cond delay="0"/>
                                  </p:stCondLst>
                                  <p:childTnLst>
                                    <p:animEffect transition="out" filter="barn(inHorizontal)">
                                      <p:cBhvr>
                                        <p:cTn id="159" dur="5000"/>
                                        <p:tgtEl>
                                          <p:spTgt spid="41"/>
                                        </p:tgtEl>
                                      </p:cBhvr>
                                    </p:animEffect>
                                    <p:set>
                                      <p:cBhvr>
                                        <p:cTn id="160" dur="1" fill="hold">
                                          <p:stCondLst>
                                            <p:cond delay="4999"/>
                                          </p:stCondLst>
                                        </p:cTn>
                                        <p:tgtEl>
                                          <p:spTgt spid="41"/>
                                        </p:tgtEl>
                                        <p:attrNameLst>
                                          <p:attrName>style.visibility</p:attrName>
                                        </p:attrNameLst>
                                      </p:cBhvr>
                                      <p:to>
                                        <p:strVal val="hidden"/>
                                      </p:to>
                                    </p:set>
                                  </p:childTnLst>
                                </p:cTn>
                              </p:par>
                              <p:par>
                                <p:cTn id="161" presetID="16" presetClass="exit" presetSubtype="26" fill="hold" grpId="0" nodeType="withEffect">
                                  <p:stCondLst>
                                    <p:cond delay="0"/>
                                  </p:stCondLst>
                                  <p:childTnLst>
                                    <p:animEffect transition="out" filter="barn(inHorizontal)">
                                      <p:cBhvr>
                                        <p:cTn id="162" dur="5000"/>
                                        <p:tgtEl>
                                          <p:spTgt spid="51"/>
                                        </p:tgtEl>
                                      </p:cBhvr>
                                    </p:animEffect>
                                    <p:set>
                                      <p:cBhvr>
                                        <p:cTn id="163" dur="1" fill="hold">
                                          <p:stCondLst>
                                            <p:cond delay="4999"/>
                                          </p:stCondLst>
                                        </p:cTn>
                                        <p:tgtEl>
                                          <p:spTgt spid="51"/>
                                        </p:tgtEl>
                                        <p:attrNameLst>
                                          <p:attrName>style.visibility</p:attrName>
                                        </p:attrNameLst>
                                      </p:cBhvr>
                                      <p:to>
                                        <p:strVal val="hidden"/>
                                      </p:to>
                                    </p:set>
                                  </p:childTnLst>
                                </p:cTn>
                              </p:par>
                              <p:par>
                                <p:cTn id="164" presetID="16" presetClass="exit" presetSubtype="26" fill="hold" grpId="0" nodeType="withEffect">
                                  <p:stCondLst>
                                    <p:cond delay="0"/>
                                  </p:stCondLst>
                                  <p:childTnLst>
                                    <p:animEffect transition="out" filter="barn(inHorizontal)">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6" presetClass="exit" presetSubtype="16" fill="hold" grpId="0" nodeType="withEffect">
                                  <p:stCondLst>
                                    <p:cond delay="0"/>
                                  </p:stCondLst>
                                  <p:childTnLst>
                                    <p:animEffect transition="out" filter="circle(in)">
                                      <p:cBhvr>
                                        <p:cTn id="168" dur="5000"/>
                                        <p:tgtEl>
                                          <p:spTgt spid="15"/>
                                        </p:tgtEl>
                                      </p:cBhvr>
                                    </p:animEffect>
                                    <p:set>
                                      <p:cBhvr>
                                        <p:cTn id="169" dur="1" fill="hold">
                                          <p:stCondLst>
                                            <p:cond delay="4999"/>
                                          </p:stCondLst>
                                        </p:cTn>
                                        <p:tgtEl>
                                          <p:spTgt spid="15"/>
                                        </p:tgtEl>
                                        <p:attrNameLst>
                                          <p:attrName>style.visibility</p:attrName>
                                        </p:attrNameLst>
                                      </p:cBhvr>
                                      <p:to>
                                        <p:strVal val="hidden"/>
                                      </p:to>
                                    </p:set>
                                  </p:childTnLst>
                                </p:cTn>
                              </p:par>
                              <p:par>
                                <p:cTn id="170" presetID="6" presetClass="exit" presetSubtype="16" fill="hold" grpId="0" nodeType="withEffect">
                                  <p:stCondLst>
                                    <p:cond delay="0"/>
                                  </p:stCondLst>
                                  <p:childTnLst>
                                    <p:animEffect transition="out" filter="circle(in)">
                                      <p:cBhvr>
                                        <p:cTn id="171" dur="5000"/>
                                        <p:tgtEl>
                                          <p:spTgt spid="25"/>
                                        </p:tgtEl>
                                      </p:cBhvr>
                                    </p:animEffect>
                                    <p:set>
                                      <p:cBhvr>
                                        <p:cTn id="172" dur="1" fill="hold">
                                          <p:stCondLst>
                                            <p:cond delay="4999"/>
                                          </p:stCondLst>
                                        </p:cTn>
                                        <p:tgtEl>
                                          <p:spTgt spid="25"/>
                                        </p:tgtEl>
                                        <p:attrNameLst>
                                          <p:attrName>style.visibility</p:attrName>
                                        </p:attrNameLst>
                                      </p:cBhvr>
                                      <p:to>
                                        <p:strVal val="hidden"/>
                                      </p:to>
                                    </p:set>
                                  </p:childTnLst>
                                </p:cTn>
                              </p:par>
                              <p:par>
                                <p:cTn id="173" presetID="6" presetClass="exit" presetSubtype="16" fill="hold" grpId="0" nodeType="withEffect">
                                  <p:stCondLst>
                                    <p:cond delay="0"/>
                                  </p:stCondLst>
                                  <p:childTnLst>
                                    <p:animEffect transition="out" filter="circle(in)">
                                      <p:cBhvr>
                                        <p:cTn id="174" dur="5000"/>
                                        <p:tgtEl>
                                          <p:spTgt spid="33"/>
                                        </p:tgtEl>
                                      </p:cBhvr>
                                    </p:animEffect>
                                    <p:set>
                                      <p:cBhvr>
                                        <p:cTn id="175" dur="1" fill="hold">
                                          <p:stCondLst>
                                            <p:cond delay="4999"/>
                                          </p:stCondLst>
                                        </p:cTn>
                                        <p:tgtEl>
                                          <p:spTgt spid="33"/>
                                        </p:tgtEl>
                                        <p:attrNameLst>
                                          <p:attrName>style.visibility</p:attrName>
                                        </p:attrNameLst>
                                      </p:cBhvr>
                                      <p:to>
                                        <p:strVal val="hidden"/>
                                      </p:to>
                                    </p:set>
                                  </p:childTnLst>
                                </p:cTn>
                              </p:par>
                              <p:par>
                                <p:cTn id="176" presetID="6" presetClass="exit" presetSubtype="16" fill="hold" grpId="0" nodeType="withEffect">
                                  <p:stCondLst>
                                    <p:cond delay="0"/>
                                  </p:stCondLst>
                                  <p:childTnLst>
                                    <p:animEffect transition="out" filter="circle(in)">
                                      <p:cBhvr>
                                        <p:cTn id="177" dur="5000"/>
                                        <p:tgtEl>
                                          <p:spTgt spid="42"/>
                                        </p:tgtEl>
                                      </p:cBhvr>
                                    </p:animEffect>
                                    <p:set>
                                      <p:cBhvr>
                                        <p:cTn id="178" dur="1" fill="hold">
                                          <p:stCondLst>
                                            <p:cond delay="4999"/>
                                          </p:stCondLst>
                                        </p:cTn>
                                        <p:tgtEl>
                                          <p:spTgt spid="42"/>
                                        </p:tgtEl>
                                        <p:attrNameLst>
                                          <p:attrName>style.visibility</p:attrName>
                                        </p:attrNameLst>
                                      </p:cBhvr>
                                      <p:to>
                                        <p:strVal val="hidden"/>
                                      </p:to>
                                    </p:set>
                                  </p:childTnLst>
                                </p:cTn>
                              </p:par>
                              <p:par>
                                <p:cTn id="179" presetID="6" presetClass="exit" presetSubtype="16" fill="hold" grpId="0" nodeType="withEffect">
                                  <p:stCondLst>
                                    <p:cond delay="0"/>
                                  </p:stCondLst>
                                  <p:childTnLst>
                                    <p:animEffect transition="out" filter="circle(in)">
                                      <p:cBhvr>
                                        <p:cTn id="180" dur="5000"/>
                                        <p:tgtEl>
                                          <p:spTgt spid="52"/>
                                        </p:tgtEl>
                                      </p:cBhvr>
                                    </p:animEffect>
                                    <p:set>
                                      <p:cBhvr>
                                        <p:cTn id="181" dur="1" fill="hold">
                                          <p:stCondLst>
                                            <p:cond delay="4999"/>
                                          </p:stCondLst>
                                        </p:cTn>
                                        <p:tgtEl>
                                          <p:spTgt spid="52"/>
                                        </p:tgtEl>
                                        <p:attrNameLst>
                                          <p:attrName>style.visibility</p:attrName>
                                        </p:attrNameLst>
                                      </p:cBhvr>
                                      <p:to>
                                        <p:strVal val="hidden"/>
                                      </p:to>
                                    </p:set>
                                  </p:childTnLst>
                                </p:cTn>
                              </p:par>
                              <p:par>
                                <p:cTn id="182" presetID="6" presetClass="exit" presetSubtype="16" fill="hold" grpId="0" nodeType="withEffect">
                                  <p:stCondLst>
                                    <p:cond delay="0"/>
                                  </p:stCondLst>
                                  <p:childTnLst>
                                    <p:animEffect transition="out" filter="circle(in)">
                                      <p:cBhvr>
                                        <p:cTn id="183" dur="5000"/>
                                        <p:tgtEl>
                                          <p:spTgt spid="60"/>
                                        </p:tgtEl>
                                      </p:cBhvr>
                                    </p:animEffect>
                                    <p:set>
                                      <p:cBhvr>
                                        <p:cTn id="184" dur="1" fill="hold">
                                          <p:stCondLst>
                                            <p:cond delay="4999"/>
                                          </p:stCondLst>
                                        </p:cTn>
                                        <p:tgtEl>
                                          <p:spTgt spid="60"/>
                                        </p:tgtEl>
                                        <p:attrNameLst>
                                          <p:attrName>style.visibility</p:attrName>
                                        </p:attrNameLst>
                                      </p:cBhvr>
                                      <p:to>
                                        <p:strVal val="hidden"/>
                                      </p:to>
                                    </p:set>
                                  </p:childTnLst>
                                </p:cTn>
                              </p:par>
                              <p:par>
                                <p:cTn id="185" presetID="16" presetClass="exit" presetSubtype="26" fill="hold" grpId="0" nodeType="withEffect">
                                  <p:stCondLst>
                                    <p:cond delay="0"/>
                                  </p:stCondLst>
                                  <p:childTnLst>
                                    <p:animEffect transition="out" filter="barn(inHorizontal)">
                                      <p:cBhvr>
                                        <p:cTn id="186" dur="5000"/>
                                        <p:tgtEl>
                                          <p:spTgt spid="79"/>
                                        </p:tgtEl>
                                      </p:cBhvr>
                                    </p:animEffect>
                                    <p:set>
                                      <p:cBhvr>
                                        <p:cTn id="187" dur="1" fill="hold">
                                          <p:stCondLst>
                                            <p:cond delay="4999"/>
                                          </p:stCondLst>
                                        </p:cTn>
                                        <p:tgtEl>
                                          <p:spTgt spid="79"/>
                                        </p:tgtEl>
                                        <p:attrNameLst>
                                          <p:attrName>style.visibility</p:attrName>
                                        </p:attrNameLst>
                                      </p:cBhvr>
                                      <p:to>
                                        <p:strVal val="hidden"/>
                                      </p:to>
                                    </p:set>
                                  </p:childTnLst>
                                </p:cTn>
                              </p:par>
                              <p:par>
                                <p:cTn id="188" presetID="16" presetClass="exit" presetSubtype="26" fill="hold" grpId="0" nodeType="withEffect">
                                  <p:stCondLst>
                                    <p:cond delay="0"/>
                                  </p:stCondLst>
                                  <p:childTnLst>
                                    <p:animEffect transition="out" filter="barn(inHorizontal)">
                                      <p:cBhvr>
                                        <p:cTn id="189" dur="5000"/>
                                        <p:tgtEl>
                                          <p:spTgt spid="80"/>
                                        </p:tgtEl>
                                      </p:cBhvr>
                                    </p:animEffect>
                                    <p:set>
                                      <p:cBhvr>
                                        <p:cTn id="190" dur="1" fill="hold">
                                          <p:stCondLst>
                                            <p:cond delay="4999"/>
                                          </p:stCondLst>
                                        </p:cTn>
                                        <p:tgtEl>
                                          <p:spTgt spid="80"/>
                                        </p:tgtEl>
                                        <p:attrNameLst>
                                          <p:attrName>style.visibility</p:attrName>
                                        </p:attrNameLst>
                                      </p:cBhvr>
                                      <p:to>
                                        <p:strVal val="hidden"/>
                                      </p:to>
                                    </p:set>
                                  </p:childTnLst>
                                </p:cTn>
                              </p:par>
                              <p:par>
                                <p:cTn id="191" presetID="16" presetClass="exit" presetSubtype="26" fill="hold" grpId="0" nodeType="withEffect">
                                  <p:stCondLst>
                                    <p:cond delay="0"/>
                                  </p:stCondLst>
                                  <p:childTnLst>
                                    <p:animEffect transition="out" filter="barn(inHorizontal)">
                                      <p:cBhvr>
                                        <p:cTn id="192" dur="5000"/>
                                        <p:tgtEl>
                                          <p:spTgt spid="81"/>
                                        </p:tgtEl>
                                      </p:cBhvr>
                                    </p:animEffect>
                                    <p:set>
                                      <p:cBhvr>
                                        <p:cTn id="193" dur="1" fill="hold">
                                          <p:stCondLst>
                                            <p:cond delay="4999"/>
                                          </p:stCondLst>
                                        </p:cTn>
                                        <p:tgtEl>
                                          <p:spTgt spid="81"/>
                                        </p:tgtEl>
                                        <p:attrNameLst>
                                          <p:attrName>style.visibility</p:attrName>
                                        </p:attrNameLst>
                                      </p:cBhvr>
                                      <p:to>
                                        <p:strVal val="hidden"/>
                                      </p:to>
                                    </p:set>
                                  </p:childTnLst>
                                </p:cTn>
                              </p:par>
                              <p:par>
                                <p:cTn id="194" presetID="16" presetClass="exit" presetSubtype="26" fill="hold" grpId="0" nodeType="withEffect">
                                  <p:stCondLst>
                                    <p:cond delay="0"/>
                                  </p:stCondLst>
                                  <p:childTnLst>
                                    <p:animEffect transition="out" filter="barn(inHorizontal)">
                                      <p:cBhvr>
                                        <p:cTn id="195" dur="5000"/>
                                        <p:tgtEl>
                                          <p:spTgt spid="82"/>
                                        </p:tgtEl>
                                      </p:cBhvr>
                                    </p:animEffect>
                                    <p:set>
                                      <p:cBhvr>
                                        <p:cTn id="196" dur="1" fill="hold">
                                          <p:stCondLst>
                                            <p:cond delay="4999"/>
                                          </p:stCondLst>
                                        </p:cTn>
                                        <p:tgtEl>
                                          <p:spTgt spid="82"/>
                                        </p:tgtEl>
                                        <p:attrNameLst>
                                          <p:attrName>style.visibility</p:attrName>
                                        </p:attrNameLst>
                                      </p:cBhvr>
                                      <p:to>
                                        <p:strVal val="hidden"/>
                                      </p:to>
                                    </p:set>
                                  </p:childTnLst>
                                </p:cTn>
                              </p:par>
                              <p:par>
                                <p:cTn id="197" presetID="16" presetClass="exit" presetSubtype="26" fill="hold" grpId="0" nodeType="withEffect">
                                  <p:stCondLst>
                                    <p:cond delay="0"/>
                                  </p:stCondLst>
                                  <p:childTnLst>
                                    <p:animEffect transition="out" filter="barn(inHorizontal)">
                                      <p:cBhvr>
                                        <p:cTn id="198" dur="5000"/>
                                        <p:tgtEl>
                                          <p:spTgt spid="83"/>
                                        </p:tgtEl>
                                      </p:cBhvr>
                                    </p:animEffect>
                                    <p:set>
                                      <p:cBhvr>
                                        <p:cTn id="199" dur="1" fill="hold">
                                          <p:stCondLst>
                                            <p:cond delay="4999"/>
                                          </p:stCondLst>
                                        </p:cTn>
                                        <p:tgtEl>
                                          <p:spTgt spid="83"/>
                                        </p:tgtEl>
                                        <p:attrNameLst>
                                          <p:attrName>style.visibility</p:attrName>
                                        </p:attrNameLst>
                                      </p:cBhvr>
                                      <p:to>
                                        <p:strVal val="hidden"/>
                                      </p:to>
                                    </p:set>
                                  </p:childTnLst>
                                </p:cTn>
                              </p:par>
                              <p:par>
                                <p:cTn id="200" presetID="16" presetClass="exit" presetSubtype="26" fill="hold" grpId="0" nodeType="withEffect">
                                  <p:stCondLst>
                                    <p:cond delay="0"/>
                                  </p:stCondLst>
                                  <p:childTnLst>
                                    <p:animEffect transition="out" filter="barn(inHorizontal)">
                                      <p:cBhvr>
                                        <p:cTn id="201" dur="5000"/>
                                        <p:tgtEl>
                                          <p:spTgt spid="84"/>
                                        </p:tgtEl>
                                      </p:cBhvr>
                                    </p:animEffect>
                                    <p:set>
                                      <p:cBhvr>
                                        <p:cTn id="202" dur="1" fill="hold">
                                          <p:stCondLst>
                                            <p:cond delay="4999"/>
                                          </p:stCondLst>
                                        </p:cTn>
                                        <p:tgtEl>
                                          <p:spTgt spid="84"/>
                                        </p:tgtEl>
                                        <p:attrNameLst>
                                          <p:attrName>style.visibility</p:attrName>
                                        </p:attrNameLst>
                                      </p:cBhvr>
                                      <p:to>
                                        <p:strVal val="hidden"/>
                                      </p:to>
                                    </p:set>
                                  </p:childTnLst>
                                </p:cTn>
                              </p:par>
                              <p:par>
                                <p:cTn id="203" presetID="23" presetClass="entr" presetSubtype="288" fill="hold" nodeType="withEffect">
                                  <p:stCondLst>
                                    <p:cond delay="0"/>
                                  </p:stCondLst>
                                  <p:childTnLst>
                                    <p:set>
                                      <p:cBhvr>
                                        <p:cTn id="204" dur="1" fill="hold">
                                          <p:stCondLst>
                                            <p:cond delay="0"/>
                                          </p:stCondLst>
                                        </p:cTn>
                                        <p:tgtEl>
                                          <p:spTgt spid="5"/>
                                        </p:tgtEl>
                                        <p:attrNameLst>
                                          <p:attrName>style.visibility</p:attrName>
                                        </p:attrNameLst>
                                      </p:cBhvr>
                                      <p:to>
                                        <p:strVal val="visible"/>
                                      </p:to>
                                    </p:set>
                                    <p:anim calcmode="lin" valueType="num">
                                      <p:cBhvr>
                                        <p:cTn id="205" dur="5000" fill="hold"/>
                                        <p:tgtEl>
                                          <p:spTgt spid="5"/>
                                        </p:tgtEl>
                                        <p:attrNameLst>
                                          <p:attrName>ppt_w</p:attrName>
                                        </p:attrNameLst>
                                      </p:cBhvr>
                                      <p:tavLst>
                                        <p:tav tm="0">
                                          <p:val>
                                            <p:strVal val="4/3*#ppt_w"/>
                                          </p:val>
                                        </p:tav>
                                        <p:tav tm="100000">
                                          <p:val>
                                            <p:strVal val="#ppt_w"/>
                                          </p:val>
                                        </p:tav>
                                      </p:tavLst>
                                    </p:anim>
                                    <p:anim calcmode="lin" valueType="num">
                                      <p:cBhvr>
                                        <p:cTn id="206"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1" grpId="1"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1" grpId="1" animBg="1"/>
      <p:bldP spid="22" grpId="0" animBg="1"/>
      <p:bldP spid="23" grpId="0" animBg="1"/>
      <p:bldP spid="24" grpId="0" animBg="1"/>
      <p:bldP spid="25" grpId="0" animBg="1"/>
      <p:bldP spid="26" grpId="0" animBg="1"/>
      <p:bldP spid="27" grpId="0" animBg="1"/>
      <p:bldP spid="28" grpId="0" animBg="1"/>
      <p:bldP spid="29" grpId="0" animBg="1"/>
      <p:bldP spid="29" grpId="1" animBg="1"/>
      <p:bldP spid="30" grpId="0" animBg="1"/>
      <p:bldP spid="31" grpId="0" animBg="1"/>
      <p:bldP spid="32" grpId="0" animBg="1"/>
      <p:bldP spid="33" grpId="0" animBg="1"/>
      <p:bldP spid="34" grpId="0" animBg="1"/>
      <p:bldP spid="35" grpId="0" animBg="1"/>
      <p:bldP spid="36" grpId="0" animBg="1"/>
      <p:bldP spid="37" grpId="0" animBg="1"/>
      <p:bldP spid="38" grpId="0" animBg="1"/>
      <p:bldP spid="38" grpId="1"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8" grpId="1" animBg="1"/>
      <p:bldP spid="49" grpId="0" animBg="1"/>
      <p:bldP spid="50" grpId="0" animBg="1"/>
      <p:bldP spid="51" grpId="0" animBg="1"/>
      <p:bldP spid="52" grpId="0" animBg="1"/>
      <p:bldP spid="53" grpId="0" animBg="1"/>
      <p:bldP spid="54" grpId="0" animBg="1"/>
      <p:bldP spid="55" grpId="0" animBg="1"/>
      <p:bldP spid="56" grpId="0" animBg="1"/>
      <p:bldP spid="56" grpId="1" animBg="1"/>
      <p:bldP spid="57" grpId="0" animBg="1"/>
      <p:bldP spid="58" grpId="0" animBg="1"/>
      <p:bldP spid="59" grpId="0" animBg="1"/>
      <p:bldP spid="60" grpId="0" animBg="1"/>
      <p:bldP spid="79" grpId="0" animBg="1"/>
      <p:bldP spid="80" grpId="0" animBg="1"/>
      <p:bldP spid="81" grpId="0" animBg="1"/>
      <p:bldP spid="82" grpId="0" animBg="1"/>
      <p:bldP spid="83" grpId="0" animBg="1"/>
      <p:bldP spid="8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5c5821e27c50534d5f502c6c83e9635b.jpg"/>
          <p:cNvPicPr>
            <a:picLocks noChangeAspect="1"/>
          </p:cNvPicPr>
          <p:nvPr/>
        </p:nvPicPr>
        <p:blipFill>
          <a:blip r:embed="rId2"/>
          <a:stretch>
            <a:fillRect/>
          </a:stretch>
        </p:blipFill>
        <p:spPr>
          <a:xfrm>
            <a:off x="-1" y="0"/>
            <a:ext cx="9144001" cy="5143500"/>
          </a:xfrm>
          <a:prstGeom prst="rect">
            <a:avLst/>
          </a:prstGeom>
        </p:spPr>
      </p:pic>
      <p:sp>
        <p:nvSpPr>
          <p:cNvPr id="6" name="5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1857356"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557213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557213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557213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557213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557213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557213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650079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650079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650079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650079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650079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650079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7429488"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7429488"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7429488"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7429488"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7429488"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7429488"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835821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835821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835821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835821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835821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8358214" y="42862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8" presetClass="exit" presetSubtype="6" fill="hold" grpId="0" nodeType="withEffect">
                                  <p:stCondLst>
                                    <p:cond delay="0"/>
                                  </p:stCondLst>
                                  <p:childTnLst>
                                    <p:animEffect transition="out" filter="strips(downRigh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17"/>
                                        </p:tgtEl>
                                      </p:cBhvr>
                                    </p:animEffect>
                                    <p:set>
                                      <p:cBhvr>
                                        <p:cTn id="34" dur="1" fill="hold">
                                          <p:stCondLst>
                                            <p:cond delay="4999"/>
                                          </p:stCondLst>
                                        </p:cTn>
                                        <p:tgtEl>
                                          <p:spTgt spid="17"/>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18"/>
                                        </p:tgtEl>
                                      </p:cBhvr>
                                    </p:animEffect>
                                    <p:set>
                                      <p:cBhvr>
                                        <p:cTn id="37" dur="1" fill="hold">
                                          <p:stCondLst>
                                            <p:cond delay="4999"/>
                                          </p:stCondLst>
                                        </p:cTn>
                                        <p:tgtEl>
                                          <p:spTgt spid="18"/>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19"/>
                                        </p:tgtEl>
                                      </p:cBhvr>
                                    </p:animEffect>
                                    <p:set>
                                      <p:cBhvr>
                                        <p:cTn id="40" dur="1" fill="hold">
                                          <p:stCondLst>
                                            <p:cond delay="4999"/>
                                          </p:stCondLst>
                                        </p:cTn>
                                        <p:tgtEl>
                                          <p:spTgt spid="19"/>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22"/>
                                        </p:tgtEl>
                                      </p:cBhvr>
                                    </p:animEffect>
                                    <p:set>
                                      <p:cBhvr>
                                        <p:cTn id="43" dur="1" fill="hold">
                                          <p:stCondLst>
                                            <p:cond delay="4999"/>
                                          </p:stCondLst>
                                        </p:cTn>
                                        <p:tgtEl>
                                          <p:spTgt spid="22"/>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23"/>
                                        </p:tgtEl>
                                      </p:cBhvr>
                                    </p:animEffect>
                                    <p:set>
                                      <p:cBhvr>
                                        <p:cTn id="46" dur="1" fill="hold">
                                          <p:stCondLst>
                                            <p:cond delay="4999"/>
                                          </p:stCondLst>
                                        </p:cTn>
                                        <p:tgtEl>
                                          <p:spTgt spid="23"/>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24"/>
                                        </p:tgtEl>
                                      </p:cBhvr>
                                    </p:animEffect>
                                    <p:set>
                                      <p:cBhvr>
                                        <p:cTn id="49" dur="1" fill="hold">
                                          <p:stCondLst>
                                            <p:cond delay="4999"/>
                                          </p:stCondLst>
                                        </p:cTn>
                                        <p:tgtEl>
                                          <p:spTgt spid="24"/>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25"/>
                                        </p:tgtEl>
                                      </p:cBhvr>
                                    </p:animEffect>
                                    <p:set>
                                      <p:cBhvr>
                                        <p:cTn id="52" dur="1" fill="hold">
                                          <p:stCondLst>
                                            <p:cond delay="4999"/>
                                          </p:stCondLst>
                                        </p:cTn>
                                        <p:tgtEl>
                                          <p:spTgt spid="25"/>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26"/>
                                        </p:tgtEl>
                                      </p:cBhvr>
                                    </p:animEffect>
                                    <p:set>
                                      <p:cBhvr>
                                        <p:cTn id="55" dur="1" fill="hold">
                                          <p:stCondLst>
                                            <p:cond delay="4999"/>
                                          </p:stCondLst>
                                        </p:cTn>
                                        <p:tgtEl>
                                          <p:spTgt spid="26"/>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27"/>
                                        </p:tgtEl>
                                      </p:cBhvr>
                                    </p:animEffect>
                                    <p:set>
                                      <p:cBhvr>
                                        <p:cTn id="58" dur="1" fill="hold">
                                          <p:stCondLst>
                                            <p:cond delay="4999"/>
                                          </p:stCondLst>
                                        </p:cTn>
                                        <p:tgtEl>
                                          <p:spTgt spid="27"/>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30"/>
                                        </p:tgtEl>
                                      </p:cBhvr>
                                    </p:animEffect>
                                    <p:set>
                                      <p:cBhvr>
                                        <p:cTn id="61" dur="1" fill="hold">
                                          <p:stCondLst>
                                            <p:cond delay="4999"/>
                                          </p:stCondLst>
                                        </p:cTn>
                                        <p:tgtEl>
                                          <p:spTgt spid="30"/>
                                        </p:tgtEl>
                                        <p:attrNameLst>
                                          <p:attrName>style.visibility</p:attrName>
                                        </p:attrNameLst>
                                      </p:cBhvr>
                                      <p:to>
                                        <p:strVal val="hidden"/>
                                      </p:to>
                                    </p:set>
                                  </p:childTnLst>
                                </p:cTn>
                              </p:par>
                              <p:par>
                                <p:cTn id="62" presetID="18" presetClass="exit" presetSubtype="12" fill="hold" grpId="0" nodeType="withEffect">
                                  <p:stCondLst>
                                    <p:cond delay="0"/>
                                  </p:stCondLst>
                                  <p:childTnLst>
                                    <p:animEffect transition="out" filter="strips(downLeft)">
                                      <p:cBhvr>
                                        <p:cTn id="63" dur="5000"/>
                                        <p:tgtEl>
                                          <p:spTgt spid="31"/>
                                        </p:tgtEl>
                                      </p:cBhvr>
                                    </p:animEffect>
                                    <p:set>
                                      <p:cBhvr>
                                        <p:cTn id="64" dur="1" fill="hold">
                                          <p:stCondLst>
                                            <p:cond delay="4999"/>
                                          </p:stCondLst>
                                        </p:cTn>
                                        <p:tgtEl>
                                          <p:spTgt spid="31"/>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32"/>
                                        </p:tgtEl>
                                      </p:cBhvr>
                                    </p:animEffect>
                                    <p:set>
                                      <p:cBhvr>
                                        <p:cTn id="67" dur="1" fill="hold">
                                          <p:stCondLst>
                                            <p:cond delay="4999"/>
                                          </p:stCondLst>
                                        </p:cTn>
                                        <p:tgtEl>
                                          <p:spTgt spid="32"/>
                                        </p:tgtEl>
                                        <p:attrNameLst>
                                          <p:attrName>style.visibility</p:attrName>
                                        </p:attrNameLst>
                                      </p:cBhvr>
                                      <p:to>
                                        <p:strVal val="hidden"/>
                                      </p:to>
                                    </p:set>
                                  </p:childTnLst>
                                </p:cTn>
                              </p:par>
                              <p:par>
                                <p:cTn id="68" presetID="18" presetClass="exit" presetSubtype="12" fill="hold" grpId="0" nodeType="withEffect">
                                  <p:stCondLst>
                                    <p:cond delay="0"/>
                                  </p:stCondLst>
                                  <p:childTnLst>
                                    <p:animEffect transition="out" filter="strips(downLeft)">
                                      <p:cBhvr>
                                        <p:cTn id="69" dur="5000"/>
                                        <p:tgtEl>
                                          <p:spTgt spid="33"/>
                                        </p:tgtEl>
                                      </p:cBhvr>
                                    </p:animEffect>
                                    <p:set>
                                      <p:cBhvr>
                                        <p:cTn id="70" dur="1" fill="hold">
                                          <p:stCondLst>
                                            <p:cond delay="4999"/>
                                          </p:stCondLst>
                                        </p:cTn>
                                        <p:tgtEl>
                                          <p:spTgt spid="33"/>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34"/>
                                        </p:tgtEl>
                                      </p:cBhvr>
                                    </p:animEffect>
                                    <p:set>
                                      <p:cBhvr>
                                        <p:cTn id="73" dur="1" fill="hold">
                                          <p:stCondLst>
                                            <p:cond delay="4999"/>
                                          </p:stCondLst>
                                        </p:cTn>
                                        <p:tgtEl>
                                          <p:spTgt spid="34"/>
                                        </p:tgtEl>
                                        <p:attrNameLst>
                                          <p:attrName>style.visibility</p:attrName>
                                        </p:attrNameLst>
                                      </p:cBhvr>
                                      <p:to>
                                        <p:strVal val="hidden"/>
                                      </p:to>
                                    </p:set>
                                  </p:childTnLst>
                                </p:cTn>
                              </p:par>
                              <p:par>
                                <p:cTn id="74" presetID="18" presetClass="exit" presetSubtype="12" fill="hold" grpId="0" nodeType="withEffect">
                                  <p:stCondLst>
                                    <p:cond delay="0"/>
                                  </p:stCondLst>
                                  <p:childTnLst>
                                    <p:animEffect transition="out" filter="strips(downLeft)">
                                      <p:cBhvr>
                                        <p:cTn id="75" dur="5000"/>
                                        <p:tgtEl>
                                          <p:spTgt spid="35"/>
                                        </p:tgtEl>
                                      </p:cBhvr>
                                    </p:animEffect>
                                    <p:set>
                                      <p:cBhvr>
                                        <p:cTn id="76" dur="1" fill="hold">
                                          <p:stCondLst>
                                            <p:cond delay="4999"/>
                                          </p:stCondLst>
                                        </p:cTn>
                                        <p:tgtEl>
                                          <p:spTgt spid="35"/>
                                        </p:tgtEl>
                                        <p:attrNameLst>
                                          <p:attrName>style.visibility</p:attrName>
                                        </p:attrNameLst>
                                      </p:cBhvr>
                                      <p:to>
                                        <p:strVal val="hidden"/>
                                      </p:to>
                                    </p:set>
                                  </p:childTnLst>
                                </p:cTn>
                              </p:par>
                              <p:par>
                                <p:cTn id="77" presetID="18" presetClass="exit" presetSubtype="6" fill="hold" grpId="0" nodeType="withEffect">
                                  <p:stCondLst>
                                    <p:cond delay="0"/>
                                  </p:stCondLst>
                                  <p:childTnLst>
                                    <p:animEffect transition="out" filter="strips(downRight)">
                                      <p:cBhvr>
                                        <p:cTn id="78" dur="5000"/>
                                        <p:tgtEl>
                                          <p:spTgt spid="38"/>
                                        </p:tgtEl>
                                      </p:cBhvr>
                                    </p:animEffect>
                                    <p:set>
                                      <p:cBhvr>
                                        <p:cTn id="79" dur="1" fill="hold">
                                          <p:stCondLst>
                                            <p:cond delay="4999"/>
                                          </p:stCondLst>
                                        </p:cTn>
                                        <p:tgtEl>
                                          <p:spTgt spid="38"/>
                                        </p:tgtEl>
                                        <p:attrNameLst>
                                          <p:attrName>style.visibility</p:attrName>
                                        </p:attrNameLst>
                                      </p:cBhvr>
                                      <p:to>
                                        <p:strVal val="hidden"/>
                                      </p:to>
                                    </p:set>
                                  </p:childTnLst>
                                </p:cTn>
                              </p:par>
                              <p:par>
                                <p:cTn id="80" presetID="18" presetClass="exit" presetSubtype="6" fill="hold" grpId="0" nodeType="withEffect">
                                  <p:stCondLst>
                                    <p:cond delay="0"/>
                                  </p:stCondLst>
                                  <p:childTnLst>
                                    <p:animEffect transition="out" filter="strips(downRight)">
                                      <p:cBhvr>
                                        <p:cTn id="81" dur="5000"/>
                                        <p:tgtEl>
                                          <p:spTgt spid="39"/>
                                        </p:tgtEl>
                                      </p:cBhvr>
                                    </p:animEffect>
                                    <p:set>
                                      <p:cBhvr>
                                        <p:cTn id="82" dur="1" fill="hold">
                                          <p:stCondLst>
                                            <p:cond delay="4999"/>
                                          </p:stCondLst>
                                        </p:cTn>
                                        <p:tgtEl>
                                          <p:spTgt spid="39"/>
                                        </p:tgtEl>
                                        <p:attrNameLst>
                                          <p:attrName>style.visibility</p:attrName>
                                        </p:attrNameLst>
                                      </p:cBhvr>
                                      <p:to>
                                        <p:strVal val="hidden"/>
                                      </p:to>
                                    </p:set>
                                  </p:childTnLst>
                                </p:cTn>
                              </p:par>
                              <p:par>
                                <p:cTn id="83" presetID="18" presetClass="exit" presetSubtype="6" fill="hold" grpId="0" nodeType="withEffect">
                                  <p:stCondLst>
                                    <p:cond delay="0"/>
                                  </p:stCondLst>
                                  <p:childTnLst>
                                    <p:animEffect transition="out" filter="strips(downRight)">
                                      <p:cBhvr>
                                        <p:cTn id="84" dur="5000"/>
                                        <p:tgtEl>
                                          <p:spTgt spid="40"/>
                                        </p:tgtEl>
                                      </p:cBhvr>
                                    </p:animEffect>
                                    <p:set>
                                      <p:cBhvr>
                                        <p:cTn id="85" dur="1" fill="hold">
                                          <p:stCondLst>
                                            <p:cond delay="4999"/>
                                          </p:stCondLst>
                                        </p:cTn>
                                        <p:tgtEl>
                                          <p:spTgt spid="40"/>
                                        </p:tgtEl>
                                        <p:attrNameLst>
                                          <p:attrName>style.visibility</p:attrName>
                                        </p:attrNameLst>
                                      </p:cBhvr>
                                      <p:to>
                                        <p:strVal val="hidden"/>
                                      </p:to>
                                    </p:set>
                                  </p:childTnLst>
                                </p:cTn>
                              </p:par>
                              <p:par>
                                <p:cTn id="86" presetID="18" presetClass="exit" presetSubtype="6" fill="hold" grpId="0" nodeType="withEffect">
                                  <p:stCondLst>
                                    <p:cond delay="0"/>
                                  </p:stCondLst>
                                  <p:childTnLst>
                                    <p:animEffect transition="out" filter="strips(downRight)">
                                      <p:cBhvr>
                                        <p:cTn id="87" dur="5000"/>
                                        <p:tgtEl>
                                          <p:spTgt spid="41"/>
                                        </p:tgtEl>
                                      </p:cBhvr>
                                    </p:animEffect>
                                    <p:set>
                                      <p:cBhvr>
                                        <p:cTn id="88" dur="1" fill="hold">
                                          <p:stCondLst>
                                            <p:cond delay="4999"/>
                                          </p:stCondLst>
                                        </p:cTn>
                                        <p:tgtEl>
                                          <p:spTgt spid="41"/>
                                        </p:tgtEl>
                                        <p:attrNameLst>
                                          <p:attrName>style.visibility</p:attrName>
                                        </p:attrNameLst>
                                      </p:cBhvr>
                                      <p:to>
                                        <p:strVal val="hidden"/>
                                      </p:to>
                                    </p:set>
                                  </p:childTnLst>
                                </p:cTn>
                              </p:par>
                              <p:par>
                                <p:cTn id="89" presetID="18" presetClass="exit" presetSubtype="6" fill="hold" grpId="0" nodeType="withEffect">
                                  <p:stCondLst>
                                    <p:cond delay="0"/>
                                  </p:stCondLst>
                                  <p:childTnLst>
                                    <p:animEffect transition="out" filter="strips(downRight)">
                                      <p:cBhvr>
                                        <p:cTn id="90" dur="5000"/>
                                        <p:tgtEl>
                                          <p:spTgt spid="42"/>
                                        </p:tgtEl>
                                      </p:cBhvr>
                                    </p:animEffect>
                                    <p:set>
                                      <p:cBhvr>
                                        <p:cTn id="91" dur="1" fill="hold">
                                          <p:stCondLst>
                                            <p:cond delay="4999"/>
                                          </p:stCondLst>
                                        </p:cTn>
                                        <p:tgtEl>
                                          <p:spTgt spid="42"/>
                                        </p:tgtEl>
                                        <p:attrNameLst>
                                          <p:attrName>style.visibility</p:attrName>
                                        </p:attrNameLst>
                                      </p:cBhvr>
                                      <p:to>
                                        <p:strVal val="hidden"/>
                                      </p:to>
                                    </p:set>
                                  </p:childTnLst>
                                </p:cTn>
                              </p:par>
                              <p:par>
                                <p:cTn id="92" presetID="18" presetClass="exit" presetSubtype="6" fill="hold" grpId="0" nodeType="withEffect">
                                  <p:stCondLst>
                                    <p:cond delay="0"/>
                                  </p:stCondLst>
                                  <p:childTnLst>
                                    <p:animEffect transition="out" filter="strips(downRight)">
                                      <p:cBhvr>
                                        <p:cTn id="93" dur="5000"/>
                                        <p:tgtEl>
                                          <p:spTgt spid="43"/>
                                        </p:tgtEl>
                                      </p:cBhvr>
                                    </p:animEffect>
                                    <p:set>
                                      <p:cBhvr>
                                        <p:cTn id="94" dur="1" fill="hold">
                                          <p:stCondLst>
                                            <p:cond delay="4999"/>
                                          </p:stCondLst>
                                        </p:cTn>
                                        <p:tgtEl>
                                          <p:spTgt spid="43"/>
                                        </p:tgtEl>
                                        <p:attrNameLst>
                                          <p:attrName>style.visibility</p:attrName>
                                        </p:attrNameLst>
                                      </p:cBhvr>
                                      <p:to>
                                        <p:strVal val="hidden"/>
                                      </p:to>
                                    </p:set>
                                  </p:childTnLst>
                                </p:cTn>
                              </p:par>
                              <p:par>
                                <p:cTn id="95" presetID="18" presetClass="exit" presetSubtype="12" fill="hold" grpId="0" nodeType="withEffect">
                                  <p:stCondLst>
                                    <p:cond delay="0"/>
                                  </p:stCondLst>
                                  <p:childTnLst>
                                    <p:animEffect transition="out" filter="strips(downLeft)">
                                      <p:cBhvr>
                                        <p:cTn id="96" dur="5000"/>
                                        <p:tgtEl>
                                          <p:spTgt spid="46"/>
                                        </p:tgtEl>
                                      </p:cBhvr>
                                    </p:animEffect>
                                    <p:set>
                                      <p:cBhvr>
                                        <p:cTn id="97" dur="1" fill="hold">
                                          <p:stCondLst>
                                            <p:cond delay="4999"/>
                                          </p:stCondLst>
                                        </p:cTn>
                                        <p:tgtEl>
                                          <p:spTgt spid="46"/>
                                        </p:tgtEl>
                                        <p:attrNameLst>
                                          <p:attrName>style.visibility</p:attrName>
                                        </p:attrNameLst>
                                      </p:cBhvr>
                                      <p:to>
                                        <p:strVal val="hidden"/>
                                      </p:to>
                                    </p:set>
                                  </p:childTnLst>
                                </p:cTn>
                              </p:par>
                              <p:par>
                                <p:cTn id="98" presetID="18" presetClass="exit" presetSubtype="12" fill="hold" grpId="0" nodeType="withEffect">
                                  <p:stCondLst>
                                    <p:cond delay="0"/>
                                  </p:stCondLst>
                                  <p:childTnLst>
                                    <p:animEffect transition="out" filter="strips(downLeft)">
                                      <p:cBhvr>
                                        <p:cTn id="99" dur="5000"/>
                                        <p:tgtEl>
                                          <p:spTgt spid="47"/>
                                        </p:tgtEl>
                                      </p:cBhvr>
                                    </p:animEffect>
                                    <p:set>
                                      <p:cBhvr>
                                        <p:cTn id="100" dur="1" fill="hold">
                                          <p:stCondLst>
                                            <p:cond delay="4999"/>
                                          </p:stCondLst>
                                        </p:cTn>
                                        <p:tgtEl>
                                          <p:spTgt spid="47"/>
                                        </p:tgtEl>
                                        <p:attrNameLst>
                                          <p:attrName>style.visibility</p:attrName>
                                        </p:attrNameLst>
                                      </p:cBhvr>
                                      <p:to>
                                        <p:strVal val="hidden"/>
                                      </p:to>
                                    </p:set>
                                  </p:childTnLst>
                                </p:cTn>
                              </p:par>
                              <p:par>
                                <p:cTn id="101" presetID="18" presetClass="exit" presetSubtype="12" fill="hold" grpId="0" nodeType="withEffect">
                                  <p:stCondLst>
                                    <p:cond delay="0"/>
                                  </p:stCondLst>
                                  <p:childTnLst>
                                    <p:animEffect transition="out" filter="strips(downLeft)">
                                      <p:cBhvr>
                                        <p:cTn id="102" dur="5000"/>
                                        <p:tgtEl>
                                          <p:spTgt spid="48"/>
                                        </p:tgtEl>
                                      </p:cBhvr>
                                    </p:animEffect>
                                    <p:set>
                                      <p:cBhvr>
                                        <p:cTn id="103" dur="1" fill="hold">
                                          <p:stCondLst>
                                            <p:cond delay="4999"/>
                                          </p:stCondLst>
                                        </p:cTn>
                                        <p:tgtEl>
                                          <p:spTgt spid="48"/>
                                        </p:tgtEl>
                                        <p:attrNameLst>
                                          <p:attrName>style.visibility</p:attrName>
                                        </p:attrNameLst>
                                      </p:cBhvr>
                                      <p:to>
                                        <p:strVal val="hidden"/>
                                      </p:to>
                                    </p:set>
                                  </p:childTnLst>
                                </p:cTn>
                              </p:par>
                              <p:par>
                                <p:cTn id="104" presetID="18" presetClass="exit" presetSubtype="12" fill="hold" grpId="0" nodeType="withEffect">
                                  <p:stCondLst>
                                    <p:cond delay="0"/>
                                  </p:stCondLst>
                                  <p:childTnLst>
                                    <p:animEffect transition="out" filter="strips(downLeft)">
                                      <p:cBhvr>
                                        <p:cTn id="105" dur="5000"/>
                                        <p:tgtEl>
                                          <p:spTgt spid="49"/>
                                        </p:tgtEl>
                                      </p:cBhvr>
                                    </p:animEffect>
                                    <p:set>
                                      <p:cBhvr>
                                        <p:cTn id="106" dur="1" fill="hold">
                                          <p:stCondLst>
                                            <p:cond delay="4999"/>
                                          </p:stCondLst>
                                        </p:cTn>
                                        <p:tgtEl>
                                          <p:spTgt spid="49"/>
                                        </p:tgtEl>
                                        <p:attrNameLst>
                                          <p:attrName>style.visibility</p:attrName>
                                        </p:attrNameLst>
                                      </p:cBhvr>
                                      <p:to>
                                        <p:strVal val="hidden"/>
                                      </p:to>
                                    </p:set>
                                  </p:childTnLst>
                                </p:cTn>
                              </p:par>
                              <p:par>
                                <p:cTn id="107" presetID="18" presetClass="exit" presetSubtype="12" fill="hold" grpId="0" nodeType="withEffect">
                                  <p:stCondLst>
                                    <p:cond delay="0"/>
                                  </p:stCondLst>
                                  <p:childTnLst>
                                    <p:animEffect transition="out" filter="strips(downLeft)">
                                      <p:cBhvr>
                                        <p:cTn id="108" dur="5000"/>
                                        <p:tgtEl>
                                          <p:spTgt spid="50"/>
                                        </p:tgtEl>
                                      </p:cBhvr>
                                    </p:animEffect>
                                    <p:set>
                                      <p:cBhvr>
                                        <p:cTn id="109" dur="1" fill="hold">
                                          <p:stCondLst>
                                            <p:cond delay="4999"/>
                                          </p:stCondLst>
                                        </p:cTn>
                                        <p:tgtEl>
                                          <p:spTgt spid="50"/>
                                        </p:tgtEl>
                                        <p:attrNameLst>
                                          <p:attrName>style.visibility</p:attrName>
                                        </p:attrNameLst>
                                      </p:cBhvr>
                                      <p:to>
                                        <p:strVal val="hidden"/>
                                      </p:to>
                                    </p:set>
                                  </p:childTnLst>
                                </p:cTn>
                              </p:par>
                              <p:par>
                                <p:cTn id="110" presetID="18" presetClass="exit" presetSubtype="12" fill="hold" grpId="0" nodeType="withEffect">
                                  <p:stCondLst>
                                    <p:cond delay="0"/>
                                  </p:stCondLst>
                                  <p:childTnLst>
                                    <p:animEffect transition="out" filter="strips(downLeft)">
                                      <p:cBhvr>
                                        <p:cTn id="111" dur="5000"/>
                                        <p:tgtEl>
                                          <p:spTgt spid="51"/>
                                        </p:tgtEl>
                                      </p:cBhvr>
                                    </p:animEffect>
                                    <p:set>
                                      <p:cBhvr>
                                        <p:cTn id="112" dur="1" fill="hold">
                                          <p:stCondLst>
                                            <p:cond delay="4999"/>
                                          </p:stCondLst>
                                        </p:cTn>
                                        <p:tgtEl>
                                          <p:spTgt spid="51"/>
                                        </p:tgtEl>
                                        <p:attrNameLst>
                                          <p:attrName>style.visibility</p:attrName>
                                        </p:attrNameLst>
                                      </p:cBhvr>
                                      <p:to>
                                        <p:strVal val="hidden"/>
                                      </p:to>
                                    </p:set>
                                  </p:childTnLst>
                                </p:cTn>
                              </p:par>
                              <p:par>
                                <p:cTn id="113" presetID="18" presetClass="exit" presetSubtype="6" fill="hold" grpId="0" nodeType="withEffect">
                                  <p:stCondLst>
                                    <p:cond delay="0"/>
                                  </p:stCondLst>
                                  <p:childTnLst>
                                    <p:animEffect transition="out" filter="strips(downRight)">
                                      <p:cBhvr>
                                        <p:cTn id="114" dur="5000"/>
                                        <p:tgtEl>
                                          <p:spTgt spid="54"/>
                                        </p:tgtEl>
                                      </p:cBhvr>
                                    </p:animEffect>
                                    <p:set>
                                      <p:cBhvr>
                                        <p:cTn id="115" dur="1" fill="hold">
                                          <p:stCondLst>
                                            <p:cond delay="4999"/>
                                          </p:stCondLst>
                                        </p:cTn>
                                        <p:tgtEl>
                                          <p:spTgt spid="54"/>
                                        </p:tgtEl>
                                        <p:attrNameLst>
                                          <p:attrName>style.visibility</p:attrName>
                                        </p:attrNameLst>
                                      </p:cBhvr>
                                      <p:to>
                                        <p:strVal val="hidden"/>
                                      </p:to>
                                    </p:set>
                                  </p:childTnLst>
                                </p:cTn>
                              </p:par>
                              <p:par>
                                <p:cTn id="116" presetID="18" presetClass="exit" presetSubtype="6" fill="hold" grpId="0" nodeType="withEffect">
                                  <p:stCondLst>
                                    <p:cond delay="0"/>
                                  </p:stCondLst>
                                  <p:childTnLst>
                                    <p:animEffect transition="out" filter="strips(downRight)">
                                      <p:cBhvr>
                                        <p:cTn id="117" dur="5000"/>
                                        <p:tgtEl>
                                          <p:spTgt spid="55"/>
                                        </p:tgtEl>
                                      </p:cBhvr>
                                    </p:animEffect>
                                    <p:set>
                                      <p:cBhvr>
                                        <p:cTn id="118" dur="1" fill="hold">
                                          <p:stCondLst>
                                            <p:cond delay="4999"/>
                                          </p:stCondLst>
                                        </p:cTn>
                                        <p:tgtEl>
                                          <p:spTgt spid="55"/>
                                        </p:tgtEl>
                                        <p:attrNameLst>
                                          <p:attrName>style.visibility</p:attrName>
                                        </p:attrNameLst>
                                      </p:cBhvr>
                                      <p:to>
                                        <p:strVal val="hidden"/>
                                      </p:to>
                                    </p:set>
                                  </p:childTnLst>
                                </p:cTn>
                              </p:par>
                              <p:par>
                                <p:cTn id="119" presetID="18" presetClass="exit" presetSubtype="6" fill="hold" grpId="0" nodeType="withEffect">
                                  <p:stCondLst>
                                    <p:cond delay="0"/>
                                  </p:stCondLst>
                                  <p:childTnLst>
                                    <p:animEffect transition="out" filter="strips(downRight)">
                                      <p:cBhvr>
                                        <p:cTn id="120" dur="5000"/>
                                        <p:tgtEl>
                                          <p:spTgt spid="56"/>
                                        </p:tgtEl>
                                      </p:cBhvr>
                                    </p:animEffect>
                                    <p:set>
                                      <p:cBhvr>
                                        <p:cTn id="121" dur="1" fill="hold">
                                          <p:stCondLst>
                                            <p:cond delay="4999"/>
                                          </p:stCondLst>
                                        </p:cTn>
                                        <p:tgtEl>
                                          <p:spTgt spid="56"/>
                                        </p:tgtEl>
                                        <p:attrNameLst>
                                          <p:attrName>style.visibility</p:attrName>
                                        </p:attrNameLst>
                                      </p:cBhvr>
                                      <p:to>
                                        <p:strVal val="hidden"/>
                                      </p:to>
                                    </p:set>
                                  </p:childTnLst>
                                </p:cTn>
                              </p:par>
                              <p:par>
                                <p:cTn id="122" presetID="18" presetClass="exit" presetSubtype="6" fill="hold" grpId="0" nodeType="withEffect">
                                  <p:stCondLst>
                                    <p:cond delay="0"/>
                                  </p:stCondLst>
                                  <p:childTnLst>
                                    <p:animEffect transition="out" filter="strips(downRight)">
                                      <p:cBhvr>
                                        <p:cTn id="123" dur="5000"/>
                                        <p:tgtEl>
                                          <p:spTgt spid="57"/>
                                        </p:tgtEl>
                                      </p:cBhvr>
                                    </p:animEffect>
                                    <p:set>
                                      <p:cBhvr>
                                        <p:cTn id="124" dur="1" fill="hold">
                                          <p:stCondLst>
                                            <p:cond delay="4999"/>
                                          </p:stCondLst>
                                        </p:cTn>
                                        <p:tgtEl>
                                          <p:spTgt spid="57"/>
                                        </p:tgtEl>
                                        <p:attrNameLst>
                                          <p:attrName>style.visibility</p:attrName>
                                        </p:attrNameLst>
                                      </p:cBhvr>
                                      <p:to>
                                        <p:strVal val="hidden"/>
                                      </p:to>
                                    </p:set>
                                  </p:childTnLst>
                                </p:cTn>
                              </p:par>
                              <p:par>
                                <p:cTn id="125" presetID="18" presetClass="exit" presetSubtype="6" fill="hold" grpId="0" nodeType="withEffect">
                                  <p:stCondLst>
                                    <p:cond delay="0"/>
                                  </p:stCondLst>
                                  <p:childTnLst>
                                    <p:animEffect transition="out" filter="strips(downRight)">
                                      <p:cBhvr>
                                        <p:cTn id="126" dur="5000"/>
                                        <p:tgtEl>
                                          <p:spTgt spid="58"/>
                                        </p:tgtEl>
                                      </p:cBhvr>
                                    </p:animEffect>
                                    <p:set>
                                      <p:cBhvr>
                                        <p:cTn id="127" dur="1" fill="hold">
                                          <p:stCondLst>
                                            <p:cond delay="4999"/>
                                          </p:stCondLst>
                                        </p:cTn>
                                        <p:tgtEl>
                                          <p:spTgt spid="58"/>
                                        </p:tgtEl>
                                        <p:attrNameLst>
                                          <p:attrName>style.visibility</p:attrName>
                                        </p:attrNameLst>
                                      </p:cBhvr>
                                      <p:to>
                                        <p:strVal val="hidden"/>
                                      </p:to>
                                    </p:set>
                                  </p:childTnLst>
                                </p:cTn>
                              </p:par>
                              <p:par>
                                <p:cTn id="128" presetID="18" presetClass="exit" presetSubtype="6" fill="hold" grpId="0" nodeType="withEffect">
                                  <p:stCondLst>
                                    <p:cond delay="0"/>
                                  </p:stCondLst>
                                  <p:childTnLst>
                                    <p:animEffect transition="out" filter="strips(downRight)">
                                      <p:cBhvr>
                                        <p:cTn id="129" dur="5000"/>
                                        <p:tgtEl>
                                          <p:spTgt spid="59"/>
                                        </p:tgtEl>
                                      </p:cBhvr>
                                    </p:animEffect>
                                    <p:set>
                                      <p:cBhvr>
                                        <p:cTn id="130" dur="1" fill="hold">
                                          <p:stCondLst>
                                            <p:cond delay="4999"/>
                                          </p:stCondLst>
                                        </p:cTn>
                                        <p:tgtEl>
                                          <p:spTgt spid="59"/>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62"/>
                                        </p:tgtEl>
                                      </p:cBhvr>
                                    </p:animEffect>
                                    <p:set>
                                      <p:cBhvr>
                                        <p:cTn id="133" dur="1" fill="hold">
                                          <p:stCondLst>
                                            <p:cond delay="4999"/>
                                          </p:stCondLst>
                                        </p:cTn>
                                        <p:tgtEl>
                                          <p:spTgt spid="62"/>
                                        </p:tgtEl>
                                        <p:attrNameLst>
                                          <p:attrName>style.visibility</p:attrName>
                                        </p:attrNameLst>
                                      </p:cBhvr>
                                      <p:to>
                                        <p:strVal val="hidden"/>
                                      </p:to>
                                    </p:set>
                                  </p:childTnLst>
                                </p:cTn>
                              </p:par>
                              <p:par>
                                <p:cTn id="134" presetID="18" presetClass="exit" presetSubtype="12" fill="hold" grpId="0" nodeType="withEffect">
                                  <p:stCondLst>
                                    <p:cond delay="0"/>
                                  </p:stCondLst>
                                  <p:childTnLst>
                                    <p:animEffect transition="out" filter="strips(downLeft)">
                                      <p:cBhvr>
                                        <p:cTn id="135" dur="5000"/>
                                        <p:tgtEl>
                                          <p:spTgt spid="63"/>
                                        </p:tgtEl>
                                      </p:cBhvr>
                                    </p:animEffect>
                                    <p:set>
                                      <p:cBhvr>
                                        <p:cTn id="136" dur="1" fill="hold">
                                          <p:stCondLst>
                                            <p:cond delay="4999"/>
                                          </p:stCondLst>
                                        </p:cTn>
                                        <p:tgtEl>
                                          <p:spTgt spid="63"/>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64"/>
                                        </p:tgtEl>
                                      </p:cBhvr>
                                    </p:animEffect>
                                    <p:set>
                                      <p:cBhvr>
                                        <p:cTn id="139" dur="1" fill="hold">
                                          <p:stCondLst>
                                            <p:cond delay="4999"/>
                                          </p:stCondLst>
                                        </p:cTn>
                                        <p:tgtEl>
                                          <p:spTgt spid="64"/>
                                        </p:tgtEl>
                                        <p:attrNameLst>
                                          <p:attrName>style.visibility</p:attrName>
                                        </p:attrNameLst>
                                      </p:cBhvr>
                                      <p:to>
                                        <p:strVal val="hidden"/>
                                      </p:to>
                                    </p:set>
                                  </p:childTnLst>
                                </p:cTn>
                              </p:par>
                              <p:par>
                                <p:cTn id="140" presetID="18" presetClass="exit" presetSubtype="12" fill="hold" grpId="0" nodeType="withEffect">
                                  <p:stCondLst>
                                    <p:cond delay="0"/>
                                  </p:stCondLst>
                                  <p:childTnLst>
                                    <p:animEffect transition="out" filter="strips(downLeft)">
                                      <p:cBhvr>
                                        <p:cTn id="141" dur="5000"/>
                                        <p:tgtEl>
                                          <p:spTgt spid="65"/>
                                        </p:tgtEl>
                                      </p:cBhvr>
                                    </p:animEffect>
                                    <p:set>
                                      <p:cBhvr>
                                        <p:cTn id="142" dur="1" fill="hold">
                                          <p:stCondLst>
                                            <p:cond delay="4999"/>
                                          </p:stCondLst>
                                        </p:cTn>
                                        <p:tgtEl>
                                          <p:spTgt spid="65"/>
                                        </p:tgtEl>
                                        <p:attrNameLst>
                                          <p:attrName>style.visibility</p:attrName>
                                        </p:attrNameLst>
                                      </p:cBhvr>
                                      <p:to>
                                        <p:strVal val="hidden"/>
                                      </p:to>
                                    </p:set>
                                  </p:childTnLst>
                                </p:cTn>
                              </p:par>
                              <p:par>
                                <p:cTn id="143" presetID="18" presetClass="exit" presetSubtype="12" fill="hold" grpId="0" nodeType="withEffect">
                                  <p:stCondLst>
                                    <p:cond delay="0"/>
                                  </p:stCondLst>
                                  <p:childTnLst>
                                    <p:animEffect transition="out" filter="strips(downLeft)">
                                      <p:cBhvr>
                                        <p:cTn id="144" dur="5000"/>
                                        <p:tgtEl>
                                          <p:spTgt spid="66"/>
                                        </p:tgtEl>
                                      </p:cBhvr>
                                    </p:animEffect>
                                    <p:set>
                                      <p:cBhvr>
                                        <p:cTn id="145" dur="1" fill="hold">
                                          <p:stCondLst>
                                            <p:cond delay="4999"/>
                                          </p:stCondLst>
                                        </p:cTn>
                                        <p:tgtEl>
                                          <p:spTgt spid="66"/>
                                        </p:tgtEl>
                                        <p:attrNameLst>
                                          <p:attrName>style.visibility</p:attrName>
                                        </p:attrNameLst>
                                      </p:cBhvr>
                                      <p:to>
                                        <p:strVal val="hidden"/>
                                      </p:to>
                                    </p:set>
                                  </p:childTnLst>
                                </p:cTn>
                              </p:par>
                              <p:par>
                                <p:cTn id="146" presetID="18" presetClass="exit" presetSubtype="12" fill="hold" grpId="0" nodeType="withEffect">
                                  <p:stCondLst>
                                    <p:cond delay="0"/>
                                  </p:stCondLst>
                                  <p:childTnLst>
                                    <p:animEffect transition="out" filter="strips(downLeft)">
                                      <p:cBhvr>
                                        <p:cTn id="147" dur="5000"/>
                                        <p:tgtEl>
                                          <p:spTgt spid="67"/>
                                        </p:tgtEl>
                                      </p:cBhvr>
                                    </p:animEffect>
                                    <p:set>
                                      <p:cBhvr>
                                        <p:cTn id="148" dur="1" fill="hold">
                                          <p:stCondLst>
                                            <p:cond delay="4999"/>
                                          </p:stCondLst>
                                        </p:cTn>
                                        <p:tgtEl>
                                          <p:spTgt spid="67"/>
                                        </p:tgtEl>
                                        <p:attrNameLst>
                                          <p:attrName>style.visibility</p:attrName>
                                        </p:attrNameLst>
                                      </p:cBhvr>
                                      <p:to>
                                        <p:strVal val="hidden"/>
                                      </p:to>
                                    </p:set>
                                  </p:childTnLst>
                                </p:cTn>
                              </p:par>
                              <p:par>
                                <p:cTn id="149" presetID="18" presetClass="exit" presetSubtype="6" fill="hold" grpId="0" nodeType="withEffect">
                                  <p:stCondLst>
                                    <p:cond delay="0"/>
                                  </p:stCondLst>
                                  <p:childTnLst>
                                    <p:animEffect transition="out" filter="strips(downRight)">
                                      <p:cBhvr>
                                        <p:cTn id="150" dur="5000"/>
                                        <p:tgtEl>
                                          <p:spTgt spid="70"/>
                                        </p:tgtEl>
                                      </p:cBhvr>
                                    </p:animEffect>
                                    <p:set>
                                      <p:cBhvr>
                                        <p:cTn id="151" dur="1" fill="hold">
                                          <p:stCondLst>
                                            <p:cond delay="4999"/>
                                          </p:stCondLst>
                                        </p:cTn>
                                        <p:tgtEl>
                                          <p:spTgt spid="70"/>
                                        </p:tgtEl>
                                        <p:attrNameLst>
                                          <p:attrName>style.visibility</p:attrName>
                                        </p:attrNameLst>
                                      </p:cBhvr>
                                      <p:to>
                                        <p:strVal val="hidden"/>
                                      </p:to>
                                    </p:set>
                                  </p:childTnLst>
                                </p:cTn>
                              </p:par>
                              <p:par>
                                <p:cTn id="152" presetID="18" presetClass="exit" presetSubtype="6" fill="hold" grpId="0" nodeType="withEffect">
                                  <p:stCondLst>
                                    <p:cond delay="0"/>
                                  </p:stCondLst>
                                  <p:childTnLst>
                                    <p:animEffect transition="out" filter="strips(downRight)">
                                      <p:cBhvr>
                                        <p:cTn id="153" dur="5000"/>
                                        <p:tgtEl>
                                          <p:spTgt spid="71"/>
                                        </p:tgtEl>
                                      </p:cBhvr>
                                    </p:animEffect>
                                    <p:set>
                                      <p:cBhvr>
                                        <p:cTn id="154" dur="1" fill="hold">
                                          <p:stCondLst>
                                            <p:cond delay="4999"/>
                                          </p:stCondLst>
                                        </p:cTn>
                                        <p:tgtEl>
                                          <p:spTgt spid="71"/>
                                        </p:tgtEl>
                                        <p:attrNameLst>
                                          <p:attrName>style.visibility</p:attrName>
                                        </p:attrNameLst>
                                      </p:cBhvr>
                                      <p:to>
                                        <p:strVal val="hidden"/>
                                      </p:to>
                                    </p:set>
                                  </p:childTnLst>
                                </p:cTn>
                              </p:par>
                              <p:par>
                                <p:cTn id="155" presetID="18" presetClass="exit" presetSubtype="6" fill="hold" grpId="0" nodeType="withEffect">
                                  <p:stCondLst>
                                    <p:cond delay="0"/>
                                  </p:stCondLst>
                                  <p:childTnLst>
                                    <p:animEffect transition="out" filter="strips(downRight)">
                                      <p:cBhvr>
                                        <p:cTn id="156" dur="5000"/>
                                        <p:tgtEl>
                                          <p:spTgt spid="72"/>
                                        </p:tgtEl>
                                      </p:cBhvr>
                                    </p:animEffect>
                                    <p:set>
                                      <p:cBhvr>
                                        <p:cTn id="157" dur="1" fill="hold">
                                          <p:stCondLst>
                                            <p:cond delay="4999"/>
                                          </p:stCondLst>
                                        </p:cTn>
                                        <p:tgtEl>
                                          <p:spTgt spid="72"/>
                                        </p:tgtEl>
                                        <p:attrNameLst>
                                          <p:attrName>style.visibility</p:attrName>
                                        </p:attrNameLst>
                                      </p:cBhvr>
                                      <p:to>
                                        <p:strVal val="hidden"/>
                                      </p:to>
                                    </p:set>
                                  </p:childTnLst>
                                </p:cTn>
                              </p:par>
                              <p:par>
                                <p:cTn id="158" presetID="18" presetClass="exit" presetSubtype="6" fill="hold" grpId="0" nodeType="withEffect">
                                  <p:stCondLst>
                                    <p:cond delay="0"/>
                                  </p:stCondLst>
                                  <p:childTnLst>
                                    <p:animEffect transition="out" filter="strips(downRight)">
                                      <p:cBhvr>
                                        <p:cTn id="159" dur="5000"/>
                                        <p:tgtEl>
                                          <p:spTgt spid="73"/>
                                        </p:tgtEl>
                                      </p:cBhvr>
                                    </p:animEffect>
                                    <p:set>
                                      <p:cBhvr>
                                        <p:cTn id="160" dur="1" fill="hold">
                                          <p:stCondLst>
                                            <p:cond delay="4999"/>
                                          </p:stCondLst>
                                        </p:cTn>
                                        <p:tgtEl>
                                          <p:spTgt spid="73"/>
                                        </p:tgtEl>
                                        <p:attrNameLst>
                                          <p:attrName>style.visibility</p:attrName>
                                        </p:attrNameLst>
                                      </p:cBhvr>
                                      <p:to>
                                        <p:strVal val="hidden"/>
                                      </p:to>
                                    </p:set>
                                  </p:childTnLst>
                                </p:cTn>
                              </p:par>
                              <p:par>
                                <p:cTn id="161" presetID="18" presetClass="exit" presetSubtype="6" fill="hold" grpId="0" nodeType="withEffect">
                                  <p:stCondLst>
                                    <p:cond delay="0"/>
                                  </p:stCondLst>
                                  <p:childTnLst>
                                    <p:animEffect transition="out" filter="strips(downRight)">
                                      <p:cBhvr>
                                        <p:cTn id="162" dur="5000"/>
                                        <p:tgtEl>
                                          <p:spTgt spid="74"/>
                                        </p:tgtEl>
                                      </p:cBhvr>
                                    </p:animEffect>
                                    <p:set>
                                      <p:cBhvr>
                                        <p:cTn id="163" dur="1" fill="hold">
                                          <p:stCondLst>
                                            <p:cond delay="4999"/>
                                          </p:stCondLst>
                                        </p:cTn>
                                        <p:tgtEl>
                                          <p:spTgt spid="74"/>
                                        </p:tgtEl>
                                        <p:attrNameLst>
                                          <p:attrName>style.visibility</p:attrName>
                                        </p:attrNameLst>
                                      </p:cBhvr>
                                      <p:to>
                                        <p:strVal val="hidden"/>
                                      </p:to>
                                    </p:set>
                                  </p:childTnLst>
                                </p:cTn>
                              </p:par>
                              <p:par>
                                <p:cTn id="164" presetID="18" presetClass="exit" presetSubtype="6" fill="hold" grpId="0" nodeType="withEffect">
                                  <p:stCondLst>
                                    <p:cond delay="0"/>
                                  </p:stCondLst>
                                  <p:childTnLst>
                                    <p:animEffect transition="out" filter="strips(downRight)">
                                      <p:cBhvr>
                                        <p:cTn id="165" dur="5000"/>
                                        <p:tgtEl>
                                          <p:spTgt spid="75"/>
                                        </p:tgtEl>
                                      </p:cBhvr>
                                    </p:animEffect>
                                    <p:set>
                                      <p:cBhvr>
                                        <p:cTn id="166" dur="1" fill="hold">
                                          <p:stCondLst>
                                            <p:cond delay="4999"/>
                                          </p:stCondLst>
                                        </p:cTn>
                                        <p:tgtEl>
                                          <p:spTgt spid="75"/>
                                        </p:tgtEl>
                                        <p:attrNameLst>
                                          <p:attrName>style.visibility</p:attrName>
                                        </p:attrNameLst>
                                      </p:cBhvr>
                                      <p:to>
                                        <p:strVal val="hidden"/>
                                      </p:to>
                                    </p:set>
                                  </p:childTnLst>
                                </p:cTn>
                              </p:par>
                              <p:par>
                                <p:cTn id="167" presetID="18" presetClass="exit" presetSubtype="12" fill="hold" grpId="0" nodeType="withEffect">
                                  <p:stCondLst>
                                    <p:cond delay="0"/>
                                  </p:stCondLst>
                                  <p:childTnLst>
                                    <p:animEffect transition="out" filter="strips(downLeft)">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18" presetClass="exit" presetSubtype="12" fill="hold" grpId="0" nodeType="withEffect">
                                  <p:stCondLst>
                                    <p:cond delay="0"/>
                                  </p:stCondLst>
                                  <p:childTnLst>
                                    <p:animEffect transition="out" filter="strips(downLeft)">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18" presetClass="exit" presetSubtype="12" fill="hold" grpId="0" nodeType="withEffect">
                                  <p:stCondLst>
                                    <p:cond delay="0"/>
                                  </p:stCondLst>
                                  <p:childTnLst>
                                    <p:animEffect transition="out" filter="strips(downLeft)">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18" presetClass="exit" presetSubtype="12" fill="hold" grpId="0" nodeType="withEffect">
                                  <p:stCondLst>
                                    <p:cond delay="0"/>
                                  </p:stCondLst>
                                  <p:childTnLst>
                                    <p:animEffect transition="out" filter="strips(downLeft)">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18" presetClass="exit" presetSubtype="12" fill="hold" grpId="0" nodeType="withEffect">
                                  <p:stCondLst>
                                    <p:cond delay="0"/>
                                  </p:stCondLst>
                                  <p:childTnLst>
                                    <p:animEffect transition="out" filter="strips(downLeft)">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18" presetClass="exit" presetSubtype="12" fill="hold" grpId="0" nodeType="withEffect">
                                  <p:stCondLst>
                                    <p:cond delay="0"/>
                                  </p:stCondLst>
                                  <p:childTnLst>
                                    <p:animEffect transition="out" filter="strips(downLeft)">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4" grpId="0" animBg="1"/>
      <p:bldP spid="15" grpId="0" animBg="1"/>
      <p:bldP spid="16" grpId="0" animBg="1"/>
      <p:bldP spid="17" grpId="0" animBg="1"/>
      <p:bldP spid="18" grpId="0" animBg="1"/>
      <p:bldP spid="19" grpId="0" animBg="1"/>
      <p:bldP spid="22" grpId="0" animBg="1"/>
      <p:bldP spid="23" grpId="0" animBg="1"/>
      <p:bldP spid="24" grpId="0" animBg="1"/>
      <p:bldP spid="25" grpId="0" animBg="1"/>
      <p:bldP spid="26" grpId="0" animBg="1"/>
      <p:bldP spid="27" grpId="0" animBg="1"/>
      <p:bldP spid="30" grpId="0" animBg="1"/>
      <p:bldP spid="31" grpId="0" animBg="1"/>
      <p:bldP spid="32" grpId="0" animBg="1"/>
      <p:bldP spid="33" grpId="0" animBg="1"/>
      <p:bldP spid="34" grpId="0" animBg="1"/>
      <p:bldP spid="35" grpId="0" animBg="1"/>
      <p:bldP spid="38" grpId="0" animBg="1"/>
      <p:bldP spid="39" grpId="0" animBg="1"/>
      <p:bldP spid="40" grpId="0" animBg="1"/>
      <p:bldP spid="41" grpId="0" animBg="1"/>
      <p:bldP spid="42" grpId="0" animBg="1"/>
      <p:bldP spid="43" grpId="0" animBg="1"/>
      <p:bldP spid="46" grpId="0" animBg="1"/>
      <p:bldP spid="47" grpId="0" animBg="1"/>
      <p:bldP spid="48" grpId="0" animBg="1"/>
      <p:bldP spid="49" grpId="0" animBg="1"/>
      <p:bldP spid="50" grpId="0" animBg="1"/>
      <p:bldP spid="51" grpId="0" animBg="1"/>
      <p:bldP spid="54" grpId="0" animBg="1"/>
      <p:bldP spid="55" grpId="0" animBg="1"/>
      <p:bldP spid="56" grpId="0" animBg="1"/>
      <p:bldP spid="57" grpId="0" animBg="1"/>
      <p:bldP spid="58" grpId="0" animBg="1"/>
      <p:bldP spid="59" grpId="0" animBg="1"/>
      <p:bldP spid="62" grpId="0" animBg="1"/>
      <p:bldP spid="63" grpId="0" animBg="1"/>
      <p:bldP spid="64" grpId="0" animBg="1"/>
      <p:bldP spid="65" grpId="0" animBg="1"/>
      <p:bldP spid="66" grpId="0" animBg="1"/>
      <p:bldP spid="67" grpId="0" animBg="1"/>
      <p:bldP spid="70" grpId="0" animBg="1"/>
      <p:bldP spid="71" grpId="0" animBg="1"/>
      <p:bldP spid="72" grpId="0" animBg="1"/>
      <p:bldP spid="73" grpId="0" animBg="1"/>
      <p:bldP spid="74" grpId="0" animBg="1"/>
      <p:bldP spid="75" grpId="0" animBg="1"/>
      <p:bldP spid="78" grpId="0" animBg="1"/>
      <p:bldP spid="79" grpId="0" animBg="1"/>
      <p:bldP spid="80" grpId="0" animBg="1"/>
      <p:bldP spid="81" grpId="0" animBg="1"/>
      <p:bldP spid="82" grpId="0" animBg="1"/>
      <p:bldP spid="8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1af450cd60e8169fb419a9fa1cd8c72d.jpg"/>
          <p:cNvPicPr>
            <a:picLocks noChangeAspect="1"/>
          </p:cNvPicPr>
          <p:nvPr/>
        </p:nvPicPr>
        <p:blipFill>
          <a:blip r:embed="rId2"/>
          <a:stretch>
            <a:fillRect/>
          </a:stretch>
        </p:blipFill>
        <p:spPr>
          <a:xfrm>
            <a:off x="0" y="0"/>
            <a:ext cx="9136568"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15"/>
                                        </p:tgtEl>
                                      </p:cBhvr>
                                    </p:animEffect>
                                    <p:set>
                                      <p:cBhvr>
                                        <p:cTn id="10" dur="1" fill="hold">
                                          <p:stCondLst>
                                            <p:cond delay="4999"/>
                                          </p:stCondLst>
                                        </p:cTn>
                                        <p:tgtEl>
                                          <p:spTgt spid="1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16"/>
                                        </p:tgtEl>
                                      </p:cBhvr>
                                    </p:animEffect>
                                    <p:set>
                                      <p:cBhvr>
                                        <p:cTn id="13" dur="1" fill="hold">
                                          <p:stCondLst>
                                            <p:cond delay="4999"/>
                                          </p:stCondLst>
                                        </p:cTn>
                                        <p:tgtEl>
                                          <p:spTgt spid="1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33"/>
                                        </p:tgtEl>
                                      </p:cBhvr>
                                    </p:animEffect>
                                    <p:set>
                                      <p:cBhvr>
                                        <p:cTn id="16" dur="1" fill="hold">
                                          <p:stCondLst>
                                            <p:cond delay="4999"/>
                                          </p:stCondLst>
                                        </p:cTn>
                                        <p:tgtEl>
                                          <p:spTgt spid="33"/>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42"/>
                                        </p:tgtEl>
                                      </p:cBhvr>
                                    </p:animEffect>
                                    <p:set>
                                      <p:cBhvr>
                                        <p:cTn id="19" dur="1" fill="hold">
                                          <p:stCondLst>
                                            <p:cond delay="4999"/>
                                          </p:stCondLst>
                                        </p:cTn>
                                        <p:tgtEl>
                                          <p:spTgt spid="42"/>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43"/>
                                        </p:tgtEl>
                                      </p:cBhvr>
                                    </p:animEffect>
                                    <p:set>
                                      <p:cBhvr>
                                        <p:cTn id="22" dur="1" fill="hold">
                                          <p:stCondLst>
                                            <p:cond delay="4999"/>
                                          </p:stCondLst>
                                        </p:cTn>
                                        <p:tgtEl>
                                          <p:spTgt spid="43"/>
                                        </p:tgtEl>
                                        <p:attrNameLst>
                                          <p:attrName>style.visibility</p:attrName>
                                        </p:attrNameLst>
                                      </p:cBhvr>
                                      <p:to>
                                        <p:strVal val="hidden"/>
                                      </p:to>
                                    </p:set>
                                  </p:childTnLst>
                                </p:cTn>
                              </p:par>
                              <p:par>
                                <p:cTn id="23" presetID="4" presetClass="exit" presetSubtype="16" fill="hold" grpId="0" nodeType="withEffect">
                                  <p:stCondLst>
                                    <p:cond delay="0"/>
                                  </p:stCondLst>
                                  <p:childTnLst>
                                    <p:animEffect transition="out" filter="box(in)">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4" presetClass="exit" presetSubtype="16" fill="hold" grpId="0" nodeType="withEffect">
                                  <p:stCondLst>
                                    <p:cond delay="0"/>
                                  </p:stCondLst>
                                  <p:childTnLst>
                                    <p:animEffect transition="out" filter="box(in)">
                                      <p:cBhvr>
                                        <p:cTn id="27" dur="5000"/>
                                        <p:tgtEl>
                                          <p:spTgt spid="17"/>
                                        </p:tgtEl>
                                      </p:cBhvr>
                                    </p:animEffect>
                                    <p:set>
                                      <p:cBhvr>
                                        <p:cTn id="28" dur="1" fill="hold">
                                          <p:stCondLst>
                                            <p:cond delay="4999"/>
                                          </p:stCondLst>
                                        </p:cTn>
                                        <p:tgtEl>
                                          <p:spTgt spid="17"/>
                                        </p:tgtEl>
                                        <p:attrNameLst>
                                          <p:attrName>style.visibility</p:attrName>
                                        </p:attrNameLst>
                                      </p:cBhvr>
                                      <p:to>
                                        <p:strVal val="hidden"/>
                                      </p:to>
                                    </p:set>
                                  </p:childTnLst>
                                </p:cTn>
                              </p:par>
                              <p:par>
                                <p:cTn id="29" presetID="4" presetClass="exit" presetSubtype="16" fill="hold" grpId="0" nodeType="withEffect">
                                  <p:stCondLst>
                                    <p:cond delay="0"/>
                                  </p:stCondLst>
                                  <p:childTnLst>
                                    <p:animEffect transition="out" filter="box(in)">
                                      <p:cBhvr>
                                        <p:cTn id="30" dur="5000"/>
                                        <p:tgtEl>
                                          <p:spTgt spid="25"/>
                                        </p:tgtEl>
                                      </p:cBhvr>
                                    </p:animEffect>
                                    <p:set>
                                      <p:cBhvr>
                                        <p:cTn id="31" dur="1" fill="hold">
                                          <p:stCondLst>
                                            <p:cond delay="4999"/>
                                          </p:stCondLst>
                                        </p:cTn>
                                        <p:tgtEl>
                                          <p:spTgt spid="25"/>
                                        </p:tgtEl>
                                        <p:attrNameLst>
                                          <p:attrName>style.visibility</p:attrName>
                                        </p:attrNameLst>
                                      </p:cBhvr>
                                      <p:to>
                                        <p:strVal val="hidden"/>
                                      </p:to>
                                    </p:set>
                                  </p:childTnLst>
                                </p:cTn>
                              </p:par>
                              <p:par>
                                <p:cTn id="32" presetID="4" presetClass="exit" presetSubtype="16" fill="hold" grpId="0" nodeType="withEffect">
                                  <p:stCondLst>
                                    <p:cond delay="0"/>
                                  </p:stCondLst>
                                  <p:childTnLst>
                                    <p:animEffect transition="out" filter="box(in)">
                                      <p:cBhvr>
                                        <p:cTn id="33" dur="5000"/>
                                        <p:tgtEl>
                                          <p:spTgt spid="34"/>
                                        </p:tgtEl>
                                      </p:cBhvr>
                                    </p:animEffect>
                                    <p:set>
                                      <p:cBhvr>
                                        <p:cTn id="34" dur="1" fill="hold">
                                          <p:stCondLst>
                                            <p:cond delay="4999"/>
                                          </p:stCondLst>
                                        </p:cTn>
                                        <p:tgtEl>
                                          <p:spTgt spid="34"/>
                                        </p:tgtEl>
                                        <p:attrNameLst>
                                          <p:attrName>style.visibility</p:attrName>
                                        </p:attrNameLst>
                                      </p:cBhvr>
                                      <p:to>
                                        <p:strVal val="hidden"/>
                                      </p:to>
                                    </p:set>
                                  </p:childTnLst>
                                </p:cTn>
                              </p:par>
                              <p:par>
                                <p:cTn id="35" presetID="4" presetClass="exit" presetSubtype="16" fill="hold" grpId="0" nodeType="withEffect">
                                  <p:stCondLst>
                                    <p:cond delay="0"/>
                                  </p:stCondLst>
                                  <p:childTnLst>
                                    <p:animEffect transition="out" filter="box(in)">
                                      <p:cBhvr>
                                        <p:cTn id="36" dur="5000"/>
                                        <p:tgtEl>
                                          <p:spTgt spid="44"/>
                                        </p:tgtEl>
                                      </p:cBhvr>
                                    </p:animEffect>
                                    <p:set>
                                      <p:cBhvr>
                                        <p:cTn id="37" dur="1" fill="hold">
                                          <p:stCondLst>
                                            <p:cond delay="4999"/>
                                          </p:stCondLst>
                                        </p:cTn>
                                        <p:tgtEl>
                                          <p:spTgt spid="44"/>
                                        </p:tgtEl>
                                        <p:attrNameLst>
                                          <p:attrName>style.visibility</p:attrName>
                                        </p:attrNameLst>
                                      </p:cBhvr>
                                      <p:to>
                                        <p:strVal val="hidden"/>
                                      </p:to>
                                    </p:set>
                                  </p:childTnLst>
                                </p:cTn>
                              </p:par>
                              <p:par>
                                <p:cTn id="38" presetID="4" presetClass="exit" presetSubtype="16" fill="hold" grpId="0" nodeType="withEffect">
                                  <p:stCondLst>
                                    <p:cond delay="0"/>
                                  </p:stCondLst>
                                  <p:childTnLst>
                                    <p:animEffect transition="out" filter="box(in)">
                                      <p:cBhvr>
                                        <p:cTn id="39" dur="5000"/>
                                        <p:tgtEl>
                                          <p:spTgt spid="52"/>
                                        </p:tgtEl>
                                      </p:cBhvr>
                                    </p:animEffect>
                                    <p:set>
                                      <p:cBhvr>
                                        <p:cTn id="40" dur="1" fill="hold">
                                          <p:stCondLst>
                                            <p:cond delay="4999"/>
                                          </p:stCondLst>
                                        </p:cTn>
                                        <p:tgtEl>
                                          <p:spTgt spid="52"/>
                                        </p:tgtEl>
                                        <p:attrNameLst>
                                          <p:attrName>style.visibility</p:attrName>
                                        </p:attrNameLst>
                                      </p:cBhvr>
                                      <p:to>
                                        <p:strVal val="hidden"/>
                                      </p:to>
                                    </p:set>
                                  </p:childTnLst>
                                </p:cTn>
                              </p:par>
                              <p:par>
                                <p:cTn id="41" presetID="8" presetClass="exit" presetSubtype="32" fill="hold" grpId="0" nodeType="withEffect">
                                  <p:stCondLst>
                                    <p:cond delay="0"/>
                                  </p:stCondLst>
                                  <p:childTnLst>
                                    <p:animEffect transition="out" filter="diamond(out)">
                                      <p:cBhvr>
                                        <p:cTn id="42" dur="5000"/>
                                        <p:tgtEl>
                                          <p:spTgt spid="8"/>
                                        </p:tgtEl>
                                      </p:cBhvr>
                                    </p:animEffect>
                                    <p:set>
                                      <p:cBhvr>
                                        <p:cTn id="43" dur="1" fill="hold">
                                          <p:stCondLst>
                                            <p:cond delay="4999"/>
                                          </p:stCondLst>
                                        </p:cTn>
                                        <p:tgtEl>
                                          <p:spTgt spid="8"/>
                                        </p:tgtEl>
                                        <p:attrNameLst>
                                          <p:attrName>style.visibility</p:attrName>
                                        </p:attrNameLst>
                                      </p:cBhvr>
                                      <p:to>
                                        <p:strVal val="hidden"/>
                                      </p:to>
                                    </p:set>
                                  </p:childTnLst>
                                </p:cTn>
                              </p:par>
                              <p:par>
                                <p:cTn id="44" presetID="8" presetClass="exit" presetSubtype="32" fill="hold" grpId="0" nodeType="withEffect">
                                  <p:stCondLst>
                                    <p:cond delay="0"/>
                                  </p:stCondLst>
                                  <p:childTnLst>
                                    <p:animEffect transition="out" filter="diamond(out)">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8" presetClass="exit" presetSubtype="32" fill="hold" grpId="0" nodeType="withEffect">
                                  <p:stCondLst>
                                    <p:cond delay="0"/>
                                  </p:stCondLst>
                                  <p:childTnLst>
                                    <p:animEffect transition="out" filter="diamond(out)">
                                      <p:cBhvr>
                                        <p:cTn id="48" dur="5000"/>
                                        <p:tgtEl>
                                          <p:spTgt spid="26"/>
                                        </p:tgtEl>
                                      </p:cBhvr>
                                    </p:animEffect>
                                    <p:set>
                                      <p:cBhvr>
                                        <p:cTn id="49" dur="1" fill="hold">
                                          <p:stCondLst>
                                            <p:cond delay="4999"/>
                                          </p:stCondLst>
                                        </p:cTn>
                                        <p:tgtEl>
                                          <p:spTgt spid="26"/>
                                        </p:tgtEl>
                                        <p:attrNameLst>
                                          <p:attrName>style.visibility</p:attrName>
                                        </p:attrNameLst>
                                      </p:cBhvr>
                                      <p:to>
                                        <p:strVal val="hidden"/>
                                      </p:to>
                                    </p:set>
                                  </p:childTnLst>
                                </p:cTn>
                              </p:par>
                              <p:par>
                                <p:cTn id="50" presetID="8" presetClass="exit" presetSubtype="32" fill="hold" grpId="0" nodeType="withEffect">
                                  <p:stCondLst>
                                    <p:cond delay="0"/>
                                  </p:stCondLst>
                                  <p:childTnLst>
                                    <p:animEffect transition="out" filter="diamond(out)">
                                      <p:cBhvr>
                                        <p:cTn id="51" dur="5000"/>
                                        <p:tgtEl>
                                          <p:spTgt spid="35"/>
                                        </p:tgtEl>
                                      </p:cBhvr>
                                    </p:animEffect>
                                    <p:set>
                                      <p:cBhvr>
                                        <p:cTn id="52" dur="1" fill="hold">
                                          <p:stCondLst>
                                            <p:cond delay="4999"/>
                                          </p:stCondLst>
                                        </p:cTn>
                                        <p:tgtEl>
                                          <p:spTgt spid="35"/>
                                        </p:tgtEl>
                                        <p:attrNameLst>
                                          <p:attrName>style.visibility</p:attrName>
                                        </p:attrNameLst>
                                      </p:cBhvr>
                                      <p:to>
                                        <p:strVal val="hidden"/>
                                      </p:to>
                                    </p:set>
                                  </p:childTnLst>
                                </p:cTn>
                              </p:par>
                              <p:par>
                                <p:cTn id="53" presetID="8" presetClass="exit" presetSubtype="32" fill="hold" grpId="0" nodeType="withEffect">
                                  <p:stCondLst>
                                    <p:cond delay="0"/>
                                  </p:stCondLst>
                                  <p:childTnLst>
                                    <p:animEffect transition="out" filter="diamond(out)">
                                      <p:cBhvr>
                                        <p:cTn id="54" dur="5000"/>
                                        <p:tgtEl>
                                          <p:spTgt spid="45"/>
                                        </p:tgtEl>
                                      </p:cBhvr>
                                    </p:animEffect>
                                    <p:set>
                                      <p:cBhvr>
                                        <p:cTn id="55" dur="1" fill="hold">
                                          <p:stCondLst>
                                            <p:cond delay="4999"/>
                                          </p:stCondLst>
                                        </p:cTn>
                                        <p:tgtEl>
                                          <p:spTgt spid="45"/>
                                        </p:tgtEl>
                                        <p:attrNameLst>
                                          <p:attrName>style.visibility</p:attrName>
                                        </p:attrNameLst>
                                      </p:cBhvr>
                                      <p:to>
                                        <p:strVal val="hidden"/>
                                      </p:to>
                                    </p:set>
                                  </p:childTnLst>
                                </p:cTn>
                              </p:par>
                              <p:par>
                                <p:cTn id="56" presetID="8" presetClass="exit" presetSubtype="32" fill="hold" grpId="0" nodeType="withEffect">
                                  <p:stCondLst>
                                    <p:cond delay="0"/>
                                  </p:stCondLst>
                                  <p:childTnLst>
                                    <p:animEffect transition="out" filter="diamond(out)">
                                      <p:cBhvr>
                                        <p:cTn id="57" dur="5000"/>
                                        <p:tgtEl>
                                          <p:spTgt spid="53"/>
                                        </p:tgtEl>
                                      </p:cBhvr>
                                    </p:animEffect>
                                    <p:set>
                                      <p:cBhvr>
                                        <p:cTn id="58" dur="1" fill="hold">
                                          <p:stCondLst>
                                            <p:cond delay="4999"/>
                                          </p:stCondLst>
                                        </p:cTn>
                                        <p:tgtEl>
                                          <p:spTgt spid="53"/>
                                        </p:tgtEl>
                                        <p:attrNameLst>
                                          <p:attrName>style.visibility</p:attrName>
                                        </p:attrNameLst>
                                      </p:cBhvr>
                                      <p:to>
                                        <p:strVal val="hidden"/>
                                      </p:to>
                                    </p:set>
                                  </p:childTnLst>
                                </p:cTn>
                              </p:par>
                              <p:par>
                                <p:cTn id="59" presetID="4" presetClass="exit" presetSubtype="16" fill="hold" grpId="0" nodeType="withEffect">
                                  <p:stCondLst>
                                    <p:cond delay="0"/>
                                  </p:stCondLst>
                                  <p:childTnLst>
                                    <p:animEffect transition="out" filter="box(in)">
                                      <p:cBhvr>
                                        <p:cTn id="60" dur="5000"/>
                                        <p:tgtEl>
                                          <p:spTgt spid="9"/>
                                        </p:tgtEl>
                                      </p:cBhvr>
                                    </p:animEffect>
                                    <p:set>
                                      <p:cBhvr>
                                        <p:cTn id="61" dur="1" fill="hold">
                                          <p:stCondLst>
                                            <p:cond delay="4999"/>
                                          </p:stCondLst>
                                        </p:cTn>
                                        <p:tgtEl>
                                          <p:spTgt spid="9"/>
                                        </p:tgtEl>
                                        <p:attrNameLst>
                                          <p:attrName>style.visibility</p:attrName>
                                        </p:attrNameLst>
                                      </p:cBhvr>
                                      <p:to>
                                        <p:strVal val="hidden"/>
                                      </p:to>
                                    </p:set>
                                  </p:childTnLst>
                                </p:cTn>
                              </p:par>
                              <p:par>
                                <p:cTn id="62" presetID="4" presetClass="exit" presetSubtype="16" fill="hold" grpId="0" nodeType="withEffect">
                                  <p:stCondLst>
                                    <p:cond delay="0"/>
                                  </p:stCondLst>
                                  <p:childTnLst>
                                    <p:animEffect transition="out" filter="box(in)">
                                      <p:cBhvr>
                                        <p:cTn id="63" dur="5000"/>
                                        <p:tgtEl>
                                          <p:spTgt spid="19"/>
                                        </p:tgtEl>
                                      </p:cBhvr>
                                    </p:animEffect>
                                    <p:set>
                                      <p:cBhvr>
                                        <p:cTn id="64" dur="1" fill="hold">
                                          <p:stCondLst>
                                            <p:cond delay="4999"/>
                                          </p:stCondLst>
                                        </p:cTn>
                                        <p:tgtEl>
                                          <p:spTgt spid="19"/>
                                        </p:tgtEl>
                                        <p:attrNameLst>
                                          <p:attrName>style.visibility</p:attrName>
                                        </p:attrNameLst>
                                      </p:cBhvr>
                                      <p:to>
                                        <p:strVal val="hidden"/>
                                      </p:to>
                                    </p:set>
                                  </p:childTnLst>
                                </p:cTn>
                              </p:par>
                              <p:par>
                                <p:cTn id="65" presetID="4" presetClass="exit" presetSubtype="16" fill="hold" grpId="0" nodeType="withEffect">
                                  <p:stCondLst>
                                    <p:cond delay="0"/>
                                  </p:stCondLst>
                                  <p:childTnLst>
                                    <p:animEffect transition="out" filter="box(in)">
                                      <p:cBhvr>
                                        <p:cTn id="66" dur="5000"/>
                                        <p:tgtEl>
                                          <p:spTgt spid="27"/>
                                        </p:tgtEl>
                                      </p:cBhvr>
                                    </p:animEffect>
                                    <p:set>
                                      <p:cBhvr>
                                        <p:cTn id="67" dur="1" fill="hold">
                                          <p:stCondLst>
                                            <p:cond delay="4999"/>
                                          </p:stCondLst>
                                        </p:cTn>
                                        <p:tgtEl>
                                          <p:spTgt spid="27"/>
                                        </p:tgtEl>
                                        <p:attrNameLst>
                                          <p:attrName>style.visibility</p:attrName>
                                        </p:attrNameLst>
                                      </p:cBhvr>
                                      <p:to>
                                        <p:strVal val="hidden"/>
                                      </p:to>
                                    </p:set>
                                  </p:childTnLst>
                                </p:cTn>
                              </p:par>
                              <p:par>
                                <p:cTn id="68" presetID="4" presetClass="exit" presetSubtype="16" fill="hold" grpId="0" nodeType="withEffect">
                                  <p:stCondLst>
                                    <p:cond delay="0"/>
                                  </p:stCondLst>
                                  <p:childTnLst>
                                    <p:animEffect transition="out" filter="box(in)">
                                      <p:cBhvr>
                                        <p:cTn id="69" dur="5000"/>
                                        <p:tgtEl>
                                          <p:spTgt spid="36"/>
                                        </p:tgtEl>
                                      </p:cBhvr>
                                    </p:animEffect>
                                    <p:set>
                                      <p:cBhvr>
                                        <p:cTn id="70" dur="1" fill="hold">
                                          <p:stCondLst>
                                            <p:cond delay="4999"/>
                                          </p:stCondLst>
                                        </p:cTn>
                                        <p:tgtEl>
                                          <p:spTgt spid="36"/>
                                        </p:tgtEl>
                                        <p:attrNameLst>
                                          <p:attrName>style.visibility</p:attrName>
                                        </p:attrNameLst>
                                      </p:cBhvr>
                                      <p:to>
                                        <p:strVal val="hidden"/>
                                      </p:to>
                                    </p:set>
                                  </p:childTnLst>
                                </p:cTn>
                              </p:par>
                              <p:par>
                                <p:cTn id="71" presetID="4" presetClass="exit" presetSubtype="16" fill="hold" grpId="0" nodeType="withEffect">
                                  <p:stCondLst>
                                    <p:cond delay="0"/>
                                  </p:stCondLst>
                                  <p:childTnLst>
                                    <p:animEffect transition="out" filter="box(in)">
                                      <p:cBhvr>
                                        <p:cTn id="72" dur="5000"/>
                                        <p:tgtEl>
                                          <p:spTgt spid="46"/>
                                        </p:tgtEl>
                                      </p:cBhvr>
                                    </p:animEffect>
                                    <p:set>
                                      <p:cBhvr>
                                        <p:cTn id="73" dur="1" fill="hold">
                                          <p:stCondLst>
                                            <p:cond delay="4999"/>
                                          </p:stCondLst>
                                        </p:cTn>
                                        <p:tgtEl>
                                          <p:spTgt spid="46"/>
                                        </p:tgtEl>
                                        <p:attrNameLst>
                                          <p:attrName>style.visibility</p:attrName>
                                        </p:attrNameLst>
                                      </p:cBhvr>
                                      <p:to>
                                        <p:strVal val="hidden"/>
                                      </p:to>
                                    </p:set>
                                  </p:childTnLst>
                                </p:cTn>
                              </p:par>
                              <p:par>
                                <p:cTn id="74" presetID="4" presetClass="exit" presetSubtype="16" fill="hold" grpId="0" nodeType="withEffect">
                                  <p:stCondLst>
                                    <p:cond delay="0"/>
                                  </p:stCondLst>
                                  <p:childTnLst>
                                    <p:animEffect transition="out" filter="box(in)">
                                      <p:cBhvr>
                                        <p:cTn id="75" dur="5000"/>
                                        <p:tgtEl>
                                          <p:spTgt spid="54"/>
                                        </p:tgtEl>
                                      </p:cBhvr>
                                    </p:animEffect>
                                    <p:set>
                                      <p:cBhvr>
                                        <p:cTn id="76" dur="1" fill="hold">
                                          <p:stCondLst>
                                            <p:cond delay="4999"/>
                                          </p:stCondLst>
                                        </p:cTn>
                                        <p:tgtEl>
                                          <p:spTgt spid="54"/>
                                        </p:tgtEl>
                                        <p:attrNameLst>
                                          <p:attrName>style.visibility</p:attrName>
                                        </p:attrNameLst>
                                      </p:cBhvr>
                                      <p:to>
                                        <p:strVal val="hidden"/>
                                      </p:to>
                                    </p:set>
                                  </p:childTnLst>
                                </p:cTn>
                              </p:par>
                              <p:par>
                                <p:cTn id="77" presetID="8" presetClass="exit" presetSubtype="32" fill="hold" grpId="0" nodeType="withEffect">
                                  <p:stCondLst>
                                    <p:cond delay="0"/>
                                  </p:stCondLst>
                                  <p:childTnLst>
                                    <p:animEffect transition="out" filter="diamond(out)">
                                      <p:cBhvr>
                                        <p:cTn id="78" dur="5000"/>
                                        <p:tgtEl>
                                          <p:spTgt spid="10"/>
                                        </p:tgtEl>
                                      </p:cBhvr>
                                    </p:animEffect>
                                    <p:set>
                                      <p:cBhvr>
                                        <p:cTn id="79" dur="1" fill="hold">
                                          <p:stCondLst>
                                            <p:cond delay="4999"/>
                                          </p:stCondLst>
                                        </p:cTn>
                                        <p:tgtEl>
                                          <p:spTgt spid="10"/>
                                        </p:tgtEl>
                                        <p:attrNameLst>
                                          <p:attrName>style.visibility</p:attrName>
                                        </p:attrNameLst>
                                      </p:cBhvr>
                                      <p:to>
                                        <p:strVal val="hidden"/>
                                      </p:to>
                                    </p:set>
                                  </p:childTnLst>
                                </p:cTn>
                              </p:par>
                              <p:par>
                                <p:cTn id="80" presetID="8" presetClass="exit" presetSubtype="32" fill="hold" grpId="0" nodeType="withEffect">
                                  <p:stCondLst>
                                    <p:cond delay="0"/>
                                  </p:stCondLst>
                                  <p:childTnLst>
                                    <p:animEffect transition="out" filter="diamond(out)">
                                      <p:cBhvr>
                                        <p:cTn id="81" dur="5000"/>
                                        <p:tgtEl>
                                          <p:spTgt spid="20"/>
                                        </p:tgtEl>
                                      </p:cBhvr>
                                    </p:animEffect>
                                    <p:set>
                                      <p:cBhvr>
                                        <p:cTn id="82" dur="1" fill="hold">
                                          <p:stCondLst>
                                            <p:cond delay="4999"/>
                                          </p:stCondLst>
                                        </p:cTn>
                                        <p:tgtEl>
                                          <p:spTgt spid="20"/>
                                        </p:tgtEl>
                                        <p:attrNameLst>
                                          <p:attrName>style.visibility</p:attrName>
                                        </p:attrNameLst>
                                      </p:cBhvr>
                                      <p:to>
                                        <p:strVal val="hidden"/>
                                      </p:to>
                                    </p:set>
                                  </p:childTnLst>
                                </p:cTn>
                              </p:par>
                              <p:par>
                                <p:cTn id="83" presetID="8" presetClass="exit" presetSubtype="32" fill="hold" grpId="0" nodeType="withEffect">
                                  <p:stCondLst>
                                    <p:cond delay="0"/>
                                  </p:stCondLst>
                                  <p:childTnLst>
                                    <p:animEffect transition="out" filter="diamond(out)">
                                      <p:cBhvr>
                                        <p:cTn id="84" dur="5000"/>
                                        <p:tgtEl>
                                          <p:spTgt spid="28"/>
                                        </p:tgtEl>
                                      </p:cBhvr>
                                    </p:animEffect>
                                    <p:set>
                                      <p:cBhvr>
                                        <p:cTn id="85" dur="1" fill="hold">
                                          <p:stCondLst>
                                            <p:cond delay="4999"/>
                                          </p:stCondLst>
                                        </p:cTn>
                                        <p:tgtEl>
                                          <p:spTgt spid="28"/>
                                        </p:tgtEl>
                                        <p:attrNameLst>
                                          <p:attrName>style.visibility</p:attrName>
                                        </p:attrNameLst>
                                      </p:cBhvr>
                                      <p:to>
                                        <p:strVal val="hidden"/>
                                      </p:to>
                                    </p:set>
                                  </p:childTnLst>
                                </p:cTn>
                              </p:par>
                              <p:par>
                                <p:cTn id="86" presetID="8" presetClass="exit" presetSubtype="32" fill="hold" grpId="0" nodeType="withEffect">
                                  <p:stCondLst>
                                    <p:cond delay="0"/>
                                  </p:stCondLst>
                                  <p:childTnLst>
                                    <p:animEffect transition="out" filter="diamond(out)">
                                      <p:cBhvr>
                                        <p:cTn id="87" dur="5000"/>
                                        <p:tgtEl>
                                          <p:spTgt spid="37"/>
                                        </p:tgtEl>
                                      </p:cBhvr>
                                    </p:animEffect>
                                    <p:set>
                                      <p:cBhvr>
                                        <p:cTn id="88" dur="1" fill="hold">
                                          <p:stCondLst>
                                            <p:cond delay="4999"/>
                                          </p:stCondLst>
                                        </p:cTn>
                                        <p:tgtEl>
                                          <p:spTgt spid="37"/>
                                        </p:tgtEl>
                                        <p:attrNameLst>
                                          <p:attrName>style.visibility</p:attrName>
                                        </p:attrNameLst>
                                      </p:cBhvr>
                                      <p:to>
                                        <p:strVal val="hidden"/>
                                      </p:to>
                                    </p:set>
                                  </p:childTnLst>
                                </p:cTn>
                              </p:par>
                              <p:par>
                                <p:cTn id="89" presetID="8" presetClass="exit" presetSubtype="32" fill="hold" grpId="0" nodeType="withEffect">
                                  <p:stCondLst>
                                    <p:cond delay="0"/>
                                  </p:stCondLst>
                                  <p:childTnLst>
                                    <p:animEffect transition="out" filter="diamond(out)">
                                      <p:cBhvr>
                                        <p:cTn id="90" dur="5000"/>
                                        <p:tgtEl>
                                          <p:spTgt spid="47"/>
                                        </p:tgtEl>
                                      </p:cBhvr>
                                    </p:animEffect>
                                    <p:set>
                                      <p:cBhvr>
                                        <p:cTn id="91" dur="1" fill="hold">
                                          <p:stCondLst>
                                            <p:cond delay="4999"/>
                                          </p:stCondLst>
                                        </p:cTn>
                                        <p:tgtEl>
                                          <p:spTgt spid="47"/>
                                        </p:tgtEl>
                                        <p:attrNameLst>
                                          <p:attrName>style.visibility</p:attrName>
                                        </p:attrNameLst>
                                      </p:cBhvr>
                                      <p:to>
                                        <p:strVal val="hidden"/>
                                      </p:to>
                                    </p:set>
                                  </p:childTnLst>
                                </p:cTn>
                              </p:par>
                              <p:par>
                                <p:cTn id="92" presetID="8" presetClass="exit" presetSubtype="32" fill="hold" grpId="0" nodeType="withEffect">
                                  <p:stCondLst>
                                    <p:cond delay="0"/>
                                  </p:stCondLst>
                                  <p:childTnLst>
                                    <p:animEffect transition="out" filter="diamond(out)">
                                      <p:cBhvr>
                                        <p:cTn id="93" dur="5000"/>
                                        <p:tgtEl>
                                          <p:spTgt spid="55"/>
                                        </p:tgtEl>
                                      </p:cBhvr>
                                    </p:animEffect>
                                    <p:set>
                                      <p:cBhvr>
                                        <p:cTn id="94" dur="1" fill="hold">
                                          <p:stCondLst>
                                            <p:cond delay="4999"/>
                                          </p:stCondLst>
                                        </p:cTn>
                                        <p:tgtEl>
                                          <p:spTgt spid="55"/>
                                        </p:tgtEl>
                                        <p:attrNameLst>
                                          <p:attrName>style.visibility</p:attrName>
                                        </p:attrNameLst>
                                      </p:cBhvr>
                                      <p:to>
                                        <p:strVal val="hidden"/>
                                      </p:to>
                                    </p:set>
                                  </p:childTnLst>
                                </p:cTn>
                              </p:par>
                              <p:par>
                                <p:cTn id="95" presetID="4" presetClass="exit" presetSubtype="16" fill="hold" grpId="0" nodeType="withEffect">
                                  <p:stCondLst>
                                    <p:cond delay="0"/>
                                  </p:stCondLst>
                                  <p:childTnLst>
                                    <p:animEffect transition="out" filter="box(in)">
                                      <p:cBhvr>
                                        <p:cTn id="96" dur="5000"/>
                                        <p:tgtEl>
                                          <p:spTgt spid="11"/>
                                        </p:tgtEl>
                                      </p:cBhvr>
                                    </p:animEffect>
                                    <p:set>
                                      <p:cBhvr>
                                        <p:cTn id="97" dur="1" fill="hold">
                                          <p:stCondLst>
                                            <p:cond delay="4999"/>
                                          </p:stCondLst>
                                        </p:cTn>
                                        <p:tgtEl>
                                          <p:spTgt spid="11"/>
                                        </p:tgtEl>
                                        <p:attrNameLst>
                                          <p:attrName>style.visibility</p:attrName>
                                        </p:attrNameLst>
                                      </p:cBhvr>
                                      <p:to>
                                        <p:strVal val="hidden"/>
                                      </p:to>
                                    </p:set>
                                  </p:childTnLst>
                                </p:cTn>
                              </p:par>
                              <p:par>
                                <p:cTn id="98" presetID="4" presetClass="exit" presetSubtype="16" fill="hold" grpId="0" nodeType="withEffect">
                                  <p:stCondLst>
                                    <p:cond delay="0"/>
                                  </p:stCondLst>
                                  <p:childTnLst>
                                    <p:animEffect transition="out" filter="box(in)">
                                      <p:cBhvr>
                                        <p:cTn id="99" dur="5000"/>
                                        <p:tgtEl>
                                          <p:spTgt spid="21"/>
                                        </p:tgtEl>
                                      </p:cBhvr>
                                    </p:animEffect>
                                    <p:set>
                                      <p:cBhvr>
                                        <p:cTn id="100" dur="1" fill="hold">
                                          <p:stCondLst>
                                            <p:cond delay="4999"/>
                                          </p:stCondLst>
                                        </p:cTn>
                                        <p:tgtEl>
                                          <p:spTgt spid="21"/>
                                        </p:tgtEl>
                                        <p:attrNameLst>
                                          <p:attrName>style.visibility</p:attrName>
                                        </p:attrNameLst>
                                      </p:cBhvr>
                                      <p:to>
                                        <p:strVal val="hidden"/>
                                      </p:to>
                                    </p:set>
                                  </p:childTnLst>
                                </p:cTn>
                              </p:par>
                              <p:par>
                                <p:cTn id="101" presetID="4" presetClass="exit" presetSubtype="16" fill="hold" grpId="0" nodeType="withEffect">
                                  <p:stCondLst>
                                    <p:cond delay="0"/>
                                  </p:stCondLst>
                                  <p:childTnLst>
                                    <p:animEffect transition="out" filter="box(in)">
                                      <p:cBhvr>
                                        <p:cTn id="102" dur="5000"/>
                                        <p:tgtEl>
                                          <p:spTgt spid="29"/>
                                        </p:tgtEl>
                                      </p:cBhvr>
                                    </p:animEffect>
                                    <p:set>
                                      <p:cBhvr>
                                        <p:cTn id="103" dur="1" fill="hold">
                                          <p:stCondLst>
                                            <p:cond delay="4999"/>
                                          </p:stCondLst>
                                        </p:cTn>
                                        <p:tgtEl>
                                          <p:spTgt spid="29"/>
                                        </p:tgtEl>
                                        <p:attrNameLst>
                                          <p:attrName>style.visibility</p:attrName>
                                        </p:attrNameLst>
                                      </p:cBhvr>
                                      <p:to>
                                        <p:strVal val="hidden"/>
                                      </p:to>
                                    </p:set>
                                  </p:childTnLst>
                                </p:cTn>
                              </p:par>
                              <p:par>
                                <p:cTn id="104" presetID="4" presetClass="exit" presetSubtype="16" fill="hold" grpId="0" nodeType="withEffect">
                                  <p:stCondLst>
                                    <p:cond delay="0"/>
                                  </p:stCondLst>
                                  <p:childTnLst>
                                    <p:animEffect transition="out" filter="box(in)">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4" presetClass="exit" presetSubtype="16" fill="hold" grpId="0" nodeType="withEffect">
                                  <p:stCondLst>
                                    <p:cond delay="0"/>
                                  </p:stCondLst>
                                  <p:childTnLst>
                                    <p:animEffect transition="out" filter="box(in)">
                                      <p:cBhvr>
                                        <p:cTn id="108" dur="5000"/>
                                        <p:tgtEl>
                                          <p:spTgt spid="48"/>
                                        </p:tgtEl>
                                      </p:cBhvr>
                                    </p:animEffect>
                                    <p:set>
                                      <p:cBhvr>
                                        <p:cTn id="109" dur="1" fill="hold">
                                          <p:stCondLst>
                                            <p:cond delay="4999"/>
                                          </p:stCondLst>
                                        </p:cTn>
                                        <p:tgtEl>
                                          <p:spTgt spid="48"/>
                                        </p:tgtEl>
                                        <p:attrNameLst>
                                          <p:attrName>style.visibility</p:attrName>
                                        </p:attrNameLst>
                                      </p:cBhvr>
                                      <p:to>
                                        <p:strVal val="hidden"/>
                                      </p:to>
                                    </p:set>
                                  </p:childTnLst>
                                </p:cTn>
                              </p:par>
                              <p:par>
                                <p:cTn id="110" presetID="4" presetClass="exit" presetSubtype="16" fill="hold" grpId="0" nodeType="withEffect">
                                  <p:stCondLst>
                                    <p:cond delay="0"/>
                                  </p:stCondLst>
                                  <p:childTnLst>
                                    <p:animEffect transition="out" filter="box(in)">
                                      <p:cBhvr>
                                        <p:cTn id="111" dur="5000"/>
                                        <p:tgtEl>
                                          <p:spTgt spid="56"/>
                                        </p:tgtEl>
                                      </p:cBhvr>
                                    </p:animEffect>
                                    <p:set>
                                      <p:cBhvr>
                                        <p:cTn id="112" dur="1" fill="hold">
                                          <p:stCondLst>
                                            <p:cond delay="4999"/>
                                          </p:stCondLst>
                                        </p:cTn>
                                        <p:tgtEl>
                                          <p:spTgt spid="56"/>
                                        </p:tgtEl>
                                        <p:attrNameLst>
                                          <p:attrName>style.visibility</p:attrName>
                                        </p:attrNameLst>
                                      </p:cBhvr>
                                      <p:to>
                                        <p:strVal val="hidden"/>
                                      </p:to>
                                    </p:set>
                                  </p:childTnLst>
                                </p:cTn>
                              </p:par>
                              <p:par>
                                <p:cTn id="113" presetID="8" presetClass="exit" presetSubtype="32" fill="hold" grpId="0" nodeType="withEffect">
                                  <p:stCondLst>
                                    <p:cond delay="0"/>
                                  </p:stCondLst>
                                  <p:childTnLst>
                                    <p:animEffect transition="out" filter="diamond(out)">
                                      <p:cBhvr>
                                        <p:cTn id="114" dur="5000"/>
                                        <p:tgtEl>
                                          <p:spTgt spid="12"/>
                                        </p:tgtEl>
                                      </p:cBhvr>
                                    </p:animEffect>
                                    <p:set>
                                      <p:cBhvr>
                                        <p:cTn id="115" dur="1" fill="hold">
                                          <p:stCondLst>
                                            <p:cond delay="4999"/>
                                          </p:stCondLst>
                                        </p:cTn>
                                        <p:tgtEl>
                                          <p:spTgt spid="12"/>
                                        </p:tgtEl>
                                        <p:attrNameLst>
                                          <p:attrName>style.visibility</p:attrName>
                                        </p:attrNameLst>
                                      </p:cBhvr>
                                      <p:to>
                                        <p:strVal val="hidden"/>
                                      </p:to>
                                    </p:set>
                                  </p:childTnLst>
                                </p:cTn>
                              </p:par>
                              <p:par>
                                <p:cTn id="116" presetID="8" presetClass="exit" presetSubtype="32" fill="hold" grpId="0" nodeType="withEffect">
                                  <p:stCondLst>
                                    <p:cond delay="0"/>
                                  </p:stCondLst>
                                  <p:childTnLst>
                                    <p:animEffect transition="out" filter="diamond(out)">
                                      <p:cBhvr>
                                        <p:cTn id="117" dur="5000"/>
                                        <p:tgtEl>
                                          <p:spTgt spid="22"/>
                                        </p:tgtEl>
                                      </p:cBhvr>
                                    </p:animEffect>
                                    <p:set>
                                      <p:cBhvr>
                                        <p:cTn id="118" dur="1" fill="hold">
                                          <p:stCondLst>
                                            <p:cond delay="4999"/>
                                          </p:stCondLst>
                                        </p:cTn>
                                        <p:tgtEl>
                                          <p:spTgt spid="22"/>
                                        </p:tgtEl>
                                        <p:attrNameLst>
                                          <p:attrName>style.visibility</p:attrName>
                                        </p:attrNameLst>
                                      </p:cBhvr>
                                      <p:to>
                                        <p:strVal val="hidden"/>
                                      </p:to>
                                    </p:set>
                                  </p:childTnLst>
                                </p:cTn>
                              </p:par>
                              <p:par>
                                <p:cTn id="119" presetID="8" presetClass="exit" presetSubtype="32" fill="hold" grpId="0" nodeType="withEffect">
                                  <p:stCondLst>
                                    <p:cond delay="0"/>
                                  </p:stCondLst>
                                  <p:childTnLst>
                                    <p:animEffect transition="out" filter="diamond(out)">
                                      <p:cBhvr>
                                        <p:cTn id="120" dur="5000"/>
                                        <p:tgtEl>
                                          <p:spTgt spid="30"/>
                                        </p:tgtEl>
                                      </p:cBhvr>
                                    </p:animEffect>
                                    <p:set>
                                      <p:cBhvr>
                                        <p:cTn id="121" dur="1" fill="hold">
                                          <p:stCondLst>
                                            <p:cond delay="4999"/>
                                          </p:stCondLst>
                                        </p:cTn>
                                        <p:tgtEl>
                                          <p:spTgt spid="30"/>
                                        </p:tgtEl>
                                        <p:attrNameLst>
                                          <p:attrName>style.visibility</p:attrName>
                                        </p:attrNameLst>
                                      </p:cBhvr>
                                      <p:to>
                                        <p:strVal val="hidden"/>
                                      </p:to>
                                    </p:set>
                                  </p:childTnLst>
                                </p:cTn>
                              </p:par>
                              <p:par>
                                <p:cTn id="122" presetID="8" presetClass="exit" presetSubtype="32" fill="hold" grpId="0" nodeType="withEffect">
                                  <p:stCondLst>
                                    <p:cond delay="0"/>
                                  </p:stCondLst>
                                  <p:childTnLst>
                                    <p:animEffect transition="out" filter="diamond(out)">
                                      <p:cBhvr>
                                        <p:cTn id="123" dur="5000"/>
                                        <p:tgtEl>
                                          <p:spTgt spid="39"/>
                                        </p:tgtEl>
                                      </p:cBhvr>
                                    </p:animEffect>
                                    <p:set>
                                      <p:cBhvr>
                                        <p:cTn id="124" dur="1" fill="hold">
                                          <p:stCondLst>
                                            <p:cond delay="4999"/>
                                          </p:stCondLst>
                                        </p:cTn>
                                        <p:tgtEl>
                                          <p:spTgt spid="39"/>
                                        </p:tgtEl>
                                        <p:attrNameLst>
                                          <p:attrName>style.visibility</p:attrName>
                                        </p:attrNameLst>
                                      </p:cBhvr>
                                      <p:to>
                                        <p:strVal val="hidden"/>
                                      </p:to>
                                    </p:set>
                                  </p:childTnLst>
                                </p:cTn>
                              </p:par>
                              <p:par>
                                <p:cTn id="125" presetID="8" presetClass="exit" presetSubtype="32" fill="hold" grpId="0" nodeType="withEffect">
                                  <p:stCondLst>
                                    <p:cond delay="0"/>
                                  </p:stCondLst>
                                  <p:childTnLst>
                                    <p:animEffect transition="out" filter="diamond(out)">
                                      <p:cBhvr>
                                        <p:cTn id="126" dur="5000"/>
                                        <p:tgtEl>
                                          <p:spTgt spid="49"/>
                                        </p:tgtEl>
                                      </p:cBhvr>
                                    </p:animEffect>
                                    <p:set>
                                      <p:cBhvr>
                                        <p:cTn id="127" dur="1" fill="hold">
                                          <p:stCondLst>
                                            <p:cond delay="4999"/>
                                          </p:stCondLst>
                                        </p:cTn>
                                        <p:tgtEl>
                                          <p:spTgt spid="49"/>
                                        </p:tgtEl>
                                        <p:attrNameLst>
                                          <p:attrName>style.visibility</p:attrName>
                                        </p:attrNameLst>
                                      </p:cBhvr>
                                      <p:to>
                                        <p:strVal val="hidden"/>
                                      </p:to>
                                    </p:set>
                                  </p:childTnLst>
                                </p:cTn>
                              </p:par>
                              <p:par>
                                <p:cTn id="128" presetID="8" presetClass="exit" presetSubtype="32" fill="hold" grpId="0" nodeType="withEffect">
                                  <p:stCondLst>
                                    <p:cond delay="0"/>
                                  </p:stCondLst>
                                  <p:childTnLst>
                                    <p:animEffect transition="out" filter="diamond(out)">
                                      <p:cBhvr>
                                        <p:cTn id="129" dur="5000"/>
                                        <p:tgtEl>
                                          <p:spTgt spid="57"/>
                                        </p:tgtEl>
                                      </p:cBhvr>
                                    </p:animEffect>
                                    <p:set>
                                      <p:cBhvr>
                                        <p:cTn id="130" dur="1" fill="hold">
                                          <p:stCondLst>
                                            <p:cond delay="4999"/>
                                          </p:stCondLst>
                                        </p:cTn>
                                        <p:tgtEl>
                                          <p:spTgt spid="57"/>
                                        </p:tgtEl>
                                        <p:attrNameLst>
                                          <p:attrName>style.visibility</p:attrName>
                                        </p:attrNameLst>
                                      </p:cBhvr>
                                      <p:to>
                                        <p:strVal val="hidden"/>
                                      </p:to>
                                    </p:set>
                                  </p:childTnLst>
                                </p:cTn>
                              </p:par>
                              <p:par>
                                <p:cTn id="131" presetID="4" presetClass="exit" presetSubtype="16" fill="hold" grpId="0" nodeType="withEffect">
                                  <p:stCondLst>
                                    <p:cond delay="0"/>
                                  </p:stCondLst>
                                  <p:childTnLst>
                                    <p:animEffect transition="out" filter="box(in)">
                                      <p:cBhvr>
                                        <p:cTn id="132" dur="5000"/>
                                        <p:tgtEl>
                                          <p:spTgt spid="13"/>
                                        </p:tgtEl>
                                      </p:cBhvr>
                                    </p:animEffect>
                                    <p:set>
                                      <p:cBhvr>
                                        <p:cTn id="133" dur="1" fill="hold">
                                          <p:stCondLst>
                                            <p:cond delay="4999"/>
                                          </p:stCondLst>
                                        </p:cTn>
                                        <p:tgtEl>
                                          <p:spTgt spid="13"/>
                                        </p:tgtEl>
                                        <p:attrNameLst>
                                          <p:attrName>style.visibility</p:attrName>
                                        </p:attrNameLst>
                                      </p:cBhvr>
                                      <p:to>
                                        <p:strVal val="hidden"/>
                                      </p:to>
                                    </p:set>
                                  </p:childTnLst>
                                </p:cTn>
                              </p:par>
                              <p:par>
                                <p:cTn id="134" presetID="4" presetClass="exit" presetSubtype="16" fill="hold" grpId="0" nodeType="withEffect">
                                  <p:stCondLst>
                                    <p:cond delay="0"/>
                                  </p:stCondLst>
                                  <p:childTnLst>
                                    <p:animEffect transition="out" filter="box(in)">
                                      <p:cBhvr>
                                        <p:cTn id="135" dur="5000"/>
                                        <p:tgtEl>
                                          <p:spTgt spid="23"/>
                                        </p:tgtEl>
                                      </p:cBhvr>
                                    </p:animEffect>
                                    <p:set>
                                      <p:cBhvr>
                                        <p:cTn id="136" dur="1" fill="hold">
                                          <p:stCondLst>
                                            <p:cond delay="4999"/>
                                          </p:stCondLst>
                                        </p:cTn>
                                        <p:tgtEl>
                                          <p:spTgt spid="23"/>
                                        </p:tgtEl>
                                        <p:attrNameLst>
                                          <p:attrName>style.visibility</p:attrName>
                                        </p:attrNameLst>
                                      </p:cBhvr>
                                      <p:to>
                                        <p:strVal val="hidden"/>
                                      </p:to>
                                    </p:set>
                                  </p:childTnLst>
                                </p:cTn>
                              </p:par>
                              <p:par>
                                <p:cTn id="137" presetID="4" presetClass="exit" presetSubtype="16" fill="hold" grpId="0" nodeType="withEffect">
                                  <p:stCondLst>
                                    <p:cond delay="0"/>
                                  </p:stCondLst>
                                  <p:childTnLst>
                                    <p:animEffect transition="out" filter="box(in)">
                                      <p:cBhvr>
                                        <p:cTn id="138" dur="5000"/>
                                        <p:tgtEl>
                                          <p:spTgt spid="31"/>
                                        </p:tgtEl>
                                      </p:cBhvr>
                                    </p:animEffect>
                                    <p:set>
                                      <p:cBhvr>
                                        <p:cTn id="139" dur="1" fill="hold">
                                          <p:stCondLst>
                                            <p:cond delay="4999"/>
                                          </p:stCondLst>
                                        </p:cTn>
                                        <p:tgtEl>
                                          <p:spTgt spid="31"/>
                                        </p:tgtEl>
                                        <p:attrNameLst>
                                          <p:attrName>style.visibility</p:attrName>
                                        </p:attrNameLst>
                                      </p:cBhvr>
                                      <p:to>
                                        <p:strVal val="hidden"/>
                                      </p:to>
                                    </p:set>
                                  </p:childTnLst>
                                </p:cTn>
                              </p:par>
                              <p:par>
                                <p:cTn id="140" presetID="4" presetClass="exit" presetSubtype="16" fill="hold" grpId="0" nodeType="withEffect">
                                  <p:stCondLst>
                                    <p:cond delay="0"/>
                                  </p:stCondLst>
                                  <p:childTnLst>
                                    <p:animEffect transition="out" filter="box(in)">
                                      <p:cBhvr>
                                        <p:cTn id="141" dur="5000"/>
                                        <p:tgtEl>
                                          <p:spTgt spid="40"/>
                                        </p:tgtEl>
                                      </p:cBhvr>
                                    </p:animEffect>
                                    <p:set>
                                      <p:cBhvr>
                                        <p:cTn id="142" dur="1" fill="hold">
                                          <p:stCondLst>
                                            <p:cond delay="4999"/>
                                          </p:stCondLst>
                                        </p:cTn>
                                        <p:tgtEl>
                                          <p:spTgt spid="40"/>
                                        </p:tgtEl>
                                        <p:attrNameLst>
                                          <p:attrName>style.visibility</p:attrName>
                                        </p:attrNameLst>
                                      </p:cBhvr>
                                      <p:to>
                                        <p:strVal val="hidden"/>
                                      </p:to>
                                    </p:set>
                                  </p:childTnLst>
                                </p:cTn>
                              </p:par>
                              <p:par>
                                <p:cTn id="143" presetID="4" presetClass="exit" presetSubtype="16" fill="hold" grpId="0" nodeType="withEffect">
                                  <p:stCondLst>
                                    <p:cond delay="0"/>
                                  </p:stCondLst>
                                  <p:childTnLst>
                                    <p:animEffect transition="out" filter="box(in)">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4" presetClass="exit" presetSubtype="16" fill="hold" grpId="0" nodeType="withEffect">
                                  <p:stCondLst>
                                    <p:cond delay="0"/>
                                  </p:stCondLst>
                                  <p:childTnLst>
                                    <p:animEffect transition="out" filter="box(in)">
                                      <p:cBhvr>
                                        <p:cTn id="147" dur="5000"/>
                                        <p:tgtEl>
                                          <p:spTgt spid="58"/>
                                        </p:tgtEl>
                                      </p:cBhvr>
                                    </p:animEffect>
                                    <p:set>
                                      <p:cBhvr>
                                        <p:cTn id="148" dur="1" fill="hold">
                                          <p:stCondLst>
                                            <p:cond delay="4999"/>
                                          </p:stCondLst>
                                        </p:cTn>
                                        <p:tgtEl>
                                          <p:spTgt spid="58"/>
                                        </p:tgtEl>
                                        <p:attrNameLst>
                                          <p:attrName>style.visibility</p:attrName>
                                        </p:attrNameLst>
                                      </p:cBhvr>
                                      <p:to>
                                        <p:strVal val="hidden"/>
                                      </p:to>
                                    </p:set>
                                  </p:childTnLst>
                                </p:cTn>
                              </p:par>
                              <p:par>
                                <p:cTn id="149" presetID="8" presetClass="exit" presetSubtype="32" fill="hold" grpId="0" nodeType="withEffect">
                                  <p:stCondLst>
                                    <p:cond delay="0"/>
                                  </p:stCondLst>
                                  <p:childTnLst>
                                    <p:animEffect transition="out" filter="diamond(out)">
                                      <p:cBhvr>
                                        <p:cTn id="150" dur="5000"/>
                                        <p:tgtEl>
                                          <p:spTgt spid="14"/>
                                        </p:tgtEl>
                                      </p:cBhvr>
                                    </p:animEffect>
                                    <p:set>
                                      <p:cBhvr>
                                        <p:cTn id="151" dur="1" fill="hold">
                                          <p:stCondLst>
                                            <p:cond delay="4999"/>
                                          </p:stCondLst>
                                        </p:cTn>
                                        <p:tgtEl>
                                          <p:spTgt spid="14"/>
                                        </p:tgtEl>
                                        <p:attrNameLst>
                                          <p:attrName>style.visibility</p:attrName>
                                        </p:attrNameLst>
                                      </p:cBhvr>
                                      <p:to>
                                        <p:strVal val="hidden"/>
                                      </p:to>
                                    </p:set>
                                  </p:childTnLst>
                                </p:cTn>
                              </p:par>
                              <p:par>
                                <p:cTn id="152" presetID="8" presetClass="exit" presetSubtype="32" fill="hold" grpId="0" nodeType="withEffect">
                                  <p:stCondLst>
                                    <p:cond delay="0"/>
                                  </p:stCondLst>
                                  <p:childTnLst>
                                    <p:animEffect transition="out" filter="diamond(out)">
                                      <p:cBhvr>
                                        <p:cTn id="153" dur="5000"/>
                                        <p:tgtEl>
                                          <p:spTgt spid="24"/>
                                        </p:tgtEl>
                                      </p:cBhvr>
                                    </p:animEffect>
                                    <p:set>
                                      <p:cBhvr>
                                        <p:cTn id="154" dur="1" fill="hold">
                                          <p:stCondLst>
                                            <p:cond delay="4999"/>
                                          </p:stCondLst>
                                        </p:cTn>
                                        <p:tgtEl>
                                          <p:spTgt spid="24"/>
                                        </p:tgtEl>
                                        <p:attrNameLst>
                                          <p:attrName>style.visibility</p:attrName>
                                        </p:attrNameLst>
                                      </p:cBhvr>
                                      <p:to>
                                        <p:strVal val="hidden"/>
                                      </p:to>
                                    </p:set>
                                  </p:childTnLst>
                                </p:cTn>
                              </p:par>
                              <p:par>
                                <p:cTn id="155" presetID="8" presetClass="exit" presetSubtype="32" fill="hold" grpId="0" nodeType="withEffect">
                                  <p:stCondLst>
                                    <p:cond delay="0"/>
                                  </p:stCondLst>
                                  <p:childTnLst>
                                    <p:animEffect transition="out" filter="diamond(out)">
                                      <p:cBhvr>
                                        <p:cTn id="156" dur="5000"/>
                                        <p:tgtEl>
                                          <p:spTgt spid="32"/>
                                        </p:tgtEl>
                                      </p:cBhvr>
                                    </p:animEffect>
                                    <p:set>
                                      <p:cBhvr>
                                        <p:cTn id="157" dur="1" fill="hold">
                                          <p:stCondLst>
                                            <p:cond delay="4999"/>
                                          </p:stCondLst>
                                        </p:cTn>
                                        <p:tgtEl>
                                          <p:spTgt spid="32"/>
                                        </p:tgtEl>
                                        <p:attrNameLst>
                                          <p:attrName>style.visibility</p:attrName>
                                        </p:attrNameLst>
                                      </p:cBhvr>
                                      <p:to>
                                        <p:strVal val="hidden"/>
                                      </p:to>
                                    </p:set>
                                  </p:childTnLst>
                                </p:cTn>
                              </p:par>
                              <p:par>
                                <p:cTn id="158" presetID="8" presetClass="exit" presetSubtype="32" fill="hold" grpId="0" nodeType="withEffect">
                                  <p:stCondLst>
                                    <p:cond delay="0"/>
                                  </p:stCondLst>
                                  <p:childTnLst>
                                    <p:animEffect transition="out" filter="diamond(out)">
                                      <p:cBhvr>
                                        <p:cTn id="159" dur="5000"/>
                                        <p:tgtEl>
                                          <p:spTgt spid="41"/>
                                        </p:tgtEl>
                                      </p:cBhvr>
                                    </p:animEffect>
                                    <p:set>
                                      <p:cBhvr>
                                        <p:cTn id="160" dur="1" fill="hold">
                                          <p:stCondLst>
                                            <p:cond delay="4999"/>
                                          </p:stCondLst>
                                        </p:cTn>
                                        <p:tgtEl>
                                          <p:spTgt spid="41"/>
                                        </p:tgtEl>
                                        <p:attrNameLst>
                                          <p:attrName>style.visibility</p:attrName>
                                        </p:attrNameLst>
                                      </p:cBhvr>
                                      <p:to>
                                        <p:strVal val="hidden"/>
                                      </p:to>
                                    </p:set>
                                  </p:childTnLst>
                                </p:cTn>
                              </p:par>
                              <p:par>
                                <p:cTn id="161" presetID="8" presetClass="exit" presetSubtype="32" fill="hold" grpId="0" nodeType="withEffect">
                                  <p:stCondLst>
                                    <p:cond delay="0"/>
                                  </p:stCondLst>
                                  <p:childTnLst>
                                    <p:animEffect transition="out" filter="diamond(out)">
                                      <p:cBhvr>
                                        <p:cTn id="162" dur="5000"/>
                                        <p:tgtEl>
                                          <p:spTgt spid="51"/>
                                        </p:tgtEl>
                                      </p:cBhvr>
                                    </p:animEffect>
                                    <p:set>
                                      <p:cBhvr>
                                        <p:cTn id="163" dur="1" fill="hold">
                                          <p:stCondLst>
                                            <p:cond delay="4999"/>
                                          </p:stCondLst>
                                        </p:cTn>
                                        <p:tgtEl>
                                          <p:spTgt spid="51"/>
                                        </p:tgtEl>
                                        <p:attrNameLst>
                                          <p:attrName>style.visibility</p:attrName>
                                        </p:attrNameLst>
                                      </p:cBhvr>
                                      <p:to>
                                        <p:strVal val="hidden"/>
                                      </p:to>
                                    </p:set>
                                  </p:childTnLst>
                                </p:cTn>
                              </p:par>
                              <p:par>
                                <p:cTn id="164" presetID="8" presetClass="exit" presetSubtype="32" fill="hold" grpId="0" nodeType="withEffect">
                                  <p:stCondLst>
                                    <p:cond delay="0"/>
                                  </p:stCondLst>
                                  <p:childTnLst>
                                    <p:animEffect transition="out" filter="diamond(out)">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4" presetClass="exit" presetSubtype="16" fill="hold" grpId="0" nodeType="withEffect">
                                  <p:stCondLst>
                                    <p:cond delay="0"/>
                                  </p:stCondLst>
                                  <p:childTnLst>
                                    <p:animEffect transition="out" filter="box(in)">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4" presetClass="exit" presetSubtype="16" fill="hold" grpId="0" nodeType="withEffect">
                                  <p:stCondLst>
                                    <p:cond delay="0"/>
                                  </p:stCondLst>
                                  <p:childTnLst>
                                    <p:animEffect transition="out" filter="box(in)">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4" presetClass="exit" presetSubtype="16" fill="hold" grpId="0" nodeType="withEffect">
                                  <p:stCondLst>
                                    <p:cond delay="0"/>
                                  </p:stCondLst>
                                  <p:childTnLst>
                                    <p:animEffect transition="out" filter="box(in)">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4" presetClass="exit" presetSubtype="16" fill="hold" grpId="0" nodeType="withEffect">
                                  <p:stCondLst>
                                    <p:cond delay="0"/>
                                  </p:stCondLst>
                                  <p:childTnLst>
                                    <p:animEffect transition="out" filter="box(in)">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4" presetClass="exit" presetSubtype="16" fill="hold" grpId="0" nodeType="withEffect">
                                  <p:stCondLst>
                                    <p:cond delay="0"/>
                                  </p:stCondLst>
                                  <p:childTnLst>
                                    <p:animEffect transition="out" filter="box(in)">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4" presetClass="exit" presetSubtype="16" fill="hold" grpId="0" nodeType="withEffect">
                                  <p:stCondLst>
                                    <p:cond delay="0"/>
                                  </p:stCondLst>
                                  <p:childTnLst>
                                    <p:animEffect transition="out" filter="box(in)">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1bffdc3183c6bded07b667cc685cba21.jpg"/>
          <p:cNvPicPr>
            <a:picLocks noChangeAspect="1"/>
          </p:cNvPicPr>
          <p:nvPr/>
        </p:nvPicPr>
        <p:blipFill>
          <a:blip r:embed="rId2"/>
          <a:stretch>
            <a:fillRect/>
          </a:stretch>
        </p:blipFill>
        <p:spPr>
          <a:xfrm>
            <a:off x="0" y="0"/>
            <a:ext cx="9136568" cy="5143500"/>
          </a:xfrm>
          <a:prstGeom prst="rect">
            <a:avLst/>
          </a:prstGeom>
        </p:spPr>
      </p:pic>
      <p:sp>
        <p:nvSpPr>
          <p:cNvPr id="6" name="5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185738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557216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557216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557216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557216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557216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557216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650082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650082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650082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650082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650082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650082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7429520"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7429520"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7429520"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7429520"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7429520"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7429520"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8358182"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8358182"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8358182"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8358182"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8358182"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8358214" y="4286268"/>
            <a:ext cx="928694"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5000"/>
                                        <p:tgtEl>
                                          <p:spTgt spid="17"/>
                                        </p:tgtEl>
                                      </p:cBhvr>
                                    </p:animEffect>
                                    <p:set>
                                      <p:cBhvr>
                                        <p:cTn id="34" dur="1" fill="hold">
                                          <p:stCondLst>
                                            <p:cond delay="4999"/>
                                          </p:stCondLst>
                                        </p:cTn>
                                        <p:tgtEl>
                                          <p:spTgt spid="17"/>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5000"/>
                                        <p:tgtEl>
                                          <p:spTgt spid="18"/>
                                        </p:tgtEl>
                                      </p:cBhvr>
                                    </p:animEffect>
                                    <p:set>
                                      <p:cBhvr>
                                        <p:cTn id="37" dur="1" fill="hold">
                                          <p:stCondLst>
                                            <p:cond delay="4999"/>
                                          </p:stCondLst>
                                        </p:cTn>
                                        <p:tgtEl>
                                          <p:spTgt spid="18"/>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5000"/>
                                        <p:tgtEl>
                                          <p:spTgt spid="19"/>
                                        </p:tgtEl>
                                      </p:cBhvr>
                                    </p:animEffect>
                                    <p:set>
                                      <p:cBhvr>
                                        <p:cTn id="40" dur="1" fill="hold">
                                          <p:stCondLst>
                                            <p:cond delay="4999"/>
                                          </p:stCondLst>
                                        </p:cTn>
                                        <p:tgtEl>
                                          <p:spTgt spid="19"/>
                                        </p:tgtEl>
                                        <p:attrNameLst>
                                          <p:attrName>style.visibility</p:attrName>
                                        </p:attrNameLst>
                                      </p:cBhvr>
                                      <p:to>
                                        <p:strVal val="hidden"/>
                                      </p:to>
                                    </p:set>
                                  </p:childTnLst>
                                </p:cTn>
                              </p:par>
                              <p:par>
                                <p:cTn id="41" presetID="6" presetClass="exit" presetSubtype="32" fill="hold" grpId="0" nodeType="withEffect">
                                  <p:stCondLst>
                                    <p:cond delay="0"/>
                                  </p:stCondLst>
                                  <p:childTnLst>
                                    <p:animEffect transition="out" filter="circle(out)">
                                      <p:cBhvr>
                                        <p:cTn id="42" dur="5000"/>
                                        <p:tgtEl>
                                          <p:spTgt spid="22"/>
                                        </p:tgtEl>
                                      </p:cBhvr>
                                    </p:animEffect>
                                    <p:set>
                                      <p:cBhvr>
                                        <p:cTn id="43" dur="1" fill="hold">
                                          <p:stCondLst>
                                            <p:cond delay="4999"/>
                                          </p:stCondLst>
                                        </p:cTn>
                                        <p:tgtEl>
                                          <p:spTgt spid="22"/>
                                        </p:tgtEl>
                                        <p:attrNameLst>
                                          <p:attrName>style.visibility</p:attrName>
                                        </p:attrNameLst>
                                      </p:cBhvr>
                                      <p:to>
                                        <p:strVal val="hidden"/>
                                      </p:to>
                                    </p:set>
                                  </p:childTnLst>
                                </p:cTn>
                              </p:par>
                              <p:par>
                                <p:cTn id="44" presetID="6" presetClass="exit" presetSubtype="32" fill="hold" grpId="0" nodeType="withEffect">
                                  <p:stCondLst>
                                    <p:cond delay="0"/>
                                  </p:stCondLst>
                                  <p:childTnLst>
                                    <p:animEffect transition="out" filter="circle(out)">
                                      <p:cBhvr>
                                        <p:cTn id="45" dur="5000"/>
                                        <p:tgtEl>
                                          <p:spTgt spid="23"/>
                                        </p:tgtEl>
                                      </p:cBhvr>
                                    </p:animEffect>
                                    <p:set>
                                      <p:cBhvr>
                                        <p:cTn id="46" dur="1" fill="hold">
                                          <p:stCondLst>
                                            <p:cond delay="4999"/>
                                          </p:stCondLst>
                                        </p:cTn>
                                        <p:tgtEl>
                                          <p:spTgt spid="23"/>
                                        </p:tgtEl>
                                        <p:attrNameLst>
                                          <p:attrName>style.visibility</p:attrName>
                                        </p:attrNameLst>
                                      </p:cBhvr>
                                      <p:to>
                                        <p:strVal val="hidden"/>
                                      </p:to>
                                    </p:set>
                                  </p:childTnLst>
                                </p:cTn>
                              </p:par>
                              <p:par>
                                <p:cTn id="47" presetID="6" presetClass="exit" presetSubtype="32" fill="hold" grpId="0" nodeType="withEffect">
                                  <p:stCondLst>
                                    <p:cond delay="0"/>
                                  </p:stCondLst>
                                  <p:childTnLst>
                                    <p:animEffect transition="out" filter="circle(out)">
                                      <p:cBhvr>
                                        <p:cTn id="48" dur="5000"/>
                                        <p:tgtEl>
                                          <p:spTgt spid="24"/>
                                        </p:tgtEl>
                                      </p:cBhvr>
                                    </p:animEffect>
                                    <p:set>
                                      <p:cBhvr>
                                        <p:cTn id="49" dur="1" fill="hold">
                                          <p:stCondLst>
                                            <p:cond delay="4999"/>
                                          </p:stCondLst>
                                        </p:cTn>
                                        <p:tgtEl>
                                          <p:spTgt spid="24"/>
                                        </p:tgtEl>
                                        <p:attrNameLst>
                                          <p:attrName>style.visibility</p:attrName>
                                        </p:attrNameLst>
                                      </p:cBhvr>
                                      <p:to>
                                        <p:strVal val="hidden"/>
                                      </p:to>
                                    </p:set>
                                  </p:childTnLst>
                                </p:cTn>
                              </p:par>
                              <p:par>
                                <p:cTn id="50" presetID="6" presetClass="exit" presetSubtype="32" fill="hold" grpId="0" nodeType="withEffect">
                                  <p:stCondLst>
                                    <p:cond delay="0"/>
                                  </p:stCondLst>
                                  <p:childTnLst>
                                    <p:animEffect transition="out" filter="circle(out)">
                                      <p:cBhvr>
                                        <p:cTn id="51" dur="5000"/>
                                        <p:tgtEl>
                                          <p:spTgt spid="25"/>
                                        </p:tgtEl>
                                      </p:cBhvr>
                                    </p:animEffect>
                                    <p:set>
                                      <p:cBhvr>
                                        <p:cTn id="52" dur="1" fill="hold">
                                          <p:stCondLst>
                                            <p:cond delay="4999"/>
                                          </p:stCondLst>
                                        </p:cTn>
                                        <p:tgtEl>
                                          <p:spTgt spid="25"/>
                                        </p:tgtEl>
                                        <p:attrNameLst>
                                          <p:attrName>style.visibility</p:attrName>
                                        </p:attrNameLst>
                                      </p:cBhvr>
                                      <p:to>
                                        <p:strVal val="hidden"/>
                                      </p:to>
                                    </p:set>
                                  </p:childTnLst>
                                </p:cTn>
                              </p:par>
                              <p:par>
                                <p:cTn id="53" presetID="6" presetClass="exit" presetSubtype="32" fill="hold" grpId="0" nodeType="withEffect">
                                  <p:stCondLst>
                                    <p:cond delay="0"/>
                                  </p:stCondLst>
                                  <p:childTnLst>
                                    <p:animEffect transition="out" filter="circle(out)">
                                      <p:cBhvr>
                                        <p:cTn id="54" dur="5000"/>
                                        <p:tgtEl>
                                          <p:spTgt spid="26"/>
                                        </p:tgtEl>
                                      </p:cBhvr>
                                    </p:animEffect>
                                    <p:set>
                                      <p:cBhvr>
                                        <p:cTn id="55" dur="1" fill="hold">
                                          <p:stCondLst>
                                            <p:cond delay="4999"/>
                                          </p:stCondLst>
                                        </p:cTn>
                                        <p:tgtEl>
                                          <p:spTgt spid="26"/>
                                        </p:tgtEl>
                                        <p:attrNameLst>
                                          <p:attrName>style.visibility</p:attrName>
                                        </p:attrNameLst>
                                      </p:cBhvr>
                                      <p:to>
                                        <p:strVal val="hidden"/>
                                      </p:to>
                                    </p:set>
                                  </p:childTnLst>
                                </p:cTn>
                              </p:par>
                              <p:par>
                                <p:cTn id="56" presetID="6" presetClass="exit" presetSubtype="32" fill="hold" grpId="0" nodeType="withEffect">
                                  <p:stCondLst>
                                    <p:cond delay="0"/>
                                  </p:stCondLst>
                                  <p:childTnLst>
                                    <p:animEffect transition="out" filter="circle(out)">
                                      <p:cBhvr>
                                        <p:cTn id="57" dur="5000"/>
                                        <p:tgtEl>
                                          <p:spTgt spid="27"/>
                                        </p:tgtEl>
                                      </p:cBhvr>
                                    </p:animEffect>
                                    <p:set>
                                      <p:cBhvr>
                                        <p:cTn id="58" dur="1" fill="hold">
                                          <p:stCondLst>
                                            <p:cond delay="4999"/>
                                          </p:stCondLst>
                                        </p:cTn>
                                        <p:tgtEl>
                                          <p:spTgt spid="27"/>
                                        </p:tgtEl>
                                        <p:attrNameLst>
                                          <p:attrName>style.visibility</p:attrName>
                                        </p:attrNameLst>
                                      </p:cBhvr>
                                      <p:to>
                                        <p:strVal val="hidden"/>
                                      </p:to>
                                    </p:set>
                                  </p:childTnLst>
                                </p:cTn>
                              </p:par>
                              <p:par>
                                <p:cTn id="59" presetID="6" presetClass="exit" presetSubtype="32" fill="hold" grpId="0" nodeType="withEffect">
                                  <p:stCondLst>
                                    <p:cond delay="0"/>
                                  </p:stCondLst>
                                  <p:childTnLst>
                                    <p:animEffect transition="out" filter="circle(out)">
                                      <p:cBhvr>
                                        <p:cTn id="60" dur="5000"/>
                                        <p:tgtEl>
                                          <p:spTgt spid="30"/>
                                        </p:tgtEl>
                                      </p:cBhvr>
                                    </p:animEffect>
                                    <p:set>
                                      <p:cBhvr>
                                        <p:cTn id="61" dur="1" fill="hold">
                                          <p:stCondLst>
                                            <p:cond delay="4999"/>
                                          </p:stCondLst>
                                        </p:cTn>
                                        <p:tgtEl>
                                          <p:spTgt spid="30"/>
                                        </p:tgtEl>
                                        <p:attrNameLst>
                                          <p:attrName>style.visibility</p:attrName>
                                        </p:attrNameLst>
                                      </p:cBhvr>
                                      <p:to>
                                        <p:strVal val="hidden"/>
                                      </p:to>
                                    </p:set>
                                  </p:childTnLst>
                                </p:cTn>
                              </p:par>
                              <p:par>
                                <p:cTn id="62" presetID="6" presetClass="exit" presetSubtype="32" fill="hold" grpId="0" nodeType="withEffect">
                                  <p:stCondLst>
                                    <p:cond delay="0"/>
                                  </p:stCondLst>
                                  <p:childTnLst>
                                    <p:animEffect transition="out" filter="circle(out)">
                                      <p:cBhvr>
                                        <p:cTn id="63" dur="5000"/>
                                        <p:tgtEl>
                                          <p:spTgt spid="31"/>
                                        </p:tgtEl>
                                      </p:cBhvr>
                                    </p:animEffect>
                                    <p:set>
                                      <p:cBhvr>
                                        <p:cTn id="64" dur="1" fill="hold">
                                          <p:stCondLst>
                                            <p:cond delay="4999"/>
                                          </p:stCondLst>
                                        </p:cTn>
                                        <p:tgtEl>
                                          <p:spTgt spid="31"/>
                                        </p:tgtEl>
                                        <p:attrNameLst>
                                          <p:attrName>style.visibility</p:attrName>
                                        </p:attrNameLst>
                                      </p:cBhvr>
                                      <p:to>
                                        <p:strVal val="hidden"/>
                                      </p:to>
                                    </p:set>
                                  </p:childTnLst>
                                </p:cTn>
                              </p:par>
                              <p:par>
                                <p:cTn id="65" presetID="6" presetClass="exit" presetSubtype="32" fill="hold" grpId="0" nodeType="withEffect">
                                  <p:stCondLst>
                                    <p:cond delay="0"/>
                                  </p:stCondLst>
                                  <p:childTnLst>
                                    <p:animEffect transition="out" filter="circle(out)">
                                      <p:cBhvr>
                                        <p:cTn id="66" dur="5000"/>
                                        <p:tgtEl>
                                          <p:spTgt spid="32"/>
                                        </p:tgtEl>
                                      </p:cBhvr>
                                    </p:animEffect>
                                    <p:set>
                                      <p:cBhvr>
                                        <p:cTn id="67" dur="1" fill="hold">
                                          <p:stCondLst>
                                            <p:cond delay="4999"/>
                                          </p:stCondLst>
                                        </p:cTn>
                                        <p:tgtEl>
                                          <p:spTgt spid="32"/>
                                        </p:tgtEl>
                                        <p:attrNameLst>
                                          <p:attrName>style.visibility</p:attrName>
                                        </p:attrNameLst>
                                      </p:cBhvr>
                                      <p:to>
                                        <p:strVal val="hidden"/>
                                      </p:to>
                                    </p:set>
                                  </p:childTnLst>
                                </p:cTn>
                              </p:par>
                              <p:par>
                                <p:cTn id="68" presetID="6" presetClass="exit" presetSubtype="32" fill="hold" grpId="0" nodeType="withEffect">
                                  <p:stCondLst>
                                    <p:cond delay="0"/>
                                  </p:stCondLst>
                                  <p:childTnLst>
                                    <p:animEffect transition="out" filter="circle(out)">
                                      <p:cBhvr>
                                        <p:cTn id="69" dur="5000"/>
                                        <p:tgtEl>
                                          <p:spTgt spid="33"/>
                                        </p:tgtEl>
                                      </p:cBhvr>
                                    </p:animEffect>
                                    <p:set>
                                      <p:cBhvr>
                                        <p:cTn id="70" dur="1" fill="hold">
                                          <p:stCondLst>
                                            <p:cond delay="4999"/>
                                          </p:stCondLst>
                                        </p:cTn>
                                        <p:tgtEl>
                                          <p:spTgt spid="33"/>
                                        </p:tgtEl>
                                        <p:attrNameLst>
                                          <p:attrName>style.visibility</p:attrName>
                                        </p:attrNameLst>
                                      </p:cBhvr>
                                      <p:to>
                                        <p:strVal val="hidden"/>
                                      </p:to>
                                    </p:set>
                                  </p:childTnLst>
                                </p:cTn>
                              </p:par>
                              <p:par>
                                <p:cTn id="71" presetID="6" presetClass="exit" presetSubtype="32" fill="hold" grpId="0" nodeType="withEffect">
                                  <p:stCondLst>
                                    <p:cond delay="0"/>
                                  </p:stCondLst>
                                  <p:childTnLst>
                                    <p:animEffect transition="out" filter="circle(out)">
                                      <p:cBhvr>
                                        <p:cTn id="72" dur="5000"/>
                                        <p:tgtEl>
                                          <p:spTgt spid="34"/>
                                        </p:tgtEl>
                                      </p:cBhvr>
                                    </p:animEffect>
                                    <p:set>
                                      <p:cBhvr>
                                        <p:cTn id="73" dur="1" fill="hold">
                                          <p:stCondLst>
                                            <p:cond delay="4999"/>
                                          </p:stCondLst>
                                        </p:cTn>
                                        <p:tgtEl>
                                          <p:spTgt spid="34"/>
                                        </p:tgtEl>
                                        <p:attrNameLst>
                                          <p:attrName>style.visibility</p:attrName>
                                        </p:attrNameLst>
                                      </p:cBhvr>
                                      <p:to>
                                        <p:strVal val="hidden"/>
                                      </p:to>
                                    </p:set>
                                  </p:childTnLst>
                                </p:cTn>
                              </p:par>
                              <p:par>
                                <p:cTn id="74" presetID="6" presetClass="exit" presetSubtype="32" fill="hold" grpId="0" nodeType="withEffect">
                                  <p:stCondLst>
                                    <p:cond delay="0"/>
                                  </p:stCondLst>
                                  <p:childTnLst>
                                    <p:animEffect transition="out" filter="circle(out)">
                                      <p:cBhvr>
                                        <p:cTn id="75" dur="5000"/>
                                        <p:tgtEl>
                                          <p:spTgt spid="35"/>
                                        </p:tgtEl>
                                      </p:cBhvr>
                                    </p:animEffect>
                                    <p:set>
                                      <p:cBhvr>
                                        <p:cTn id="76" dur="1" fill="hold">
                                          <p:stCondLst>
                                            <p:cond delay="4999"/>
                                          </p:stCondLst>
                                        </p:cTn>
                                        <p:tgtEl>
                                          <p:spTgt spid="35"/>
                                        </p:tgtEl>
                                        <p:attrNameLst>
                                          <p:attrName>style.visibility</p:attrName>
                                        </p:attrNameLst>
                                      </p:cBhvr>
                                      <p:to>
                                        <p:strVal val="hidden"/>
                                      </p:to>
                                    </p:set>
                                  </p:childTnLst>
                                </p:cTn>
                              </p:par>
                              <p:par>
                                <p:cTn id="77" presetID="6" presetClass="exit" presetSubtype="32" fill="hold" grpId="0" nodeType="withEffect">
                                  <p:stCondLst>
                                    <p:cond delay="0"/>
                                  </p:stCondLst>
                                  <p:childTnLst>
                                    <p:animEffect transition="out" filter="circle(out)">
                                      <p:cBhvr>
                                        <p:cTn id="78" dur="5000"/>
                                        <p:tgtEl>
                                          <p:spTgt spid="38"/>
                                        </p:tgtEl>
                                      </p:cBhvr>
                                    </p:animEffect>
                                    <p:set>
                                      <p:cBhvr>
                                        <p:cTn id="79" dur="1" fill="hold">
                                          <p:stCondLst>
                                            <p:cond delay="4999"/>
                                          </p:stCondLst>
                                        </p:cTn>
                                        <p:tgtEl>
                                          <p:spTgt spid="38"/>
                                        </p:tgtEl>
                                        <p:attrNameLst>
                                          <p:attrName>style.visibility</p:attrName>
                                        </p:attrNameLst>
                                      </p:cBhvr>
                                      <p:to>
                                        <p:strVal val="hidden"/>
                                      </p:to>
                                    </p:set>
                                  </p:childTnLst>
                                </p:cTn>
                              </p:par>
                              <p:par>
                                <p:cTn id="80" presetID="6" presetClass="exit" presetSubtype="32" fill="hold" grpId="0" nodeType="withEffect">
                                  <p:stCondLst>
                                    <p:cond delay="0"/>
                                  </p:stCondLst>
                                  <p:childTnLst>
                                    <p:animEffect transition="out" filter="circle(out)">
                                      <p:cBhvr>
                                        <p:cTn id="81" dur="5000"/>
                                        <p:tgtEl>
                                          <p:spTgt spid="39"/>
                                        </p:tgtEl>
                                      </p:cBhvr>
                                    </p:animEffect>
                                    <p:set>
                                      <p:cBhvr>
                                        <p:cTn id="82" dur="1" fill="hold">
                                          <p:stCondLst>
                                            <p:cond delay="4999"/>
                                          </p:stCondLst>
                                        </p:cTn>
                                        <p:tgtEl>
                                          <p:spTgt spid="39"/>
                                        </p:tgtEl>
                                        <p:attrNameLst>
                                          <p:attrName>style.visibility</p:attrName>
                                        </p:attrNameLst>
                                      </p:cBhvr>
                                      <p:to>
                                        <p:strVal val="hidden"/>
                                      </p:to>
                                    </p:set>
                                  </p:childTnLst>
                                </p:cTn>
                              </p:par>
                              <p:par>
                                <p:cTn id="83" presetID="6" presetClass="exit" presetSubtype="32" fill="hold" grpId="0" nodeType="withEffect">
                                  <p:stCondLst>
                                    <p:cond delay="0"/>
                                  </p:stCondLst>
                                  <p:childTnLst>
                                    <p:animEffect transition="out" filter="circle(out)">
                                      <p:cBhvr>
                                        <p:cTn id="84" dur="5000"/>
                                        <p:tgtEl>
                                          <p:spTgt spid="40"/>
                                        </p:tgtEl>
                                      </p:cBhvr>
                                    </p:animEffect>
                                    <p:set>
                                      <p:cBhvr>
                                        <p:cTn id="85" dur="1" fill="hold">
                                          <p:stCondLst>
                                            <p:cond delay="4999"/>
                                          </p:stCondLst>
                                        </p:cTn>
                                        <p:tgtEl>
                                          <p:spTgt spid="40"/>
                                        </p:tgtEl>
                                        <p:attrNameLst>
                                          <p:attrName>style.visibility</p:attrName>
                                        </p:attrNameLst>
                                      </p:cBhvr>
                                      <p:to>
                                        <p:strVal val="hidden"/>
                                      </p:to>
                                    </p:set>
                                  </p:childTnLst>
                                </p:cTn>
                              </p:par>
                              <p:par>
                                <p:cTn id="86" presetID="6" presetClass="exit" presetSubtype="32" fill="hold" grpId="0" nodeType="withEffect">
                                  <p:stCondLst>
                                    <p:cond delay="0"/>
                                  </p:stCondLst>
                                  <p:childTnLst>
                                    <p:animEffect transition="out" filter="circle(out)">
                                      <p:cBhvr>
                                        <p:cTn id="87" dur="5000"/>
                                        <p:tgtEl>
                                          <p:spTgt spid="41"/>
                                        </p:tgtEl>
                                      </p:cBhvr>
                                    </p:animEffect>
                                    <p:set>
                                      <p:cBhvr>
                                        <p:cTn id="88" dur="1" fill="hold">
                                          <p:stCondLst>
                                            <p:cond delay="4999"/>
                                          </p:stCondLst>
                                        </p:cTn>
                                        <p:tgtEl>
                                          <p:spTgt spid="41"/>
                                        </p:tgtEl>
                                        <p:attrNameLst>
                                          <p:attrName>style.visibility</p:attrName>
                                        </p:attrNameLst>
                                      </p:cBhvr>
                                      <p:to>
                                        <p:strVal val="hidden"/>
                                      </p:to>
                                    </p:set>
                                  </p:childTnLst>
                                </p:cTn>
                              </p:par>
                              <p:par>
                                <p:cTn id="89" presetID="6" presetClass="exit" presetSubtype="32" fill="hold" grpId="0" nodeType="withEffect">
                                  <p:stCondLst>
                                    <p:cond delay="0"/>
                                  </p:stCondLst>
                                  <p:childTnLst>
                                    <p:animEffect transition="out" filter="circle(out)">
                                      <p:cBhvr>
                                        <p:cTn id="90" dur="5000"/>
                                        <p:tgtEl>
                                          <p:spTgt spid="42"/>
                                        </p:tgtEl>
                                      </p:cBhvr>
                                    </p:animEffect>
                                    <p:set>
                                      <p:cBhvr>
                                        <p:cTn id="91" dur="1" fill="hold">
                                          <p:stCondLst>
                                            <p:cond delay="4999"/>
                                          </p:stCondLst>
                                        </p:cTn>
                                        <p:tgtEl>
                                          <p:spTgt spid="42"/>
                                        </p:tgtEl>
                                        <p:attrNameLst>
                                          <p:attrName>style.visibility</p:attrName>
                                        </p:attrNameLst>
                                      </p:cBhvr>
                                      <p:to>
                                        <p:strVal val="hidden"/>
                                      </p:to>
                                    </p:set>
                                  </p:childTnLst>
                                </p:cTn>
                              </p:par>
                              <p:par>
                                <p:cTn id="92" presetID="6" presetClass="exit" presetSubtype="32" fill="hold" grpId="0" nodeType="withEffect">
                                  <p:stCondLst>
                                    <p:cond delay="0"/>
                                  </p:stCondLst>
                                  <p:childTnLst>
                                    <p:animEffect transition="out" filter="circle(out)">
                                      <p:cBhvr>
                                        <p:cTn id="93" dur="5000"/>
                                        <p:tgtEl>
                                          <p:spTgt spid="43"/>
                                        </p:tgtEl>
                                      </p:cBhvr>
                                    </p:animEffect>
                                    <p:set>
                                      <p:cBhvr>
                                        <p:cTn id="94" dur="1" fill="hold">
                                          <p:stCondLst>
                                            <p:cond delay="4999"/>
                                          </p:stCondLst>
                                        </p:cTn>
                                        <p:tgtEl>
                                          <p:spTgt spid="43"/>
                                        </p:tgtEl>
                                        <p:attrNameLst>
                                          <p:attrName>style.visibility</p:attrName>
                                        </p:attrNameLst>
                                      </p:cBhvr>
                                      <p:to>
                                        <p:strVal val="hidden"/>
                                      </p:to>
                                    </p:set>
                                  </p:childTnLst>
                                </p:cTn>
                              </p:par>
                              <p:par>
                                <p:cTn id="95" presetID="6" presetClass="exit" presetSubtype="32" fill="hold" grpId="0" nodeType="withEffect">
                                  <p:stCondLst>
                                    <p:cond delay="0"/>
                                  </p:stCondLst>
                                  <p:childTnLst>
                                    <p:animEffect transition="out" filter="circle(out)">
                                      <p:cBhvr>
                                        <p:cTn id="96" dur="5000"/>
                                        <p:tgtEl>
                                          <p:spTgt spid="46"/>
                                        </p:tgtEl>
                                      </p:cBhvr>
                                    </p:animEffect>
                                    <p:set>
                                      <p:cBhvr>
                                        <p:cTn id="97" dur="1" fill="hold">
                                          <p:stCondLst>
                                            <p:cond delay="4999"/>
                                          </p:stCondLst>
                                        </p:cTn>
                                        <p:tgtEl>
                                          <p:spTgt spid="46"/>
                                        </p:tgtEl>
                                        <p:attrNameLst>
                                          <p:attrName>style.visibility</p:attrName>
                                        </p:attrNameLst>
                                      </p:cBhvr>
                                      <p:to>
                                        <p:strVal val="hidden"/>
                                      </p:to>
                                    </p:set>
                                  </p:childTnLst>
                                </p:cTn>
                              </p:par>
                              <p:par>
                                <p:cTn id="98" presetID="6" presetClass="exit" presetSubtype="32" fill="hold" grpId="0" nodeType="withEffect">
                                  <p:stCondLst>
                                    <p:cond delay="0"/>
                                  </p:stCondLst>
                                  <p:childTnLst>
                                    <p:animEffect transition="out" filter="circle(out)">
                                      <p:cBhvr>
                                        <p:cTn id="99" dur="5000"/>
                                        <p:tgtEl>
                                          <p:spTgt spid="47"/>
                                        </p:tgtEl>
                                      </p:cBhvr>
                                    </p:animEffect>
                                    <p:set>
                                      <p:cBhvr>
                                        <p:cTn id="100" dur="1" fill="hold">
                                          <p:stCondLst>
                                            <p:cond delay="4999"/>
                                          </p:stCondLst>
                                        </p:cTn>
                                        <p:tgtEl>
                                          <p:spTgt spid="47"/>
                                        </p:tgtEl>
                                        <p:attrNameLst>
                                          <p:attrName>style.visibility</p:attrName>
                                        </p:attrNameLst>
                                      </p:cBhvr>
                                      <p:to>
                                        <p:strVal val="hidden"/>
                                      </p:to>
                                    </p:set>
                                  </p:childTnLst>
                                </p:cTn>
                              </p:par>
                              <p:par>
                                <p:cTn id="101" presetID="6" presetClass="exit" presetSubtype="32" fill="hold" grpId="0" nodeType="withEffect">
                                  <p:stCondLst>
                                    <p:cond delay="0"/>
                                  </p:stCondLst>
                                  <p:childTnLst>
                                    <p:animEffect transition="out" filter="circle(out)">
                                      <p:cBhvr>
                                        <p:cTn id="102" dur="5000"/>
                                        <p:tgtEl>
                                          <p:spTgt spid="48"/>
                                        </p:tgtEl>
                                      </p:cBhvr>
                                    </p:animEffect>
                                    <p:set>
                                      <p:cBhvr>
                                        <p:cTn id="103" dur="1" fill="hold">
                                          <p:stCondLst>
                                            <p:cond delay="4999"/>
                                          </p:stCondLst>
                                        </p:cTn>
                                        <p:tgtEl>
                                          <p:spTgt spid="48"/>
                                        </p:tgtEl>
                                        <p:attrNameLst>
                                          <p:attrName>style.visibility</p:attrName>
                                        </p:attrNameLst>
                                      </p:cBhvr>
                                      <p:to>
                                        <p:strVal val="hidden"/>
                                      </p:to>
                                    </p:set>
                                  </p:childTnLst>
                                </p:cTn>
                              </p:par>
                              <p:par>
                                <p:cTn id="104" presetID="6" presetClass="exit" presetSubtype="32" fill="hold" grpId="0" nodeType="withEffect">
                                  <p:stCondLst>
                                    <p:cond delay="0"/>
                                  </p:stCondLst>
                                  <p:childTnLst>
                                    <p:animEffect transition="out" filter="circle(out)">
                                      <p:cBhvr>
                                        <p:cTn id="105" dur="5000"/>
                                        <p:tgtEl>
                                          <p:spTgt spid="49"/>
                                        </p:tgtEl>
                                      </p:cBhvr>
                                    </p:animEffect>
                                    <p:set>
                                      <p:cBhvr>
                                        <p:cTn id="106" dur="1" fill="hold">
                                          <p:stCondLst>
                                            <p:cond delay="4999"/>
                                          </p:stCondLst>
                                        </p:cTn>
                                        <p:tgtEl>
                                          <p:spTgt spid="49"/>
                                        </p:tgtEl>
                                        <p:attrNameLst>
                                          <p:attrName>style.visibility</p:attrName>
                                        </p:attrNameLst>
                                      </p:cBhvr>
                                      <p:to>
                                        <p:strVal val="hidden"/>
                                      </p:to>
                                    </p:set>
                                  </p:childTnLst>
                                </p:cTn>
                              </p:par>
                              <p:par>
                                <p:cTn id="107" presetID="6" presetClass="exit" presetSubtype="32" fill="hold" grpId="0" nodeType="withEffect">
                                  <p:stCondLst>
                                    <p:cond delay="0"/>
                                  </p:stCondLst>
                                  <p:childTnLst>
                                    <p:animEffect transition="out" filter="circle(out)">
                                      <p:cBhvr>
                                        <p:cTn id="108" dur="5000"/>
                                        <p:tgtEl>
                                          <p:spTgt spid="50"/>
                                        </p:tgtEl>
                                      </p:cBhvr>
                                    </p:animEffect>
                                    <p:set>
                                      <p:cBhvr>
                                        <p:cTn id="109" dur="1" fill="hold">
                                          <p:stCondLst>
                                            <p:cond delay="4999"/>
                                          </p:stCondLst>
                                        </p:cTn>
                                        <p:tgtEl>
                                          <p:spTgt spid="50"/>
                                        </p:tgtEl>
                                        <p:attrNameLst>
                                          <p:attrName>style.visibility</p:attrName>
                                        </p:attrNameLst>
                                      </p:cBhvr>
                                      <p:to>
                                        <p:strVal val="hidden"/>
                                      </p:to>
                                    </p:set>
                                  </p:childTnLst>
                                </p:cTn>
                              </p:par>
                              <p:par>
                                <p:cTn id="110" presetID="6" presetClass="exit" presetSubtype="32" fill="hold" grpId="0" nodeType="withEffect">
                                  <p:stCondLst>
                                    <p:cond delay="0"/>
                                  </p:stCondLst>
                                  <p:childTnLst>
                                    <p:animEffect transition="out" filter="circle(out)">
                                      <p:cBhvr>
                                        <p:cTn id="111" dur="5000"/>
                                        <p:tgtEl>
                                          <p:spTgt spid="51"/>
                                        </p:tgtEl>
                                      </p:cBhvr>
                                    </p:animEffect>
                                    <p:set>
                                      <p:cBhvr>
                                        <p:cTn id="112" dur="1" fill="hold">
                                          <p:stCondLst>
                                            <p:cond delay="4999"/>
                                          </p:stCondLst>
                                        </p:cTn>
                                        <p:tgtEl>
                                          <p:spTgt spid="51"/>
                                        </p:tgtEl>
                                        <p:attrNameLst>
                                          <p:attrName>style.visibility</p:attrName>
                                        </p:attrNameLst>
                                      </p:cBhvr>
                                      <p:to>
                                        <p:strVal val="hidden"/>
                                      </p:to>
                                    </p:set>
                                  </p:childTnLst>
                                </p:cTn>
                              </p:par>
                              <p:par>
                                <p:cTn id="113" presetID="6" presetClass="exit" presetSubtype="32" fill="hold" grpId="0" nodeType="withEffect">
                                  <p:stCondLst>
                                    <p:cond delay="0"/>
                                  </p:stCondLst>
                                  <p:childTnLst>
                                    <p:animEffect transition="out" filter="circle(out)">
                                      <p:cBhvr>
                                        <p:cTn id="114" dur="5000"/>
                                        <p:tgtEl>
                                          <p:spTgt spid="54"/>
                                        </p:tgtEl>
                                      </p:cBhvr>
                                    </p:animEffect>
                                    <p:set>
                                      <p:cBhvr>
                                        <p:cTn id="115" dur="1" fill="hold">
                                          <p:stCondLst>
                                            <p:cond delay="4999"/>
                                          </p:stCondLst>
                                        </p:cTn>
                                        <p:tgtEl>
                                          <p:spTgt spid="54"/>
                                        </p:tgtEl>
                                        <p:attrNameLst>
                                          <p:attrName>style.visibility</p:attrName>
                                        </p:attrNameLst>
                                      </p:cBhvr>
                                      <p:to>
                                        <p:strVal val="hidden"/>
                                      </p:to>
                                    </p:set>
                                  </p:childTnLst>
                                </p:cTn>
                              </p:par>
                              <p:par>
                                <p:cTn id="116" presetID="6" presetClass="exit" presetSubtype="32" fill="hold" grpId="0" nodeType="withEffect">
                                  <p:stCondLst>
                                    <p:cond delay="0"/>
                                  </p:stCondLst>
                                  <p:childTnLst>
                                    <p:animEffect transition="out" filter="circle(out)">
                                      <p:cBhvr>
                                        <p:cTn id="117" dur="5000"/>
                                        <p:tgtEl>
                                          <p:spTgt spid="55"/>
                                        </p:tgtEl>
                                      </p:cBhvr>
                                    </p:animEffect>
                                    <p:set>
                                      <p:cBhvr>
                                        <p:cTn id="118" dur="1" fill="hold">
                                          <p:stCondLst>
                                            <p:cond delay="4999"/>
                                          </p:stCondLst>
                                        </p:cTn>
                                        <p:tgtEl>
                                          <p:spTgt spid="55"/>
                                        </p:tgtEl>
                                        <p:attrNameLst>
                                          <p:attrName>style.visibility</p:attrName>
                                        </p:attrNameLst>
                                      </p:cBhvr>
                                      <p:to>
                                        <p:strVal val="hidden"/>
                                      </p:to>
                                    </p:set>
                                  </p:childTnLst>
                                </p:cTn>
                              </p:par>
                              <p:par>
                                <p:cTn id="119" presetID="6" presetClass="exit" presetSubtype="32" fill="hold" grpId="0" nodeType="withEffect">
                                  <p:stCondLst>
                                    <p:cond delay="0"/>
                                  </p:stCondLst>
                                  <p:childTnLst>
                                    <p:animEffect transition="out" filter="circle(out)">
                                      <p:cBhvr>
                                        <p:cTn id="120" dur="5000"/>
                                        <p:tgtEl>
                                          <p:spTgt spid="56"/>
                                        </p:tgtEl>
                                      </p:cBhvr>
                                    </p:animEffect>
                                    <p:set>
                                      <p:cBhvr>
                                        <p:cTn id="121" dur="1" fill="hold">
                                          <p:stCondLst>
                                            <p:cond delay="4999"/>
                                          </p:stCondLst>
                                        </p:cTn>
                                        <p:tgtEl>
                                          <p:spTgt spid="56"/>
                                        </p:tgtEl>
                                        <p:attrNameLst>
                                          <p:attrName>style.visibility</p:attrName>
                                        </p:attrNameLst>
                                      </p:cBhvr>
                                      <p:to>
                                        <p:strVal val="hidden"/>
                                      </p:to>
                                    </p:set>
                                  </p:childTnLst>
                                </p:cTn>
                              </p:par>
                              <p:par>
                                <p:cTn id="122" presetID="6" presetClass="exit" presetSubtype="32" fill="hold" grpId="0" nodeType="withEffect">
                                  <p:stCondLst>
                                    <p:cond delay="0"/>
                                  </p:stCondLst>
                                  <p:childTnLst>
                                    <p:animEffect transition="out" filter="circle(out)">
                                      <p:cBhvr>
                                        <p:cTn id="123" dur="5000"/>
                                        <p:tgtEl>
                                          <p:spTgt spid="57"/>
                                        </p:tgtEl>
                                      </p:cBhvr>
                                    </p:animEffect>
                                    <p:set>
                                      <p:cBhvr>
                                        <p:cTn id="124" dur="1" fill="hold">
                                          <p:stCondLst>
                                            <p:cond delay="4999"/>
                                          </p:stCondLst>
                                        </p:cTn>
                                        <p:tgtEl>
                                          <p:spTgt spid="57"/>
                                        </p:tgtEl>
                                        <p:attrNameLst>
                                          <p:attrName>style.visibility</p:attrName>
                                        </p:attrNameLst>
                                      </p:cBhvr>
                                      <p:to>
                                        <p:strVal val="hidden"/>
                                      </p:to>
                                    </p:set>
                                  </p:childTnLst>
                                </p:cTn>
                              </p:par>
                              <p:par>
                                <p:cTn id="125" presetID="6" presetClass="exit" presetSubtype="32" fill="hold" grpId="0" nodeType="withEffect">
                                  <p:stCondLst>
                                    <p:cond delay="0"/>
                                  </p:stCondLst>
                                  <p:childTnLst>
                                    <p:animEffect transition="out" filter="circle(out)">
                                      <p:cBhvr>
                                        <p:cTn id="126" dur="5000"/>
                                        <p:tgtEl>
                                          <p:spTgt spid="58"/>
                                        </p:tgtEl>
                                      </p:cBhvr>
                                    </p:animEffect>
                                    <p:set>
                                      <p:cBhvr>
                                        <p:cTn id="127" dur="1" fill="hold">
                                          <p:stCondLst>
                                            <p:cond delay="4999"/>
                                          </p:stCondLst>
                                        </p:cTn>
                                        <p:tgtEl>
                                          <p:spTgt spid="58"/>
                                        </p:tgtEl>
                                        <p:attrNameLst>
                                          <p:attrName>style.visibility</p:attrName>
                                        </p:attrNameLst>
                                      </p:cBhvr>
                                      <p:to>
                                        <p:strVal val="hidden"/>
                                      </p:to>
                                    </p:set>
                                  </p:childTnLst>
                                </p:cTn>
                              </p:par>
                              <p:par>
                                <p:cTn id="128" presetID="6" presetClass="exit" presetSubtype="32" fill="hold" grpId="0" nodeType="withEffect">
                                  <p:stCondLst>
                                    <p:cond delay="0"/>
                                  </p:stCondLst>
                                  <p:childTnLst>
                                    <p:animEffect transition="out" filter="circle(out)">
                                      <p:cBhvr>
                                        <p:cTn id="129" dur="5000"/>
                                        <p:tgtEl>
                                          <p:spTgt spid="59"/>
                                        </p:tgtEl>
                                      </p:cBhvr>
                                    </p:animEffect>
                                    <p:set>
                                      <p:cBhvr>
                                        <p:cTn id="130" dur="1" fill="hold">
                                          <p:stCondLst>
                                            <p:cond delay="4999"/>
                                          </p:stCondLst>
                                        </p:cTn>
                                        <p:tgtEl>
                                          <p:spTgt spid="59"/>
                                        </p:tgtEl>
                                        <p:attrNameLst>
                                          <p:attrName>style.visibility</p:attrName>
                                        </p:attrNameLst>
                                      </p:cBhvr>
                                      <p:to>
                                        <p:strVal val="hidden"/>
                                      </p:to>
                                    </p:set>
                                  </p:childTnLst>
                                </p:cTn>
                              </p:par>
                              <p:par>
                                <p:cTn id="131" presetID="6" presetClass="exit" presetSubtype="32" fill="hold" grpId="0" nodeType="withEffect">
                                  <p:stCondLst>
                                    <p:cond delay="0"/>
                                  </p:stCondLst>
                                  <p:childTnLst>
                                    <p:animEffect transition="out" filter="circle(out)">
                                      <p:cBhvr>
                                        <p:cTn id="132" dur="5000"/>
                                        <p:tgtEl>
                                          <p:spTgt spid="62"/>
                                        </p:tgtEl>
                                      </p:cBhvr>
                                    </p:animEffect>
                                    <p:set>
                                      <p:cBhvr>
                                        <p:cTn id="133" dur="1" fill="hold">
                                          <p:stCondLst>
                                            <p:cond delay="4999"/>
                                          </p:stCondLst>
                                        </p:cTn>
                                        <p:tgtEl>
                                          <p:spTgt spid="62"/>
                                        </p:tgtEl>
                                        <p:attrNameLst>
                                          <p:attrName>style.visibility</p:attrName>
                                        </p:attrNameLst>
                                      </p:cBhvr>
                                      <p:to>
                                        <p:strVal val="hidden"/>
                                      </p:to>
                                    </p:set>
                                  </p:childTnLst>
                                </p:cTn>
                              </p:par>
                              <p:par>
                                <p:cTn id="134" presetID="6" presetClass="exit" presetSubtype="32" fill="hold" grpId="0" nodeType="withEffect">
                                  <p:stCondLst>
                                    <p:cond delay="0"/>
                                  </p:stCondLst>
                                  <p:childTnLst>
                                    <p:animEffect transition="out" filter="circle(out)">
                                      <p:cBhvr>
                                        <p:cTn id="135" dur="5000"/>
                                        <p:tgtEl>
                                          <p:spTgt spid="63"/>
                                        </p:tgtEl>
                                      </p:cBhvr>
                                    </p:animEffect>
                                    <p:set>
                                      <p:cBhvr>
                                        <p:cTn id="136" dur="1" fill="hold">
                                          <p:stCondLst>
                                            <p:cond delay="4999"/>
                                          </p:stCondLst>
                                        </p:cTn>
                                        <p:tgtEl>
                                          <p:spTgt spid="63"/>
                                        </p:tgtEl>
                                        <p:attrNameLst>
                                          <p:attrName>style.visibility</p:attrName>
                                        </p:attrNameLst>
                                      </p:cBhvr>
                                      <p:to>
                                        <p:strVal val="hidden"/>
                                      </p:to>
                                    </p:set>
                                  </p:childTnLst>
                                </p:cTn>
                              </p:par>
                              <p:par>
                                <p:cTn id="137" presetID="6" presetClass="exit" presetSubtype="32" fill="hold" grpId="0" nodeType="withEffect">
                                  <p:stCondLst>
                                    <p:cond delay="0"/>
                                  </p:stCondLst>
                                  <p:childTnLst>
                                    <p:animEffect transition="out" filter="circle(out)">
                                      <p:cBhvr>
                                        <p:cTn id="138" dur="5000"/>
                                        <p:tgtEl>
                                          <p:spTgt spid="64"/>
                                        </p:tgtEl>
                                      </p:cBhvr>
                                    </p:animEffect>
                                    <p:set>
                                      <p:cBhvr>
                                        <p:cTn id="139" dur="1" fill="hold">
                                          <p:stCondLst>
                                            <p:cond delay="4999"/>
                                          </p:stCondLst>
                                        </p:cTn>
                                        <p:tgtEl>
                                          <p:spTgt spid="64"/>
                                        </p:tgtEl>
                                        <p:attrNameLst>
                                          <p:attrName>style.visibility</p:attrName>
                                        </p:attrNameLst>
                                      </p:cBhvr>
                                      <p:to>
                                        <p:strVal val="hidden"/>
                                      </p:to>
                                    </p:set>
                                  </p:childTnLst>
                                </p:cTn>
                              </p:par>
                              <p:par>
                                <p:cTn id="140" presetID="6" presetClass="exit" presetSubtype="32" fill="hold" grpId="0" nodeType="withEffect">
                                  <p:stCondLst>
                                    <p:cond delay="0"/>
                                  </p:stCondLst>
                                  <p:childTnLst>
                                    <p:animEffect transition="out" filter="circle(out)">
                                      <p:cBhvr>
                                        <p:cTn id="141" dur="5000"/>
                                        <p:tgtEl>
                                          <p:spTgt spid="65"/>
                                        </p:tgtEl>
                                      </p:cBhvr>
                                    </p:animEffect>
                                    <p:set>
                                      <p:cBhvr>
                                        <p:cTn id="142" dur="1" fill="hold">
                                          <p:stCondLst>
                                            <p:cond delay="4999"/>
                                          </p:stCondLst>
                                        </p:cTn>
                                        <p:tgtEl>
                                          <p:spTgt spid="65"/>
                                        </p:tgtEl>
                                        <p:attrNameLst>
                                          <p:attrName>style.visibility</p:attrName>
                                        </p:attrNameLst>
                                      </p:cBhvr>
                                      <p:to>
                                        <p:strVal val="hidden"/>
                                      </p:to>
                                    </p:set>
                                  </p:childTnLst>
                                </p:cTn>
                              </p:par>
                              <p:par>
                                <p:cTn id="143" presetID="6" presetClass="exit" presetSubtype="32" fill="hold" grpId="0" nodeType="withEffect">
                                  <p:stCondLst>
                                    <p:cond delay="0"/>
                                  </p:stCondLst>
                                  <p:childTnLst>
                                    <p:animEffect transition="out" filter="circle(out)">
                                      <p:cBhvr>
                                        <p:cTn id="144" dur="5000"/>
                                        <p:tgtEl>
                                          <p:spTgt spid="66"/>
                                        </p:tgtEl>
                                      </p:cBhvr>
                                    </p:animEffect>
                                    <p:set>
                                      <p:cBhvr>
                                        <p:cTn id="145" dur="1" fill="hold">
                                          <p:stCondLst>
                                            <p:cond delay="4999"/>
                                          </p:stCondLst>
                                        </p:cTn>
                                        <p:tgtEl>
                                          <p:spTgt spid="66"/>
                                        </p:tgtEl>
                                        <p:attrNameLst>
                                          <p:attrName>style.visibility</p:attrName>
                                        </p:attrNameLst>
                                      </p:cBhvr>
                                      <p:to>
                                        <p:strVal val="hidden"/>
                                      </p:to>
                                    </p:set>
                                  </p:childTnLst>
                                </p:cTn>
                              </p:par>
                              <p:par>
                                <p:cTn id="146" presetID="6" presetClass="exit" presetSubtype="32" fill="hold" grpId="0" nodeType="withEffect">
                                  <p:stCondLst>
                                    <p:cond delay="0"/>
                                  </p:stCondLst>
                                  <p:childTnLst>
                                    <p:animEffect transition="out" filter="circle(out)">
                                      <p:cBhvr>
                                        <p:cTn id="147" dur="5000"/>
                                        <p:tgtEl>
                                          <p:spTgt spid="67"/>
                                        </p:tgtEl>
                                      </p:cBhvr>
                                    </p:animEffect>
                                    <p:set>
                                      <p:cBhvr>
                                        <p:cTn id="148" dur="1" fill="hold">
                                          <p:stCondLst>
                                            <p:cond delay="4999"/>
                                          </p:stCondLst>
                                        </p:cTn>
                                        <p:tgtEl>
                                          <p:spTgt spid="67"/>
                                        </p:tgtEl>
                                        <p:attrNameLst>
                                          <p:attrName>style.visibility</p:attrName>
                                        </p:attrNameLst>
                                      </p:cBhvr>
                                      <p:to>
                                        <p:strVal val="hidden"/>
                                      </p:to>
                                    </p:set>
                                  </p:childTnLst>
                                </p:cTn>
                              </p:par>
                              <p:par>
                                <p:cTn id="149" presetID="6" presetClass="exit" presetSubtype="32" fill="hold" grpId="0" nodeType="withEffect">
                                  <p:stCondLst>
                                    <p:cond delay="0"/>
                                  </p:stCondLst>
                                  <p:childTnLst>
                                    <p:animEffect transition="out" filter="circle(out)">
                                      <p:cBhvr>
                                        <p:cTn id="150" dur="5000"/>
                                        <p:tgtEl>
                                          <p:spTgt spid="70"/>
                                        </p:tgtEl>
                                      </p:cBhvr>
                                    </p:animEffect>
                                    <p:set>
                                      <p:cBhvr>
                                        <p:cTn id="151" dur="1" fill="hold">
                                          <p:stCondLst>
                                            <p:cond delay="4999"/>
                                          </p:stCondLst>
                                        </p:cTn>
                                        <p:tgtEl>
                                          <p:spTgt spid="70"/>
                                        </p:tgtEl>
                                        <p:attrNameLst>
                                          <p:attrName>style.visibility</p:attrName>
                                        </p:attrNameLst>
                                      </p:cBhvr>
                                      <p:to>
                                        <p:strVal val="hidden"/>
                                      </p:to>
                                    </p:set>
                                  </p:childTnLst>
                                </p:cTn>
                              </p:par>
                              <p:par>
                                <p:cTn id="152" presetID="6" presetClass="exit" presetSubtype="32" fill="hold" grpId="0" nodeType="withEffect">
                                  <p:stCondLst>
                                    <p:cond delay="0"/>
                                  </p:stCondLst>
                                  <p:childTnLst>
                                    <p:animEffect transition="out" filter="circle(out)">
                                      <p:cBhvr>
                                        <p:cTn id="153" dur="5000"/>
                                        <p:tgtEl>
                                          <p:spTgt spid="71"/>
                                        </p:tgtEl>
                                      </p:cBhvr>
                                    </p:animEffect>
                                    <p:set>
                                      <p:cBhvr>
                                        <p:cTn id="154" dur="1" fill="hold">
                                          <p:stCondLst>
                                            <p:cond delay="4999"/>
                                          </p:stCondLst>
                                        </p:cTn>
                                        <p:tgtEl>
                                          <p:spTgt spid="71"/>
                                        </p:tgtEl>
                                        <p:attrNameLst>
                                          <p:attrName>style.visibility</p:attrName>
                                        </p:attrNameLst>
                                      </p:cBhvr>
                                      <p:to>
                                        <p:strVal val="hidden"/>
                                      </p:to>
                                    </p:set>
                                  </p:childTnLst>
                                </p:cTn>
                              </p:par>
                              <p:par>
                                <p:cTn id="155" presetID="6" presetClass="exit" presetSubtype="32" fill="hold" grpId="0" nodeType="withEffect">
                                  <p:stCondLst>
                                    <p:cond delay="0"/>
                                  </p:stCondLst>
                                  <p:childTnLst>
                                    <p:animEffect transition="out" filter="circle(out)">
                                      <p:cBhvr>
                                        <p:cTn id="156" dur="5000"/>
                                        <p:tgtEl>
                                          <p:spTgt spid="72"/>
                                        </p:tgtEl>
                                      </p:cBhvr>
                                    </p:animEffect>
                                    <p:set>
                                      <p:cBhvr>
                                        <p:cTn id="157" dur="1" fill="hold">
                                          <p:stCondLst>
                                            <p:cond delay="4999"/>
                                          </p:stCondLst>
                                        </p:cTn>
                                        <p:tgtEl>
                                          <p:spTgt spid="72"/>
                                        </p:tgtEl>
                                        <p:attrNameLst>
                                          <p:attrName>style.visibility</p:attrName>
                                        </p:attrNameLst>
                                      </p:cBhvr>
                                      <p:to>
                                        <p:strVal val="hidden"/>
                                      </p:to>
                                    </p:set>
                                  </p:childTnLst>
                                </p:cTn>
                              </p:par>
                              <p:par>
                                <p:cTn id="158" presetID="6" presetClass="exit" presetSubtype="32" fill="hold" grpId="0" nodeType="withEffect">
                                  <p:stCondLst>
                                    <p:cond delay="0"/>
                                  </p:stCondLst>
                                  <p:childTnLst>
                                    <p:animEffect transition="out" filter="circle(out)">
                                      <p:cBhvr>
                                        <p:cTn id="159" dur="5000"/>
                                        <p:tgtEl>
                                          <p:spTgt spid="73"/>
                                        </p:tgtEl>
                                      </p:cBhvr>
                                    </p:animEffect>
                                    <p:set>
                                      <p:cBhvr>
                                        <p:cTn id="160" dur="1" fill="hold">
                                          <p:stCondLst>
                                            <p:cond delay="4999"/>
                                          </p:stCondLst>
                                        </p:cTn>
                                        <p:tgtEl>
                                          <p:spTgt spid="73"/>
                                        </p:tgtEl>
                                        <p:attrNameLst>
                                          <p:attrName>style.visibility</p:attrName>
                                        </p:attrNameLst>
                                      </p:cBhvr>
                                      <p:to>
                                        <p:strVal val="hidden"/>
                                      </p:to>
                                    </p:set>
                                  </p:childTnLst>
                                </p:cTn>
                              </p:par>
                              <p:par>
                                <p:cTn id="161" presetID="6" presetClass="exit" presetSubtype="32" fill="hold" grpId="0" nodeType="withEffect">
                                  <p:stCondLst>
                                    <p:cond delay="0"/>
                                  </p:stCondLst>
                                  <p:childTnLst>
                                    <p:animEffect transition="out" filter="circle(out)">
                                      <p:cBhvr>
                                        <p:cTn id="162" dur="5000"/>
                                        <p:tgtEl>
                                          <p:spTgt spid="74"/>
                                        </p:tgtEl>
                                      </p:cBhvr>
                                    </p:animEffect>
                                    <p:set>
                                      <p:cBhvr>
                                        <p:cTn id="163" dur="1" fill="hold">
                                          <p:stCondLst>
                                            <p:cond delay="4999"/>
                                          </p:stCondLst>
                                        </p:cTn>
                                        <p:tgtEl>
                                          <p:spTgt spid="74"/>
                                        </p:tgtEl>
                                        <p:attrNameLst>
                                          <p:attrName>style.visibility</p:attrName>
                                        </p:attrNameLst>
                                      </p:cBhvr>
                                      <p:to>
                                        <p:strVal val="hidden"/>
                                      </p:to>
                                    </p:set>
                                  </p:childTnLst>
                                </p:cTn>
                              </p:par>
                              <p:par>
                                <p:cTn id="164" presetID="6" presetClass="exit" presetSubtype="32" fill="hold" grpId="0" nodeType="withEffect">
                                  <p:stCondLst>
                                    <p:cond delay="0"/>
                                  </p:stCondLst>
                                  <p:childTnLst>
                                    <p:animEffect transition="out" filter="circle(out)">
                                      <p:cBhvr>
                                        <p:cTn id="165" dur="5000"/>
                                        <p:tgtEl>
                                          <p:spTgt spid="75"/>
                                        </p:tgtEl>
                                      </p:cBhvr>
                                    </p:animEffect>
                                    <p:set>
                                      <p:cBhvr>
                                        <p:cTn id="166" dur="1" fill="hold">
                                          <p:stCondLst>
                                            <p:cond delay="4999"/>
                                          </p:stCondLst>
                                        </p:cTn>
                                        <p:tgtEl>
                                          <p:spTgt spid="75"/>
                                        </p:tgtEl>
                                        <p:attrNameLst>
                                          <p:attrName>style.visibility</p:attrName>
                                        </p:attrNameLst>
                                      </p:cBhvr>
                                      <p:to>
                                        <p:strVal val="hidden"/>
                                      </p:to>
                                    </p:set>
                                  </p:childTnLst>
                                </p:cTn>
                              </p:par>
                              <p:par>
                                <p:cTn id="167" presetID="6" presetClass="exit" presetSubtype="32" fill="hold" grpId="0" nodeType="withEffect">
                                  <p:stCondLst>
                                    <p:cond delay="0"/>
                                  </p:stCondLst>
                                  <p:childTnLst>
                                    <p:animEffect transition="out" filter="circle(out)">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6" presetClass="exit" presetSubtype="32" fill="hold" grpId="0" nodeType="withEffect">
                                  <p:stCondLst>
                                    <p:cond delay="0"/>
                                  </p:stCondLst>
                                  <p:childTnLst>
                                    <p:animEffect transition="out" filter="circle(out)">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6" presetClass="exit" presetSubtype="32" fill="hold" grpId="0" nodeType="withEffect">
                                  <p:stCondLst>
                                    <p:cond delay="0"/>
                                  </p:stCondLst>
                                  <p:childTnLst>
                                    <p:animEffect transition="out" filter="circle(out)">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6" presetClass="exit" presetSubtype="32" fill="hold" grpId="0" nodeType="withEffect">
                                  <p:stCondLst>
                                    <p:cond delay="0"/>
                                  </p:stCondLst>
                                  <p:childTnLst>
                                    <p:animEffect transition="out" filter="circle(out)">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6" presetClass="exit" presetSubtype="32" fill="hold" grpId="0" nodeType="withEffect">
                                  <p:stCondLst>
                                    <p:cond delay="0"/>
                                  </p:stCondLst>
                                  <p:childTnLst>
                                    <p:animEffect transition="out" filter="circle(out)">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6" presetClass="exit" presetSubtype="32" fill="hold" grpId="0" nodeType="withEffect">
                                  <p:stCondLst>
                                    <p:cond delay="0"/>
                                  </p:stCondLst>
                                  <p:childTnLst>
                                    <p:animEffect transition="out" filter="circle(out)">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4" grpId="0" animBg="1"/>
      <p:bldP spid="15" grpId="0" animBg="1"/>
      <p:bldP spid="16" grpId="0" animBg="1"/>
      <p:bldP spid="17" grpId="0" animBg="1"/>
      <p:bldP spid="18" grpId="0" animBg="1"/>
      <p:bldP spid="19" grpId="0" animBg="1"/>
      <p:bldP spid="22" grpId="0" animBg="1"/>
      <p:bldP spid="23" grpId="0" animBg="1"/>
      <p:bldP spid="24" grpId="0" animBg="1"/>
      <p:bldP spid="25" grpId="0" animBg="1"/>
      <p:bldP spid="26" grpId="0" animBg="1"/>
      <p:bldP spid="27" grpId="0" animBg="1"/>
      <p:bldP spid="30" grpId="0" animBg="1"/>
      <p:bldP spid="31" grpId="0" animBg="1"/>
      <p:bldP spid="32" grpId="0" animBg="1"/>
      <p:bldP spid="33" grpId="0" animBg="1"/>
      <p:bldP spid="34" grpId="0" animBg="1"/>
      <p:bldP spid="35" grpId="0" animBg="1"/>
      <p:bldP spid="38" grpId="0" animBg="1"/>
      <p:bldP spid="39" grpId="0" animBg="1"/>
      <p:bldP spid="40" grpId="0" animBg="1"/>
      <p:bldP spid="41" grpId="0" animBg="1"/>
      <p:bldP spid="42" grpId="0" animBg="1"/>
      <p:bldP spid="43" grpId="0" animBg="1"/>
      <p:bldP spid="46" grpId="0" animBg="1"/>
      <p:bldP spid="47" grpId="0" animBg="1"/>
      <p:bldP spid="48" grpId="0" animBg="1"/>
      <p:bldP spid="49" grpId="0" animBg="1"/>
      <p:bldP spid="50" grpId="0" animBg="1"/>
      <p:bldP spid="51" grpId="0" animBg="1"/>
      <p:bldP spid="54" grpId="0" animBg="1"/>
      <p:bldP spid="55" grpId="0" animBg="1"/>
      <p:bldP spid="56" grpId="0" animBg="1"/>
      <p:bldP spid="57" grpId="0" animBg="1"/>
      <p:bldP spid="58" grpId="0" animBg="1"/>
      <p:bldP spid="59" grpId="0" animBg="1"/>
      <p:bldP spid="62" grpId="0" animBg="1"/>
      <p:bldP spid="63" grpId="0" animBg="1"/>
      <p:bldP spid="64" grpId="0" animBg="1"/>
      <p:bldP spid="65" grpId="0" animBg="1"/>
      <p:bldP spid="66" grpId="0" animBg="1"/>
      <p:bldP spid="67" grpId="0" animBg="1"/>
      <p:bldP spid="70" grpId="0" animBg="1"/>
      <p:bldP spid="71" grpId="0" animBg="1"/>
      <p:bldP spid="72" grpId="0" animBg="1"/>
      <p:bldP spid="73" grpId="0" animBg="1"/>
      <p:bldP spid="74" grpId="0" animBg="1"/>
      <p:bldP spid="75" grpId="0" animBg="1"/>
      <p:bldP spid="78" grpId="0" animBg="1"/>
      <p:bldP spid="79" grpId="0" animBg="1"/>
      <p:bldP spid="80" grpId="0" animBg="1"/>
      <p:bldP spid="81" grpId="0" animBg="1"/>
      <p:bldP spid="82" grpId="0" animBg="1"/>
      <p:bldP spid="8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02a7d36b8ba5ca3ffdf6fa6290819fe1.jpg"/>
          <p:cNvPicPr>
            <a:picLocks noChangeAspect="1"/>
          </p:cNvPicPr>
          <p:nvPr/>
        </p:nvPicPr>
        <p:blipFill>
          <a:blip r:embed="rId2"/>
          <a:stretch>
            <a:fillRect/>
          </a:stretch>
        </p:blipFill>
        <p:spPr>
          <a:xfrm>
            <a:off x="-1" y="0"/>
            <a:ext cx="9124703" cy="5143500"/>
          </a:xfrm>
          <a:prstGeom prst="rect">
            <a:avLst/>
          </a:prstGeom>
        </p:spPr>
      </p:pic>
      <p:sp>
        <p:nvSpPr>
          <p:cNvPr id="6" name="5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1857356"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557216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557216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557216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557216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557216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557216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650082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650082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650082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650082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650082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650082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7429520"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7429520"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7429520"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7429520"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7429520"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7429520"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835821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835821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835821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835821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835821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8358214" y="4286268"/>
            <a:ext cx="928694"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17"/>
                                        </p:tgtEl>
                                      </p:cBhvr>
                                    </p:animEffect>
                                    <p:set>
                                      <p:cBhvr>
                                        <p:cTn id="34" dur="1" fill="hold">
                                          <p:stCondLst>
                                            <p:cond delay="4999"/>
                                          </p:stCondLst>
                                        </p:cTn>
                                        <p:tgtEl>
                                          <p:spTgt spid="17"/>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5000"/>
                                        <p:tgtEl>
                                          <p:spTgt spid="18"/>
                                        </p:tgtEl>
                                      </p:cBhvr>
                                    </p:animEffect>
                                    <p:set>
                                      <p:cBhvr>
                                        <p:cTn id="37" dur="1" fill="hold">
                                          <p:stCondLst>
                                            <p:cond delay="4999"/>
                                          </p:stCondLst>
                                        </p:cTn>
                                        <p:tgtEl>
                                          <p:spTgt spid="18"/>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5000"/>
                                        <p:tgtEl>
                                          <p:spTgt spid="19"/>
                                        </p:tgtEl>
                                      </p:cBhvr>
                                    </p:animEffect>
                                    <p:set>
                                      <p:cBhvr>
                                        <p:cTn id="40" dur="1" fill="hold">
                                          <p:stCondLst>
                                            <p:cond delay="4999"/>
                                          </p:stCondLst>
                                        </p:cTn>
                                        <p:tgtEl>
                                          <p:spTgt spid="19"/>
                                        </p:tgtEl>
                                        <p:attrNameLst>
                                          <p:attrName>style.visibility</p:attrName>
                                        </p:attrNameLst>
                                      </p:cBhvr>
                                      <p:to>
                                        <p:strVal val="hidden"/>
                                      </p:to>
                                    </p:set>
                                  </p:childTnLst>
                                </p:cTn>
                              </p:par>
                              <p:par>
                                <p:cTn id="41" presetID="8" presetClass="exit" presetSubtype="32" fill="hold" grpId="0" nodeType="withEffect">
                                  <p:stCondLst>
                                    <p:cond delay="0"/>
                                  </p:stCondLst>
                                  <p:childTnLst>
                                    <p:animEffect transition="out" filter="diamond(out)">
                                      <p:cBhvr>
                                        <p:cTn id="42" dur="5000"/>
                                        <p:tgtEl>
                                          <p:spTgt spid="22"/>
                                        </p:tgtEl>
                                      </p:cBhvr>
                                    </p:animEffect>
                                    <p:set>
                                      <p:cBhvr>
                                        <p:cTn id="43" dur="1" fill="hold">
                                          <p:stCondLst>
                                            <p:cond delay="4999"/>
                                          </p:stCondLst>
                                        </p:cTn>
                                        <p:tgtEl>
                                          <p:spTgt spid="22"/>
                                        </p:tgtEl>
                                        <p:attrNameLst>
                                          <p:attrName>style.visibility</p:attrName>
                                        </p:attrNameLst>
                                      </p:cBhvr>
                                      <p:to>
                                        <p:strVal val="hidden"/>
                                      </p:to>
                                    </p:set>
                                  </p:childTnLst>
                                </p:cTn>
                              </p:par>
                              <p:par>
                                <p:cTn id="44" presetID="8" presetClass="exit" presetSubtype="32" fill="hold" grpId="0" nodeType="withEffect">
                                  <p:stCondLst>
                                    <p:cond delay="0"/>
                                  </p:stCondLst>
                                  <p:childTnLst>
                                    <p:animEffect transition="out" filter="diamond(out)">
                                      <p:cBhvr>
                                        <p:cTn id="45" dur="5000"/>
                                        <p:tgtEl>
                                          <p:spTgt spid="23"/>
                                        </p:tgtEl>
                                      </p:cBhvr>
                                    </p:animEffect>
                                    <p:set>
                                      <p:cBhvr>
                                        <p:cTn id="46" dur="1" fill="hold">
                                          <p:stCondLst>
                                            <p:cond delay="4999"/>
                                          </p:stCondLst>
                                        </p:cTn>
                                        <p:tgtEl>
                                          <p:spTgt spid="23"/>
                                        </p:tgtEl>
                                        <p:attrNameLst>
                                          <p:attrName>style.visibility</p:attrName>
                                        </p:attrNameLst>
                                      </p:cBhvr>
                                      <p:to>
                                        <p:strVal val="hidden"/>
                                      </p:to>
                                    </p:set>
                                  </p:childTnLst>
                                </p:cTn>
                              </p:par>
                              <p:par>
                                <p:cTn id="47" presetID="8" presetClass="exit" presetSubtype="32" fill="hold" grpId="0" nodeType="withEffect">
                                  <p:stCondLst>
                                    <p:cond delay="0"/>
                                  </p:stCondLst>
                                  <p:childTnLst>
                                    <p:animEffect transition="out" filter="diamond(out)">
                                      <p:cBhvr>
                                        <p:cTn id="48" dur="5000"/>
                                        <p:tgtEl>
                                          <p:spTgt spid="24"/>
                                        </p:tgtEl>
                                      </p:cBhvr>
                                    </p:animEffect>
                                    <p:set>
                                      <p:cBhvr>
                                        <p:cTn id="49" dur="1" fill="hold">
                                          <p:stCondLst>
                                            <p:cond delay="4999"/>
                                          </p:stCondLst>
                                        </p:cTn>
                                        <p:tgtEl>
                                          <p:spTgt spid="24"/>
                                        </p:tgtEl>
                                        <p:attrNameLst>
                                          <p:attrName>style.visibility</p:attrName>
                                        </p:attrNameLst>
                                      </p:cBhvr>
                                      <p:to>
                                        <p:strVal val="hidden"/>
                                      </p:to>
                                    </p:set>
                                  </p:childTnLst>
                                </p:cTn>
                              </p:par>
                              <p:par>
                                <p:cTn id="50" presetID="8" presetClass="exit" presetSubtype="32" fill="hold" grpId="0" nodeType="withEffect">
                                  <p:stCondLst>
                                    <p:cond delay="0"/>
                                  </p:stCondLst>
                                  <p:childTnLst>
                                    <p:animEffect transition="out" filter="diamond(out)">
                                      <p:cBhvr>
                                        <p:cTn id="51" dur="5000"/>
                                        <p:tgtEl>
                                          <p:spTgt spid="25"/>
                                        </p:tgtEl>
                                      </p:cBhvr>
                                    </p:animEffect>
                                    <p:set>
                                      <p:cBhvr>
                                        <p:cTn id="52" dur="1" fill="hold">
                                          <p:stCondLst>
                                            <p:cond delay="4999"/>
                                          </p:stCondLst>
                                        </p:cTn>
                                        <p:tgtEl>
                                          <p:spTgt spid="25"/>
                                        </p:tgtEl>
                                        <p:attrNameLst>
                                          <p:attrName>style.visibility</p:attrName>
                                        </p:attrNameLst>
                                      </p:cBhvr>
                                      <p:to>
                                        <p:strVal val="hidden"/>
                                      </p:to>
                                    </p:set>
                                  </p:childTnLst>
                                </p:cTn>
                              </p:par>
                              <p:par>
                                <p:cTn id="53" presetID="8" presetClass="exit" presetSubtype="32" fill="hold" grpId="0" nodeType="withEffect">
                                  <p:stCondLst>
                                    <p:cond delay="0"/>
                                  </p:stCondLst>
                                  <p:childTnLst>
                                    <p:animEffect transition="out" filter="diamond(out)">
                                      <p:cBhvr>
                                        <p:cTn id="54" dur="5000"/>
                                        <p:tgtEl>
                                          <p:spTgt spid="26"/>
                                        </p:tgtEl>
                                      </p:cBhvr>
                                    </p:animEffect>
                                    <p:set>
                                      <p:cBhvr>
                                        <p:cTn id="55" dur="1" fill="hold">
                                          <p:stCondLst>
                                            <p:cond delay="4999"/>
                                          </p:stCondLst>
                                        </p:cTn>
                                        <p:tgtEl>
                                          <p:spTgt spid="26"/>
                                        </p:tgtEl>
                                        <p:attrNameLst>
                                          <p:attrName>style.visibility</p:attrName>
                                        </p:attrNameLst>
                                      </p:cBhvr>
                                      <p:to>
                                        <p:strVal val="hidden"/>
                                      </p:to>
                                    </p:set>
                                  </p:childTnLst>
                                </p:cTn>
                              </p:par>
                              <p:par>
                                <p:cTn id="56" presetID="8" presetClass="exit" presetSubtype="32" fill="hold" grpId="0" nodeType="withEffect">
                                  <p:stCondLst>
                                    <p:cond delay="0"/>
                                  </p:stCondLst>
                                  <p:childTnLst>
                                    <p:animEffect transition="out" filter="diamond(out)">
                                      <p:cBhvr>
                                        <p:cTn id="57" dur="5000"/>
                                        <p:tgtEl>
                                          <p:spTgt spid="27"/>
                                        </p:tgtEl>
                                      </p:cBhvr>
                                    </p:animEffect>
                                    <p:set>
                                      <p:cBhvr>
                                        <p:cTn id="58" dur="1" fill="hold">
                                          <p:stCondLst>
                                            <p:cond delay="4999"/>
                                          </p:stCondLst>
                                        </p:cTn>
                                        <p:tgtEl>
                                          <p:spTgt spid="27"/>
                                        </p:tgtEl>
                                        <p:attrNameLst>
                                          <p:attrName>style.visibility</p:attrName>
                                        </p:attrNameLst>
                                      </p:cBhvr>
                                      <p:to>
                                        <p:strVal val="hidden"/>
                                      </p:to>
                                    </p:set>
                                  </p:childTnLst>
                                </p:cTn>
                              </p:par>
                              <p:par>
                                <p:cTn id="59" presetID="8" presetClass="exit" presetSubtype="32" fill="hold" grpId="0" nodeType="withEffect">
                                  <p:stCondLst>
                                    <p:cond delay="0"/>
                                  </p:stCondLst>
                                  <p:childTnLst>
                                    <p:animEffect transition="out" filter="diamond(out)">
                                      <p:cBhvr>
                                        <p:cTn id="60" dur="5000"/>
                                        <p:tgtEl>
                                          <p:spTgt spid="30"/>
                                        </p:tgtEl>
                                      </p:cBhvr>
                                    </p:animEffect>
                                    <p:set>
                                      <p:cBhvr>
                                        <p:cTn id="61" dur="1" fill="hold">
                                          <p:stCondLst>
                                            <p:cond delay="4999"/>
                                          </p:stCondLst>
                                        </p:cTn>
                                        <p:tgtEl>
                                          <p:spTgt spid="30"/>
                                        </p:tgtEl>
                                        <p:attrNameLst>
                                          <p:attrName>style.visibility</p:attrName>
                                        </p:attrNameLst>
                                      </p:cBhvr>
                                      <p:to>
                                        <p:strVal val="hidden"/>
                                      </p:to>
                                    </p:set>
                                  </p:childTnLst>
                                </p:cTn>
                              </p:par>
                              <p:par>
                                <p:cTn id="62" presetID="8" presetClass="exit" presetSubtype="32" fill="hold" grpId="0" nodeType="withEffect">
                                  <p:stCondLst>
                                    <p:cond delay="0"/>
                                  </p:stCondLst>
                                  <p:childTnLst>
                                    <p:animEffect transition="out" filter="diamond(out)">
                                      <p:cBhvr>
                                        <p:cTn id="63" dur="5000"/>
                                        <p:tgtEl>
                                          <p:spTgt spid="31"/>
                                        </p:tgtEl>
                                      </p:cBhvr>
                                    </p:animEffect>
                                    <p:set>
                                      <p:cBhvr>
                                        <p:cTn id="64" dur="1" fill="hold">
                                          <p:stCondLst>
                                            <p:cond delay="4999"/>
                                          </p:stCondLst>
                                        </p:cTn>
                                        <p:tgtEl>
                                          <p:spTgt spid="31"/>
                                        </p:tgtEl>
                                        <p:attrNameLst>
                                          <p:attrName>style.visibility</p:attrName>
                                        </p:attrNameLst>
                                      </p:cBhvr>
                                      <p:to>
                                        <p:strVal val="hidden"/>
                                      </p:to>
                                    </p:set>
                                  </p:childTnLst>
                                </p:cTn>
                              </p:par>
                              <p:par>
                                <p:cTn id="65" presetID="8" presetClass="exit" presetSubtype="32" fill="hold" grpId="0" nodeType="withEffect">
                                  <p:stCondLst>
                                    <p:cond delay="0"/>
                                  </p:stCondLst>
                                  <p:childTnLst>
                                    <p:animEffect transition="out" filter="diamond(out)">
                                      <p:cBhvr>
                                        <p:cTn id="66" dur="5000"/>
                                        <p:tgtEl>
                                          <p:spTgt spid="32"/>
                                        </p:tgtEl>
                                      </p:cBhvr>
                                    </p:animEffect>
                                    <p:set>
                                      <p:cBhvr>
                                        <p:cTn id="67" dur="1" fill="hold">
                                          <p:stCondLst>
                                            <p:cond delay="4999"/>
                                          </p:stCondLst>
                                        </p:cTn>
                                        <p:tgtEl>
                                          <p:spTgt spid="32"/>
                                        </p:tgtEl>
                                        <p:attrNameLst>
                                          <p:attrName>style.visibility</p:attrName>
                                        </p:attrNameLst>
                                      </p:cBhvr>
                                      <p:to>
                                        <p:strVal val="hidden"/>
                                      </p:to>
                                    </p:set>
                                  </p:childTnLst>
                                </p:cTn>
                              </p:par>
                              <p:par>
                                <p:cTn id="68" presetID="8" presetClass="exit" presetSubtype="32" fill="hold" grpId="0" nodeType="withEffect">
                                  <p:stCondLst>
                                    <p:cond delay="0"/>
                                  </p:stCondLst>
                                  <p:childTnLst>
                                    <p:animEffect transition="out" filter="diamond(out)">
                                      <p:cBhvr>
                                        <p:cTn id="69" dur="5000"/>
                                        <p:tgtEl>
                                          <p:spTgt spid="33"/>
                                        </p:tgtEl>
                                      </p:cBhvr>
                                    </p:animEffect>
                                    <p:set>
                                      <p:cBhvr>
                                        <p:cTn id="70" dur="1" fill="hold">
                                          <p:stCondLst>
                                            <p:cond delay="4999"/>
                                          </p:stCondLst>
                                        </p:cTn>
                                        <p:tgtEl>
                                          <p:spTgt spid="33"/>
                                        </p:tgtEl>
                                        <p:attrNameLst>
                                          <p:attrName>style.visibility</p:attrName>
                                        </p:attrNameLst>
                                      </p:cBhvr>
                                      <p:to>
                                        <p:strVal val="hidden"/>
                                      </p:to>
                                    </p:set>
                                  </p:childTnLst>
                                </p:cTn>
                              </p:par>
                              <p:par>
                                <p:cTn id="71" presetID="8" presetClass="exit" presetSubtype="32" fill="hold" grpId="0" nodeType="withEffect">
                                  <p:stCondLst>
                                    <p:cond delay="0"/>
                                  </p:stCondLst>
                                  <p:childTnLst>
                                    <p:animEffect transition="out" filter="diamond(out)">
                                      <p:cBhvr>
                                        <p:cTn id="72" dur="5000"/>
                                        <p:tgtEl>
                                          <p:spTgt spid="34"/>
                                        </p:tgtEl>
                                      </p:cBhvr>
                                    </p:animEffect>
                                    <p:set>
                                      <p:cBhvr>
                                        <p:cTn id="73" dur="1" fill="hold">
                                          <p:stCondLst>
                                            <p:cond delay="4999"/>
                                          </p:stCondLst>
                                        </p:cTn>
                                        <p:tgtEl>
                                          <p:spTgt spid="34"/>
                                        </p:tgtEl>
                                        <p:attrNameLst>
                                          <p:attrName>style.visibility</p:attrName>
                                        </p:attrNameLst>
                                      </p:cBhvr>
                                      <p:to>
                                        <p:strVal val="hidden"/>
                                      </p:to>
                                    </p:set>
                                  </p:childTnLst>
                                </p:cTn>
                              </p:par>
                              <p:par>
                                <p:cTn id="74" presetID="8" presetClass="exit" presetSubtype="32" fill="hold" grpId="0" nodeType="withEffect">
                                  <p:stCondLst>
                                    <p:cond delay="0"/>
                                  </p:stCondLst>
                                  <p:childTnLst>
                                    <p:animEffect transition="out" filter="diamond(out)">
                                      <p:cBhvr>
                                        <p:cTn id="75" dur="5000"/>
                                        <p:tgtEl>
                                          <p:spTgt spid="35"/>
                                        </p:tgtEl>
                                      </p:cBhvr>
                                    </p:animEffect>
                                    <p:set>
                                      <p:cBhvr>
                                        <p:cTn id="76" dur="1" fill="hold">
                                          <p:stCondLst>
                                            <p:cond delay="4999"/>
                                          </p:stCondLst>
                                        </p:cTn>
                                        <p:tgtEl>
                                          <p:spTgt spid="35"/>
                                        </p:tgtEl>
                                        <p:attrNameLst>
                                          <p:attrName>style.visibility</p:attrName>
                                        </p:attrNameLst>
                                      </p:cBhvr>
                                      <p:to>
                                        <p:strVal val="hidden"/>
                                      </p:to>
                                    </p:set>
                                  </p:childTnLst>
                                </p:cTn>
                              </p:par>
                              <p:par>
                                <p:cTn id="77" presetID="8" presetClass="exit" presetSubtype="32" fill="hold" grpId="0" nodeType="withEffect">
                                  <p:stCondLst>
                                    <p:cond delay="0"/>
                                  </p:stCondLst>
                                  <p:childTnLst>
                                    <p:animEffect transition="out" filter="diamond(out)">
                                      <p:cBhvr>
                                        <p:cTn id="78" dur="5000"/>
                                        <p:tgtEl>
                                          <p:spTgt spid="38"/>
                                        </p:tgtEl>
                                      </p:cBhvr>
                                    </p:animEffect>
                                    <p:set>
                                      <p:cBhvr>
                                        <p:cTn id="79" dur="1" fill="hold">
                                          <p:stCondLst>
                                            <p:cond delay="4999"/>
                                          </p:stCondLst>
                                        </p:cTn>
                                        <p:tgtEl>
                                          <p:spTgt spid="38"/>
                                        </p:tgtEl>
                                        <p:attrNameLst>
                                          <p:attrName>style.visibility</p:attrName>
                                        </p:attrNameLst>
                                      </p:cBhvr>
                                      <p:to>
                                        <p:strVal val="hidden"/>
                                      </p:to>
                                    </p:set>
                                  </p:childTnLst>
                                </p:cTn>
                              </p:par>
                              <p:par>
                                <p:cTn id="80" presetID="8" presetClass="exit" presetSubtype="32" fill="hold" grpId="0" nodeType="withEffect">
                                  <p:stCondLst>
                                    <p:cond delay="0"/>
                                  </p:stCondLst>
                                  <p:childTnLst>
                                    <p:animEffect transition="out" filter="diamond(out)">
                                      <p:cBhvr>
                                        <p:cTn id="81" dur="5000"/>
                                        <p:tgtEl>
                                          <p:spTgt spid="39"/>
                                        </p:tgtEl>
                                      </p:cBhvr>
                                    </p:animEffect>
                                    <p:set>
                                      <p:cBhvr>
                                        <p:cTn id="82" dur="1" fill="hold">
                                          <p:stCondLst>
                                            <p:cond delay="4999"/>
                                          </p:stCondLst>
                                        </p:cTn>
                                        <p:tgtEl>
                                          <p:spTgt spid="39"/>
                                        </p:tgtEl>
                                        <p:attrNameLst>
                                          <p:attrName>style.visibility</p:attrName>
                                        </p:attrNameLst>
                                      </p:cBhvr>
                                      <p:to>
                                        <p:strVal val="hidden"/>
                                      </p:to>
                                    </p:set>
                                  </p:childTnLst>
                                </p:cTn>
                              </p:par>
                              <p:par>
                                <p:cTn id="83" presetID="8" presetClass="exit" presetSubtype="32" fill="hold" grpId="0" nodeType="withEffect">
                                  <p:stCondLst>
                                    <p:cond delay="0"/>
                                  </p:stCondLst>
                                  <p:childTnLst>
                                    <p:animEffect transition="out" filter="diamond(out)">
                                      <p:cBhvr>
                                        <p:cTn id="84" dur="5000"/>
                                        <p:tgtEl>
                                          <p:spTgt spid="40"/>
                                        </p:tgtEl>
                                      </p:cBhvr>
                                    </p:animEffect>
                                    <p:set>
                                      <p:cBhvr>
                                        <p:cTn id="85" dur="1" fill="hold">
                                          <p:stCondLst>
                                            <p:cond delay="4999"/>
                                          </p:stCondLst>
                                        </p:cTn>
                                        <p:tgtEl>
                                          <p:spTgt spid="40"/>
                                        </p:tgtEl>
                                        <p:attrNameLst>
                                          <p:attrName>style.visibility</p:attrName>
                                        </p:attrNameLst>
                                      </p:cBhvr>
                                      <p:to>
                                        <p:strVal val="hidden"/>
                                      </p:to>
                                    </p:set>
                                  </p:childTnLst>
                                </p:cTn>
                              </p:par>
                              <p:par>
                                <p:cTn id="86" presetID="8" presetClass="exit" presetSubtype="32" fill="hold" grpId="0" nodeType="withEffect">
                                  <p:stCondLst>
                                    <p:cond delay="0"/>
                                  </p:stCondLst>
                                  <p:childTnLst>
                                    <p:animEffect transition="out" filter="diamond(out)">
                                      <p:cBhvr>
                                        <p:cTn id="87" dur="5000"/>
                                        <p:tgtEl>
                                          <p:spTgt spid="41"/>
                                        </p:tgtEl>
                                      </p:cBhvr>
                                    </p:animEffect>
                                    <p:set>
                                      <p:cBhvr>
                                        <p:cTn id="88" dur="1" fill="hold">
                                          <p:stCondLst>
                                            <p:cond delay="4999"/>
                                          </p:stCondLst>
                                        </p:cTn>
                                        <p:tgtEl>
                                          <p:spTgt spid="41"/>
                                        </p:tgtEl>
                                        <p:attrNameLst>
                                          <p:attrName>style.visibility</p:attrName>
                                        </p:attrNameLst>
                                      </p:cBhvr>
                                      <p:to>
                                        <p:strVal val="hidden"/>
                                      </p:to>
                                    </p:set>
                                  </p:childTnLst>
                                </p:cTn>
                              </p:par>
                              <p:par>
                                <p:cTn id="89" presetID="8" presetClass="exit" presetSubtype="32" fill="hold" grpId="0" nodeType="withEffect">
                                  <p:stCondLst>
                                    <p:cond delay="0"/>
                                  </p:stCondLst>
                                  <p:childTnLst>
                                    <p:animEffect transition="out" filter="diamond(out)">
                                      <p:cBhvr>
                                        <p:cTn id="90" dur="5000"/>
                                        <p:tgtEl>
                                          <p:spTgt spid="42"/>
                                        </p:tgtEl>
                                      </p:cBhvr>
                                    </p:animEffect>
                                    <p:set>
                                      <p:cBhvr>
                                        <p:cTn id="91" dur="1" fill="hold">
                                          <p:stCondLst>
                                            <p:cond delay="4999"/>
                                          </p:stCondLst>
                                        </p:cTn>
                                        <p:tgtEl>
                                          <p:spTgt spid="42"/>
                                        </p:tgtEl>
                                        <p:attrNameLst>
                                          <p:attrName>style.visibility</p:attrName>
                                        </p:attrNameLst>
                                      </p:cBhvr>
                                      <p:to>
                                        <p:strVal val="hidden"/>
                                      </p:to>
                                    </p:set>
                                  </p:childTnLst>
                                </p:cTn>
                              </p:par>
                              <p:par>
                                <p:cTn id="92" presetID="8" presetClass="exit" presetSubtype="32" fill="hold" grpId="0" nodeType="withEffect">
                                  <p:stCondLst>
                                    <p:cond delay="0"/>
                                  </p:stCondLst>
                                  <p:childTnLst>
                                    <p:animEffect transition="out" filter="diamond(out)">
                                      <p:cBhvr>
                                        <p:cTn id="93" dur="5000"/>
                                        <p:tgtEl>
                                          <p:spTgt spid="43"/>
                                        </p:tgtEl>
                                      </p:cBhvr>
                                    </p:animEffect>
                                    <p:set>
                                      <p:cBhvr>
                                        <p:cTn id="94" dur="1" fill="hold">
                                          <p:stCondLst>
                                            <p:cond delay="4999"/>
                                          </p:stCondLst>
                                        </p:cTn>
                                        <p:tgtEl>
                                          <p:spTgt spid="43"/>
                                        </p:tgtEl>
                                        <p:attrNameLst>
                                          <p:attrName>style.visibility</p:attrName>
                                        </p:attrNameLst>
                                      </p:cBhvr>
                                      <p:to>
                                        <p:strVal val="hidden"/>
                                      </p:to>
                                    </p:set>
                                  </p:childTnLst>
                                </p:cTn>
                              </p:par>
                              <p:par>
                                <p:cTn id="95" presetID="8" presetClass="exit" presetSubtype="32" fill="hold" grpId="0" nodeType="withEffect">
                                  <p:stCondLst>
                                    <p:cond delay="0"/>
                                  </p:stCondLst>
                                  <p:childTnLst>
                                    <p:animEffect transition="out" filter="diamond(out)">
                                      <p:cBhvr>
                                        <p:cTn id="96" dur="5000"/>
                                        <p:tgtEl>
                                          <p:spTgt spid="46"/>
                                        </p:tgtEl>
                                      </p:cBhvr>
                                    </p:animEffect>
                                    <p:set>
                                      <p:cBhvr>
                                        <p:cTn id="97" dur="1" fill="hold">
                                          <p:stCondLst>
                                            <p:cond delay="4999"/>
                                          </p:stCondLst>
                                        </p:cTn>
                                        <p:tgtEl>
                                          <p:spTgt spid="46"/>
                                        </p:tgtEl>
                                        <p:attrNameLst>
                                          <p:attrName>style.visibility</p:attrName>
                                        </p:attrNameLst>
                                      </p:cBhvr>
                                      <p:to>
                                        <p:strVal val="hidden"/>
                                      </p:to>
                                    </p:set>
                                  </p:childTnLst>
                                </p:cTn>
                              </p:par>
                              <p:par>
                                <p:cTn id="98" presetID="8" presetClass="exit" presetSubtype="32" fill="hold" grpId="0" nodeType="withEffect">
                                  <p:stCondLst>
                                    <p:cond delay="0"/>
                                  </p:stCondLst>
                                  <p:childTnLst>
                                    <p:animEffect transition="out" filter="diamond(out)">
                                      <p:cBhvr>
                                        <p:cTn id="99" dur="5000"/>
                                        <p:tgtEl>
                                          <p:spTgt spid="47"/>
                                        </p:tgtEl>
                                      </p:cBhvr>
                                    </p:animEffect>
                                    <p:set>
                                      <p:cBhvr>
                                        <p:cTn id="100" dur="1" fill="hold">
                                          <p:stCondLst>
                                            <p:cond delay="4999"/>
                                          </p:stCondLst>
                                        </p:cTn>
                                        <p:tgtEl>
                                          <p:spTgt spid="47"/>
                                        </p:tgtEl>
                                        <p:attrNameLst>
                                          <p:attrName>style.visibility</p:attrName>
                                        </p:attrNameLst>
                                      </p:cBhvr>
                                      <p:to>
                                        <p:strVal val="hidden"/>
                                      </p:to>
                                    </p:set>
                                  </p:childTnLst>
                                </p:cTn>
                              </p:par>
                              <p:par>
                                <p:cTn id="101" presetID="8" presetClass="exit" presetSubtype="32" fill="hold" grpId="0" nodeType="withEffect">
                                  <p:stCondLst>
                                    <p:cond delay="0"/>
                                  </p:stCondLst>
                                  <p:childTnLst>
                                    <p:animEffect transition="out" filter="diamond(out)">
                                      <p:cBhvr>
                                        <p:cTn id="102" dur="5000"/>
                                        <p:tgtEl>
                                          <p:spTgt spid="48"/>
                                        </p:tgtEl>
                                      </p:cBhvr>
                                    </p:animEffect>
                                    <p:set>
                                      <p:cBhvr>
                                        <p:cTn id="103" dur="1" fill="hold">
                                          <p:stCondLst>
                                            <p:cond delay="4999"/>
                                          </p:stCondLst>
                                        </p:cTn>
                                        <p:tgtEl>
                                          <p:spTgt spid="48"/>
                                        </p:tgtEl>
                                        <p:attrNameLst>
                                          <p:attrName>style.visibility</p:attrName>
                                        </p:attrNameLst>
                                      </p:cBhvr>
                                      <p:to>
                                        <p:strVal val="hidden"/>
                                      </p:to>
                                    </p:set>
                                  </p:childTnLst>
                                </p:cTn>
                              </p:par>
                              <p:par>
                                <p:cTn id="104" presetID="8" presetClass="exit" presetSubtype="32" fill="hold" grpId="0" nodeType="withEffect">
                                  <p:stCondLst>
                                    <p:cond delay="0"/>
                                  </p:stCondLst>
                                  <p:childTnLst>
                                    <p:animEffect transition="out" filter="diamond(out)">
                                      <p:cBhvr>
                                        <p:cTn id="105" dur="5000"/>
                                        <p:tgtEl>
                                          <p:spTgt spid="49"/>
                                        </p:tgtEl>
                                      </p:cBhvr>
                                    </p:animEffect>
                                    <p:set>
                                      <p:cBhvr>
                                        <p:cTn id="106" dur="1" fill="hold">
                                          <p:stCondLst>
                                            <p:cond delay="4999"/>
                                          </p:stCondLst>
                                        </p:cTn>
                                        <p:tgtEl>
                                          <p:spTgt spid="49"/>
                                        </p:tgtEl>
                                        <p:attrNameLst>
                                          <p:attrName>style.visibility</p:attrName>
                                        </p:attrNameLst>
                                      </p:cBhvr>
                                      <p:to>
                                        <p:strVal val="hidden"/>
                                      </p:to>
                                    </p:set>
                                  </p:childTnLst>
                                </p:cTn>
                              </p:par>
                              <p:par>
                                <p:cTn id="107" presetID="8" presetClass="exit" presetSubtype="32" fill="hold" grpId="0" nodeType="withEffect">
                                  <p:stCondLst>
                                    <p:cond delay="0"/>
                                  </p:stCondLst>
                                  <p:childTnLst>
                                    <p:animEffect transition="out" filter="diamond(out)">
                                      <p:cBhvr>
                                        <p:cTn id="108" dur="5000"/>
                                        <p:tgtEl>
                                          <p:spTgt spid="50"/>
                                        </p:tgtEl>
                                      </p:cBhvr>
                                    </p:animEffect>
                                    <p:set>
                                      <p:cBhvr>
                                        <p:cTn id="109" dur="1" fill="hold">
                                          <p:stCondLst>
                                            <p:cond delay="4999"/>
                                          </p:stCondLst>
                                        </p:cTn>
                                        <p:tgtEl>
                                          <p:spTgt spid="50"/>
                                        </p:tgtEl>
                                        <p:attrNameLst>
                                          <p:attrName>style.visibility</p:attrName>
                                        </p:attrNameLst>
                                      </p:cBhvr>
                                      <p:to>
                                        <p:strVal val="hidden"/>
                                      </p:to>
                                    </p:set>
                                  </p:childTnLst>
                                </p:cTn>
                              </p:par>
                              <p:par>
                                <p:cTn id="110" presetID="8" presetClass="exit" presetSubtype="32" fill="hold" grpId="0" nodeType="withEffect">
                                  <p:stCondLst>
                                    <p:cond delay="0"/>
                                  </p:stCondLst>
                                  <p:childTnLst>
                                    <p:animEffect transition="out" filter="diamond(out)">
                                      <p:cBhvr>
                                        <p:cTn id="111" dur="5000"/>
                                        <p:tgtEl>
                                          <p:spTgt spid="51"/>
                                        </p:tgtEl>
                                      </p:cBhvr>
                                    </p:animEffect>
                                    <p:set>
                                      <p:cBhvr>
                                        <p:cTn id="112" dur="1" fill="hold">
                                          <p:stCondLst>
                                            <p:cond delay="4999"/>
                                          </p:stCondLst>
                                        </p:cTn>
                                        <p:tgtEl>
                                          <p:spTgt spid="51"/>
                                        </p:tgtEl>
                                        <p:attrNameLst>
                                          <p:attrName>style.visibility</p:attrName>
                                        </p:attrNameLst>
                                      </p:cBhvr>
                                      <p:to>
                                        <p:strVal val="hidden"/>
                                      </p:to>
                                    </p:set>
                                  </p:childTnLst>
                                </p:cTn>
                              </p:par>
                              <p:par>
                                <p:cTn id="113" presetID="8" presetClass="exit" presetSubtype="32" fill="hold" grpId="0" nodeType="withEffect">
                                  <p:stCondLst>
                                    <p:cond delay="0"/>
                                  </p:stCondLst>
                                  <p:childTnLst>
                                    <p:animEffect transition="out" filter="diamond(out)">
                                      <p:cBhvr>
                                        <p:cTn id="114" dur="5000"/>
                                        <p:tgtEl>
                                          <p:spTgt spid="54"/>
                                        </p:tgtEl>
                                      </p:cBhvr>
                                    </p:animEffect>
                                    <p:set>
                                      <p:cBhvr>
                                        <p:cTn id="115" dur="1" fill="hold">
                                          <p:stCondLst>
                                            <p:cond delay="4999"/>
                                          </p:stCondLst>
                                        </p:cTn>
                                        <p:tgtEl>
                                          <p:spTgt spid="54"/>
                                        </p:tgtEl>
                                        <p:attrNameLst>
                                          <p:attrName>style.visibility</p:attrName>
                                        </p:attrNameLst>
                                      </p:cBhvr>
                                      <p:to>
                                        <p:strVal val="hidden"/>
                                      </p:to>
                                    </p:set>
                                  </p:childTnLst>
                                </p:cTn>
                              </p:par>
                              <p:par>
                                <p:cTn id="116" presetID="8" presetClass="exit" presetSubtype="32" fill="hold" grpId="0" nodeType="withEffect">
                                  <p:stCondLst>
                                    <p:cond delay="0"/>
                                  </p:stCondLst>
                                  <p:childTnLst>
                                    <p:animEffect transition="out" filter="diamond(out)">
                                      <p:cBhvr>
                                        <p:cTn id="117" dur="5000"/>
                                        <p:tgtEl>
                                          <p:spTgt spid="55"/>
                                        </p:tgtEl>
                                      </p:cBhvr>
                                    </p:animEffect>
                                    <p:set>
                                      <p:cBhvr>
                                        <p:cTn id="118" dur="1" fill="hold">
                                          <p:stCondLst>
                                            <p:cond delay="4999"/>
                                          </p:stCondLst>
                                        </p:cTn>
                                        <p:tgtEl>
                                          <p:spTgt spid="55"/>
                                        </p:tgtEl>
                                        <p:attrNameLst>
                                          <p:attrName>style.visibility</p:attrName>
                                        </p:attrNameLst>
                                      </p:cBhvr>
                                      <p:to>
                                        <p:strVal val="hidden"/>
                                      </p:to>
                                    </p:set>
                                  </p:childTnLst>
                                </p:cTn>
                              </p:par>
                              <p:par>
                                <p:cTn id="119" presetID="8" presetClass="exit" presetSubtype="32" fill="hold" grpId="0" nodeType="withEffect">
                                  <p:stCondLst>
                                    <p:cond delay="0"/>
                                  </p:stCondLst>
                                  <p:childTnLst>
                                    <p:animEffect transition="out" filter="diamond(out)">
                                      <p:cBhvr>
                                        <p:cTn id="120" dur="5000"/>
                                        <p:tgtEl>
                                          <p:spTgt spid="56"/>
                                        </p:tgtEl>
                                      </p:cBhvr>
                                    </p:animEffect>
                                    <p:set>
                                      <p:cBhvr>
                                        <p:cTn id="121" dur="1" fill="hold">
                                          <p:stCondLst>
                                            <p:cond delay="4999"/>
                                          </p:stCondLst>
                                        </p:cTn>
                                        <p:tgtEl>
                                          <p:spTgt spid="56"/>
                                        </p:tgtEl>
                                        <p:attrNameLst>
                                          <p:attrName>style.visibility</p:attrName>
                                        </p:attrNameLst>
                                      </p:cBhvr>
                                      <p:to>
                                        <p:strVal val="hidden"/>
                                      </p:to>
                                    </p:set>
                                  </p:childTnLst>
                                </p:cTn>
                              </p:par>
                              <p:par>
                                <p:cTn id="122" presetID="8" presetClass="exit" presetSubtype="32" fill="hold" grpId="0" nodeType="withEffect">
                                  <p:stCondLst>
                                    <p:cond delay="0"/>
                                  </p:stCondLst>
                                  <p:childTnLst>
                                    <p:animEffect transition="out" filter="diamond(out)">
                                      <p:cBhvr>
                                        <p:cTn id="123" dur="5000"/>
                                        <p:tgtEl>
                                          <p:spTgt spid="57"/>
                                        </p:tgtEl>
                                      </p:cBhvr>
                                    </p:animEffect>
                                    <p:set>
                                      <p:cBhvr>
                                        <p:cTn id="124" dur="1" fill="hold">
                                          <p:stCondLst>
                                            <p:cond delay="4999"/>
                                          </p:stCondLst>
                                        </p:cTn>
                                        <p:tgtEl>
                                          <p:spTgt spid="57"/>
                                        </p:tgtEl>
                                        <p:attrNameLst>
                                          <p:attrName>style.visibility</p:attrName>
                                        </p:attrNameLst>
                                      </p:cBhvr>
                                      <p:to>
                                        <p:strVal val="hidden"/>
                                      </p:to>
                                    </p:set>
                                  </p:childTnLst>
                                </p:cTn>
                              </p:par>
                              <p:par>
                                <p:cTn id="125" presetID="8" presetClass="exit" presetSubtype="32" fill="hold" grpId="0" nodeType="withEffect">
                                  <p:stCondLst>
                                    <p:cond delay="0"/>
                                  </p:stCondLst>
                                  <p:childTnLst>
                                    <p:animEffect transition="out" filter="diamond(out)">
                                      <p:cBhvr>
                                        <p:cTn id="126" dur="5000"/>
                                        <p:tgtEl>
                                          <p:spTgt spid="58"/>
                                        </p:tgtEl>
                                      </p:cBhvr>
                                    </p:animEffect>
                                    <p:set>
                                      <p:cBhvr>
                                        <p:cTn id="127" dur="1" fill="hold">
                                          <p:stCondLst>
                                            <p:cond delay="4999"/>
                                          </p:stCondLst>
                                        </p:cTn>
                                        <p:tgtEl>
                                          <p:spTgt spid="58"/>
                                        </p:tgtEl>
                                        <p:attrNameLst>
                                          <p:attrName>style.visibility</p:attrName>
                                        </p:attrNameLst>
                                      </p:cBhvr>
                                      <p:to>
                                        <p:strVal val="hidden"/>
                                      </p:to>
                                    </p:set>
                                  </p:childTnLst>
                                </p:cTn>
                              </p:par>
                              <p:par>
                                <p:cTn id="128" presetID="8" presetClass="exit" presetSubtype="32" fill="hold" grpId="0" nodeType="withEffect">
                                  <p:stCondLst>
                                    <p:cond delay="0"/>
                                  </p:stCondLst>
                                  <p:childTnLst>
                                    <p:animEffect transition="out" filter="diamond(out)">
                                      <p:cBhvr>
                                        <p:cTn id="129" dur="5000"/>
                                        <p:tgtEl>
                                          <p:spTgt spid="59"/>
                                        </p:tgtEl>
                                      </p:cBhvr>
                                    </p:animEffect>
                                    <p:set>
                                      <p:cBhvr>
                                        <p:cTn id="130" dur="1" fill="hold">
                                          <p:stCondLst>
                                            <p:cond delay="4999"/>
                                          </p:stCondLst>
                                        </p:cTn>
                                        <p:tgtEl>
                                          <p:spTgt spid="59"/>
                                        </p:tgtEl>
                                        <p:attrNameLst>
                                          <p:attrName>style.visibility</p:attrName>
                                        </p:attrNameLst>
                                      </p:cBhvr>
                                      <p:to>
                                        <p:strVal val="hidden"/>
                                      </p:to>
                                    </p:set>
                                  </p:childTnLst>
                                </p:cTn>
                              </p:par>
                              <p:par>
                                <p:cTn id="131" presetID="8" presetClass="exit" presetSubtype="32" fill="hold" grpId="0" nodeType="withEffect">
                                  <p:stCondLst>
                                    <p:cond delay="0"/>
                                  </p:stCondLst>
                                  <p:childTnLst>
                                    <p:animEffect transition="out" filter="diamond(out)">
                                      <p:cBhvr>
                                        <p:cTn id="132" dur="5000"/>
                                        <p:tgtEl>
                                          <p:spTgt spid="62"/>
                                        </p:tgtEl>
                                      </p:cBhvr>
                                    </p:animEffect>
                                    <p:set>
                                      <p:cBhvr>
                                        <p:cTn id="133" dur="1" fill="hold">
                                          <p:stCondLst>
                                            <p:cond delay="4999"/>
                                          </p:stCondLst>
                                        </p:cTn>
                                        <p:tgtEl>
                                          <p:spTgt spid="62"/>
                                        </p:tgtEl>
                                        <p:attrNameLst>
                                          <p:attrName>style.visibility</p:attrName>
                                        </p:attrNameLst>
                                      </p:cBhvr>
                                      <p:to>
                                        <p:strVal val="hidden"/>
                                      </p:to>
                                    </p:set>
                                  </p:childTnLst>
                                </p:cTn>
                              </p:par>
                              <p:par>
                                <p:cTn id="134" presetID="8" presetClass="exit" presetSubtype="32" fill="hold" grpId="0" nodeType="withEffect">
                                  <p:stCondLst>
                                    <p:cond delay="0"/>
                                  </p:stCondLst>
                                  <p:childTnLst>
                                    <p:animEffect transition="out" filter="diamond(out)">
                                      <p:cBhvr>
                                        <p:cTn id="135" dur="5000"/>
                                        <p:tgtEl>
                                          <p:spTgt spid="63"/>
                                        </p:tgtEl>
                                      </p:cBhvr>
                                    </p:animEffect>
                                    <p:set>
                                      <p:cBhvr>
                                        <p:cTn id="136" dur="1" fill="hold">
                                          <p:stCondLst>
                                            <p:cond delay="4999"/>
                                          </p:stCondLst>
                                        </p:cTn>
                                        <p:tgtEl>
                                          <p:spTgt spid="63"/>
                                        </p:tgtEl>
                                        <p:attrNameLst>
                                          <p:attrName>style.visibility</p:attrName>
                                        </p:attrNameLst>
                                      </p:cBhvr>
                                      <p:to>
                                        <p:strVal val="hidden"/>
                                      </p:to>
                                    </p:set>
                                  </p:childTnLst>
                                </p:cTn>
                              </p:par>
                              <p:par>
                                <p:cTn id="137" presetID="8" presetClass="exit" presetSubtype="32" fill="hold" grpId="0" nodeType="withEffect">
                                  <p:stCondLst>
                                    <p:cond delay="0"/>
                                  </p:stCondLst>
                                  <p:childTnLst>
                                    <p:animEffect transition="out" filter="diamond(out)">
                                      <p:cBhvr>
                                        <p:cTn id="138" dur="5000"/>
                                        <p:tgtEl>
                                          <p:spTgt spid="64"/>
                                        </p:tgtEl>
                                      </p:cBhvr>
                                    </p:animEffect>
                                    <p:set>
                                      <p:cBhvr>
                                        <p:cTn id="139" dur="1" fill="hold">
                                          <p:stCondLst>
                                            <p:cond delay="4999"/>
                                          </p:stCondLst>
                                        </p:cTn>
                                        <p:tgtEl>
                                          <p:spTgt spid="64"/>
                                        </p:tgtEl>
                                        <p:attrNameLst>
                                          <p:attrName>style.visibility</p:attrName>
                                        </p:attrNameLst>
                                      </p:cBhvr>
                                      <p:to>
                                        <p:strVal val="hidden"/>
                                      </p:to>
                                    </p:set>
                                  </p:childTnLst>
                                </p:cTn>
                              </p:par>
                              <p:par>
                                <p:cTn id="140" presetID="8" presetClass="exit" presetSubtype="32" fill="hold" grpId="0" nodeType="withEffect">
                                  <p:stCondLst>
                                    <p:cond delay="0"/>
                                  </p:stCondLst>
                                  <p:childTnLst>
                                    <p:animEffect transition="out" filter="diamond(out)">
                                      <p:cBhvr>
                                        <p:cTn id="141" dur="5000"/>
                                        <p:tgtEl>
                                          <p:spTgt spid="65"/>
                                        </p:tgtEl>
                                      </p:cBhvr>
                                    </p:animEffect>
                                    <p:set>
                                      <p:cBhvr>
                                        <p:cTn id="142" dur="1" fill="hold">
                                          <p:stCondLst>
                                            <p:cond delay="4999"/>
                                          </p:stCondLst>
                                        </p:cTn>
                                        <p:tgtEl>
                                          <p:spTgt spid="65"/>
                                        </p:tgtEl>
                                        <p:attrNameLst>
                                          <p:attrName>style.visibility</p:attrName>
                                        </p:attrNameLst>
                                      </p:cBhvr>
                                      <p:to>
                                        <p:strVal val="hidden"/>
                                      </p:to>
                                    </p:set>
                                  </p:childTnLst>
                                </p:cTn>
                              </p:par>
                              <p:par>
                                <p:cTn id="143" presetID="8" presetClass="exit" presetSubtype="32" fill="hold" grpId="0" nodeType="withEffect">
                                  <p:stCondLst>
                                    <p:cond delay="0"/>
                                  </p:stCondLst>
                                  <p:childTnLst>
                                    <p:animEffect transition="out" filter="diamond(out)">
                                      <p:cBhvr>
                                        <p:cTn id="144" dur="5000"/>
                                        <p:tgtEl>
                                          <p:spTgt spid="66"/>
                                        </p:tgtEl>
                                      </p:cBhvr>
                                    </p:animEffect>
                                    <p:set>
                                      <p:cBhvr>
                                        <p:cTn id="145" dur="1" fill="hold">
                                          <p:stCondLst>
                                            <p:cond delay="4999"/>
                                          </p:stCondLst>
                                        </p:cTn>
                                        <p:tgtEl>
                                          <p:spTgt spid="66"/>
                                        </p:tgtEl>
                                        <p:attrNameLst>
                                          <p:attrName>style.visibility</p:attrName>
                                        </p:attrNameLst>
                                      </p:cBhvr>
                                      <p:to>
                                        <p:strVal val="hidden"/>
                                      </p:to>
                                    </p:set>
                                  </p:childTnLst>
                                </p:cTn>
                              </p:par>
                              <p:par>
                                <p:cTn id="146" presetID="8" presetClass="exit" presetSubtype="32" fill="hold" grpId="0" nodeType="withEffect">
                                  <p:stCondLst>
                                    <p:cond delay="0"/>
                                  </p:stCondLst>
                                  <p:childTnLst>
                                    <p:animEffect transition="out" filter="diamond(out)">
                                      <p:cBhvr>
                                        <p:cTn id="147" dur="5000"/>
                                        <p:tgtEl>
                                          <p:spTgt spid="67"/>
                                        </p:tgtEl>
                                      </p:cBhvr>
                                    </p:animEffect>
                                    <p:set>
                                      <p:cBhvr>
                                        <p:cTn id="148" dur="1" fill="hold">
                                          <p:stCondLst>
                                            <p:cond delay="4999"/>
                                          </p:stCondLst>
                                        </p:cTn>
                                        <p:tgtEl>
                                          <p:spTgt spid="67"/>
                                        </p:tgtEl>
                                        <p:attrNameLst>
                                          <p:attrName>style.visibility</p:attrName>
                                        </p:attrNameLst>
                                      </p:cBhvr>
                                      <p:to>
                                        <p:strVal val="hidden"/>
                                      </p:to>
                                    </p:set>
                                  </p:childTnLst>
                                </p:cTn>
                              </p:par>
                              <p:par>
                                <p:cTn id="149" presetID="8" presetClass="exit" presetSubtype="32" fill="hold" grpId="0" nodeType="withEffect">
                                  <p:stCondLst>
                                    <p:cond delay="0"/>
                                  </p:stCondLst>
                                  <p:childTnLst>
                                    <p:animEffect transition="out" filter="diamond(out)">
                                      <p:cBhvr>
                                        <p:cTn id="150" dur="5000"/>
                                        <p:tgtEl>
                                          <p:spTgt spid="70"/>
                                        </p:tgtEl>
                                      </p:cBhvr>
                                    </p:animEffect>
                                    <p:set>
                                      <p:cBhvr>
                                        <p:cTn id="151" dur="1" fill="hold">
                                          <p:stCondLst>
                                            <p:cond delay="4999"/>
                                          </p:stCondLst>
                                        </p:cTn>
                                        <p:tgtEl>
                                          <p:spTgt spid="70"/>
                                        </p:tgtEl>
                                        <p:attrNameLst>
                                          <p:attrName>style.visibility</p:attrName>
                                        </p:attrNameLst>
                                      </p:cBhvr>
                                      <p:to>
                                        <p:strVal val="hidden"/>
                                      </p:to>
                                    </p:set>
                                  </p:childTnLst>
                                </p:cTn>
                              </p:par>
                              <p:par>
                                <p:cTn id="152" presetID="8" presetClass="exit" presetSubtype="32" fill="hold" grpId="0" nodeType="withEffect">
                                  <p:stCondLst>
                                    <p:cond delay="0"/>
                                  </p:stCondLst>
                                  <p:childTnLst>
                                    <p:animEffect transition="out" filter="diamond(out)">
                                      <p:cBhvr>
                                        <p:cTn id="153" dur="5000"/>
                                        <p:tgtEl>
                                          <p:spTgt spid="71"/>
                                        </p:tgtEl>
                                      </p:cBhvr>
                                    </p:animEffect>
                                    <p:set>
                                      <p:cBhvr>
                                        <p:cTn id="154" dur="1" fill="hold">
                                          <p:stCondLst>
                                            <p:cond delay="4999"/>
                                          </p:stCondLst>
                                        </p:cTn>
                                        <p:tgtEl>
                                          <p:spTgt spid="71"/>
                                        </p:tgtEl>
                                        <p:attrNameLst>
                                          <p:attrName>style.visibility</p:attrName>
                                        </p:attrNameLst>
                                      </p:cBhvr>
                                      <p:to>
                                        <p:strVal val="hidden"/>
                                      </p:to>
                                    </p:set>
                                  </p:childTnLst>
                                </p:cTn>
                              </p:par>
                              <p:par>
                                <p:cTn id="155" presetID="8" presetClass="exit" presetSubtype="32" fill="hold" grpId="0" nodeType="withEffect">
                                  <p:stCondLst>
                                    <p:cond delay="0"/>
                                  </p:stCondLst>
                                  <p:childTnLst>
                                    <p:animEffect transition="out" filter="diamond(out)">
                                      <p:cBhvr>
                                        <p:cTn id="156" dur="5000"/>
                                        <p:tgtEl>
                                          <p:spTgt spid="72"/>
                                        </p:tgtEl>
                                      </p:cBhvr>
                                    </p:animEffect>
                                    <p:set>
                                      <p:cBhvr>
                                        <p:cTn id="157" dur="1" fill="hold">
                                          <p:stCondLst>
                                            <p:cond delay="4999"/>
                                          </p:stCondLst>
                                        </p:cTn>
                                        <p:tgtEl>
                                          <p:spTgt spid="72"/>
                                        </p:tgtEl>
                                        <p:attrNameLst>
                                          <p:attrName>style.visibility</p:attrName>
                                        </p:attrNameLst>
                                      </p:cBhvr>
                                      <p:to>
                                        <p:strVal val="hidden"/>
                                      </p:to>
                                    </p:set>
                                  </p:childTnLst>
                                </p:cTn>
                              </p:par>
                              <p:par>
                                <p:cTn id="158" presetID="8" presetClass="exit" presetSubtype="32" fill="hold" grpId="0" nodeType="withEffect">
                                  <p:stCondLst>
                                    <p:cond delay="0"/>
                                  </p:stCondLst>
                                  <p:childTnLst>
                                    <p:animEffect transition="out" filter="diamond(out)">
                                      <p:cBhvr>
                                        <p:cTn id="159" dur="5000"/>
                                        <p:tgtEl>
                                          <p:spTgt spid="73"/>
                                        </p:tgtEl>
                                      </p:cBhvr>
                                    </p:animEffect>
                                    <p:set>
                                      <p:cBhvr>
                                        <p:cTn id="160" dur="1" fill="hold">
                                          <p:stCondLst>
                                            <p:cond delay="4999"/>
                                          </p:stCondLst>
                                        </p:cTn>
                                        <p:tgtEl>
                                          <p:spTgt spid="73"/>
                                        </p:tgtEl>
                                        <p:attrNameLst>
                                          <p:attrName>style.visibility</p:attrName>
                                        </p:attrNameLst>
                                      </p:cBhvr>
                                      <p:to>
                                        <p:strVal val="hidden"/>
                                      </p:to>
                                    </p:set>
                                  </p:childTnLst>
                                </p:cTn>
                              </p:par>
                              <p:par>
                                <p:cTn id="161" presetID="8" presetClass="exit" presetSubtype="32" fill="hold" grpId="0" nodeType="withEffect">
                                  <p:stCondLst>
                                    <p:cond delay="0"/>
                                  </p:stCondLst>
                                  <p:childTnLst>
                                    <p:animEffect transition="out" filter="diamond(out)">
                                      <p:cBhvr>
                                        <p:cTn id="162" dur="5000"/>
                                        <p:tgtEl>
                                          <p:spTgt spid="74"/>
                                        </p:tgtEl>
                                      </p:cBhvr>
                                    </p:animEffect>
                                    <p:set>
                                      <p:cBhvr>
                                        <p:cTn id="163" dur="1" fill="hold">
                                          <p:stCondLst>
                                            <p:cond delay="4999"/>
                                          </p:stCondLst>
                                        </p:cTn>
                                        <p:tgtEl>
                                          <p:spTgt spid="74"/>
                                        </p:tgtEl>
                                        <p:attrNameLst>
                                          <p:attrName>style.visibility</p:attrName>
                                        </p:attrNameLst>
                                      </p:cBhvr>
                                      <p:to>
                                        <p:strVal val="hidden"/>
                                      </p:to>
                                    </p:set>
                                  </p:childTnLst>
                                </p:cTn>
                              </p:par>
                              <p:par>
                                <p:cTn id="164" presetID="8" presetClass="exit" presetSubtype="32" fill="hold" grpId="0" nodeType="withEffect">
                                  <p:stCondLst>
                                    <p:cond delay="0"/>
                                  </p:stCondLst>
                                  <p:childTnLst>
                                    <p:animEffect transition="out" filter="diamond(out)">
                                      <p:cBhvr>
                                        <p:cTn id="165" dur="5000"/>
                                        <p:tgtEl>
                                          <p:spTgt spid="75"/>
                                        </p:tgtEl>
                                      </p:cBhvr>
                                    </p:animEffect>
                                    <p:set>
                                      <p:cBhvr>
                                        <p:cTn id="166" dur="1" fill="hold">
                                          <p:stCondLst>
                                            <p:cond delay="4999"/>
                                          </p:stCondLst>
                                        </p:cTn>
                                        <p:tgtEl>
                                          <p:spTgt spid="75"/>
                                        </p:tgtEl>
                                        <p:attrNameLst>
                                          <p:attrName>style.visibility</p:attrName>
                                        </p:attrNameLst>
                                      </p:cBhvr>
                                      <p:to>
                                        <p:strVal val="hidden"/>
                                      </p:to>
                                    </p:set>
                                  </p:childTnLst>
                                </p:cTn>
                              </p:par>
                              <p:par>
                                <p:cTn id="167" presetID="8" presetClass="exit" presetSubtype="32" fill="hold" grpId="0" nodeType="withEffect">
                                  <p:stCondLst>
                                    <p:cond delay="0"/>
                                  </p:stCondLst>
                                  <p:childTnLst>
                                    <p:animEffect transition="out" filter="diamond(out)">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8" presetClass="exit" presetSubtype="32" fill="hold" grpId="0" nodeType="withEffect">
                                  <p:stCondLst>
                                    <p:cond delay="0"/>
                                  </p:stCondLst>
                                  <p:childTnLst>
                                    <p:animEffect transition="out" filter="diamond(out)">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8" presetClass="exit" presetSubtype="32" fill="hold" grpId="0" nodeType="withEffect">
                                  <p:stCondLst>
                                    <p:cond delay="0"/>
                                  </p:stCondLst>
                                  <p:childTnLst>
                                    <p:animEffect transition="out" filter="diamond(out)">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8" presetClass="exit" presetSubtype="32" fill="hold" grpId="0" nodeType="withEffect">
                                  <p:stCondLst>
                                    <p:cond delay="0"/>
                                  </p:stCondLst>
                                  <p:childTnLst>
                                    <p:animEffect transition="out" filter="diamond(out)">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8" presetClass="exit" presetSubtype="32" fill="hold" grpId="0" nodeType="withEffect">
                                  <p:stCondLst>
                                    <p:cond delay="0"/>
                                  </p:stCondLst>
                                  <p:childTnLst>
                                    <p:animEffect transition="out" filter="diamond(out)">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8" presetClass="exit" presetSubtype="32" fill="hold" grpId="0" nodeType="withEffect">
                                  <p:stCondLst>
                                    <p:cond delay="0"/>
                                  </p:stCondLst>
                                  <p:childTnLst>
                                    <p:animEffect transition="out" filter="diamond(out)">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4" grpId="0" animBg="1"/>
      <p:bldP spid="15" grpId="0" animBg="1"/>
      <p:bldP spid="16" grpId="0" animBg="1"/>
      <p:bldP spid="17" grpId="0" animBg="1"/>
      <p:bldP spid="18" grpId="0" animBg="1"/>
      <p:bldP spid="19" grpId="0" animBg="1"/>
      <p:bldP spid="22" grpId="0" animBg="1"/>
      <p:bldP spid="23" grpId="0" animBg="1"/>
      <p:bldP spid="24" grpId="0" animBg="1"/>
      <p:bldP spid="25" grpId="0" animBg="1"/>
      <p:bldP spid="26" grpId="0" animBg="1"/>
      <p:bldP spid="27" grpId="0" animBg="1"/>
      <p:bldP spid="30" grpId="0" animBg="1"/>
      <p:bldP spid="31" grpId="0" animBg="1"/>
      <p:bldP spid="32" grpId="0" animBg="1"/>
      <p:bldP spid="33" grpId="0" animBg="1"/>
      <p:bldP spid="34" grpId="0" animBg="1"/>
      <p:bldP spid="35" grpId="0" animBg="1"/>
      <p:bldP spid="38" grpId="0" animBg="1"/>
      <p:bldP spid="39" grpId="0" animBg="1"/>
      <p:bldP spid="40" grpId="0" animBg="1"/>
      <p:bldP spid="41" grpId="0" animBg="1"/>
      <p:bldP spid="42" grpId="0" animBg="1"/>
      <p:bldP spid="43" grpId="0" animBg="1"/>
      <p:bldP spid="46" grpId="0" animBg="1"/>
      <p:bldP spid="47" grpId="0" animBg="1"/>
      <p:bldP spid="48" grpId="0" animBg="1"/>
      <p:bldP spid="49" grpId="0" animBg="1"/>
      <p:bldP spid="50" grpId="0" animBg="1"/>
      <p:bldP spid="51" grpId="0" animBg="1"/>
      <p:bldP spid="54" grpId="0" animBg="1"/>
      <p:bldP spid="55" grpId="0" animBg="1"/>
      <p:bldP spid="56" grpId="0" animBg="1"/>
      <p:bldP spid="57" grpId="0" animBg="1"/>
      <p:bldP spid="58" grpId="0" animBg="1"/>
      <p:bldP spid="59" grpId="0" animBg="1"/>
      <p:bldP spid="62" grpId="0" animBg="1"/>
      <p:bldP spid="63" grpId="0" animBg="1"/>
      <p:bldP spid="64" grpId="0" animBg="1"/>
      <p:bldP spid="65" grpId="0" animBg="1"/>
      <p:bldP spid="66" grpId="0" animBg="1"/>
      <p:bldP spid="67" grpId="0" animBg="1"/>
      <p:bldP spid="70" grpId="0" animBg="1"/>
      <p:bldP spid="71" grpId="0" animBg="1"/>
      <p:bldP spid="72" grpId="0" animBg="1"/>
      <p:bldP spid="73" grpId="0" animBg="1"/>
      <p:bldP spid="74" grpId="0" animBg="1"/>
      <p:bldP spid="75" grpId="0" animBg="1"/>
      <p:bldP spid="78" grpId="0" animBg="1"/>
      <p:bldP spid="79" grpId="0" animBg="1"/>
      <p:bldP spid="80" grpId="0" animBg="1"/>
      <p:bldP spid="81" grpId="0" animBg="1"/>
      <p:bldP spid="82" grpId="0" animBg="1"/>
      <p:bldP spid="8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2aa758189d5891d4c48777b86efedffa.jpg"/>
          <p:cNvPicPr>
            <a:picLocks noChangeAspect="1"/>
          </p:cNvPicPr>
          <p:nvPr/>
        </p:nvPicPr>
        <p:blipFill>
          <a:blip r:embed="rId2"/>
          <a:stretch>
            <a:fillRect/>
          </a:stretch>
        </p:blipFill>
        <p:spPr>
          <a:xfrm>
            <a:off x="0" y="1255"/>
            <a:ext cx="9144000" cy="5140990"/>
          </a:xfrm>
          <a:prstGeom prst="rect">
            <a:avLst/>
          </a:prstGeom>
        </p:spPr>
      </p:pic>
      <p:sp>
        <p:nvSpPr>
          <p:cNvPr id="6" name="5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1857356"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557213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557213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557213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557213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557213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557213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650079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650079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650079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650079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650079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650079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7429488"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7429488"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7429488"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7429488"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7429488"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7429488"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8358182" y="24"/>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8358182" y="857256"/>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8358182" y="1714512"/>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8358182" y="2571768"/>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8358182" y="3429000"/>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8358182" y="4286268"/>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17"/>
                                        </p:tgtEl>
                                      </p:cBhvr>
                                    </p:animEffect>
                                    <p:set>
                                      <p:cBhvr>
                                        <p:cTn id="34" dur="1" fill="hold">
                                          <p:stCondLst>
                                            <p:cond delay="4999"/>
                                          </p:stCondLst>
                                        </p:cTn>
                                        <p:tgtEl>
                                          <p:spTgt spid="17"/>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8"/>
                                        </p:tgtEl>
                                      </p:cBhvr>
                                    </p:animEffect>
                                    <p:set>
                                      <p:cBhvr>
                                        <p:cTn id="37" dur="1" fill="hold">
                                          <p:stCondLst>
                                            <p:cond delay="4999"/>
                                          </p:stCondLst>
                                        </p:cTn>
                                        <p:tgtEl>
                                          <p:spTgt spid="18"/>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9"/>
                                        </p:tgtEl>
                                      </p:cBhvr>
                                    </p:animEffect>
                                    <p:set>
                                      <p:cBhvr>
                                        <p:cTn id="40" dur="1" fill="hold">
                                          <p:stCondLst>
                                            <p:cond delay="4999"/>
                                          </p:stCondLst>
                                        </p:cTn>
                                        <p:tgtEl>
                                          <p:spTgt spid="19"/>
                                        </p:tgtEl>
                                        <p:attrNameLst>
                                          <p:attrName>style.visibility</p:attrName>
                                        </p:attrNameLst>
                                      </p:cBhvr>
                                      <p:to>
                                        <p:strVal val="hidden"/>
                                      </p:to>
                                    </p:set>
                                  </p:childTnLst>
                                </p:cTn>
                              </p:par>
                              <p:par>
                                <p:cTn id="41" presetID="4" presetClass="exit" presetSubtype="32" fill="hold" grpId="0" nodeType="withEffect">
                                  <p:stCondLst>
                                    <p:cond delay="0"/>
                                  </p:stCondLst>
                                  <p:childTnLst>
                                    <p:animEffect transition="out" filter="box(out)">
                                      <p:cBhvr>
                                        <p:cTn id="42" dur="5000"/>
                                        <p:tgtEl>
                                          <p:spTgt spid="22"/>
                                        </p:tgtEl>
                                      </p:cBhvr>
                                    </p:animEffect>
                                    <p:set>
                                      <p:cBhvr>
                                        <p:cTn id="43" dur="1" fill="hold">
                                          <p:stCondLst>
                                            <p:cond delay="4999"/>
                                          </p:stCondLst>
                                        </p:cTn>
                                        <p:tgtEl>
                                          <p:spTgt spid="22"/>
                                        </p:tgtEl>
                                        <p:attrNameLst>
                                          <p:attrName>style.visibility</p:attrName>
                                        </p:attrNameLst>
                                      </p:cBhvr>
                                      <p:to>
                                        <p:strVal val="hidden"/>
                                      </p:to>
                                    </p:set>
                                  </p:childTnLst>
                                </p:cTn>
                              </p:par>
                              <p:par>
                                <p:cTn id="44" presetID="4" presetClass="exit" presetSubtype="32" fill="hold" grpId="0" nodeType="withEffect">
                                  <p:stCondLst>
                                    <p:cond delay="0"/>
                                  </p:stCondLst>
                                  <p:childTnLst>
                                    <p:animEffect transition="out" filter="box(out)">
                                      <p:cBhvr>
                                        <p:cTn id="45" dur="5000"/>
                                        <p:tgtEl>
                                          <p:spTgt spid="23"/>
                                        </p:tgtEl>
                                      </p:cBhvr>
                                    </p:animEffect>
                                    <p:set>
                                      <p:cBhvr>
                                        <p:cTn id="46" dur="1" fill="hold">
                                          <p:stCondLst>
                                            <p:cond delay="4999"/>
                                          </p:stCondLst>
                                        </p:cTn>
                                        <p:tgtEl>
                                          <p:spTgt spid="23"/>
                                        </p:tgtEl>
                                        <p:attrNameLst>
                                          <p:attrName>style.visibility</p:attrName>
                                        </p:attrNameLst>
                                      </p:cBhvr>
                                      <p:to>
                                        <p:strVal val="hidden"/>
                                      </p:to>
                                    </p:set>
                                  </p:childTnLst>
                                </p:cTn>
                              </p:par>
                              <p:par>
                                <p:cTn id="47" presetID="4" presetClass="exit" presetSubtype="32" fill="hold" grpId="0" nodeType="withEffect">
                                  <p:stCondLst>
                                    <p:cond delay="0"/>
                                  </p:stCondLst>
                                  <p:childTnLst>
                                    <p:animEffect transition="out" filter="box(out)">
                                      <p:cBhvr>
                                        <p:cTn id="48" dur="5000"/>
                                        <p:tgtEl>
                                          <p:spTgt spid="24"/>
                                        </p:tgtEl>
                                      </p:cBhvr>
                                    </p:animEffect>
                                    <p:set>
                                      <p:cBhvr>
                                        <p:cTn id="49" dur="1" fill="hold">
                                          <p:stCondLst>
                                            <p:cond delay="4999"/>
                                          </p:stCondLst>
                                        </p:cTn>
                                        <p:tgtEl>
                                          <p:spTgt spid="24"/>
                                        </p:tgtEl>
                                        <p:attrNameLst>
                                          <p:attrName>style.visibility</p:attrName>
                                        </p:attrNameLst>
                                      </p:cBhvr>
                                      <p:to>
                                        <p:strVal val="hidden"/>
                                      </p:to>
                                    </p:set>
                                  </p:childTnLst>
                                </p:cTn>
                              </p:par>
                              <p:par>
                                <p:cTn id="50" presetID="4" presetClass="exit" presetSubtype="32" fill="hold" grpId="0" nodeType="withEffect">
                                  <p:stCondLst>
                                    <p:cond delay="0"/>
                                  </p:stCondLst>
                                  <p:childTnLst>
                                    <p:animEffect transition="out" filter="box(out)">
                                      <p:cBhvr>
                                        <p:cTn id="51" dur="5000"/>
                                        <p:tgtEl>
                                          <p:spTgt spid="25"/>
                                        </p:tgtEl>
                                      </p:cBhvr>
                                    </p:animEffect>
                                    <p:set>
                                      <p:cBhvr>
                                        <p:cTn id="52" dur="1" fill="hold">
                                          <p:stCondLst>
                                            <p:cond delay="4999"/>
                                          </p:stCondLst>
                                        </p:cTn>
                                        <p:tgtEl>
                                          <p:spTgt spid="25"/>
                                        </p:tgtEl>
                                        <p:attrNameLst>
                                          <p:attrName>style.visibility</p:attrName>
                                        </p:attrNameLst>
                                      </p:cBhvr>
                                      <p:to>
                                        <p:strVal val="hidden"/>
                                      </p:to>
                                    </p:set>
                                  </p:childTnLst>
                                </p:cTn>
                              </p:par>
                              <p:par>
                                <p:cTn id="53" presetID="4" presetClass="exit" presetSubtype="32" fill="hold" grpId="0" nodeType="withEffect">
                                  <p:stCondLst>
                                    <p:cond delay="0"/>
                                  </p:stCondLst>
                                  <p:childTnLst>
                                    <p:animEffect transition="out" filter="box(out)">
                                      <p:cBhvr>
                                        <p:cTn id="54" dur="5000"/>
                                        <p:tgtEl>
                                          <p:spTgt spid="26"/>
                                        </p:tgtEl>
                                      </p:cBhvr>
                                    </p:animEffect>
                                    <p:set>
                                      <p:cBhvr>
                                        <p:cTn id="55" dur="1" fill="hold">
                                          <p:stCondLst>
                                            <p:cond delay="4999"/>
                                          </p:stCondLst>
                                        </p:cTn>
                                        <p:tgtEl>
                                          <p:spTgt spid="26"/>
                                        </p:tgtEl>
                                        <p:attrNameLst>
                                          <p:attrName>style.visibility</p:attrName>
                                        </p:attrNameLst>
                                      </p:cBhvr>
                                      <p:to>
                                        <p:strVal val="hidden"/>
                                      </p:to>
                                    </p:set>
                                  </p:childTnLst>
                                </p:cTn>
                              </p:par>
                              <p:par>
                                <p:cTn id="56" presetID="4" presetClass="exit" presetSubtype="32" fill="hold" grpId="0" nodeType="withEffect">
                                  <p:stCondLst>
                                    <p:cond delay="0"/>
                                  </p:stCondLst>
                                  <p:childTnLst>
                                    <p:animEffect transition="out" filter="box(out)">
                                      <p:cBhvr>
                                        <p:cTn id="57" dur="5000"/>
                                        <p:tgtEl>
                                          <p:spTgt spid="27"/>
                                        </p:tgtEl>
                                      </p:cBhvr>
                                    </p:animEffect>
                                    <p:set>
                                      <p:cBhvr>
                                        <p:cTn id="58" dur="1" fill="hold">
                                          <p:stCondLst>
                                            <p:cond delay="4999"/>
                                          </p:stCondLst>
                                        </p:cTn>
                                        <p:tgtEl>
                                          <p:spTgt spid="27"/>
                                        </p:tgtEl>
                                        <p:attrNameLst>
                                          <p:attrName>style.visibility</p:attrName>
                                        </p:attrNameLst>
                                      </p:cBhvr>
                                      <p:to>
                                        <p:strVal val="hidden"/>
                                      </p:to>
                                    </p:set>
                                  </p:childTnLst>
                                </p:cTn>
                              </p:par>
                              <p:par>
                                <p:cTn id="59" presetID="4" presetClass="exit" presetSubtype="32" fill="hold" grpId="0" nodeType="withEffect">
                                  <p:stCondLst>
                                    <p:cond delay="0"/>
                                  </p:stCondLst>
                                  <p:childTnLst>
                                    <p:animEffect transition="out" filter="box(out)">
                                      <p:cBhvr>
                                        <p:cTn id="60" dur="5000"/>
                                        <p:tgtEl>
                                          <p:spTgt spid="30"/>
                                        </p:tgtEl>
                                      </p:cBhvr>
                                    </p:animEffect>
                                    <p:set>
                                      <p:cBhvr>
                                        <p:cTn id="61" dur="1" fill="hold">
                                          <p:stCondLst>
                                            <p:cond delay="4999"/>
                                          </p:stCondLst>
                                        </p:cTn>
                                        <p:tgtEl>
                                          <p:spTgt spid="30"/>
                                        </p:tgtEl>
                                        <p:attrNameLst>
                                          <p:attrName>style.visibility</p:attrName>
                                        </p:attrNameLst>
                                      </p:cBhvr>
                                      <p:to>
                                        <p:strVal val="hidden"/>
                                      </p:to>
                                    </p:set>
                                  </p:childTnLst>
                                </p:cTn>
                              </p:par>
                              <p:par>
                                <p:cTn id="62" presetID="4" presetClass="exit" presetSubtype="32" fill="hold" grpId="0" nodeType="withEffect">
                                  <p:stCondLst>
                                    <p:cond delay="0"/>
                                  </p:stCondLst>
                                  <p:childTnLst>
                                    <p:animEffect transition="out" filter="box(out)">
                                      <p:cBhvr>
                                        <p:cTn id="63" dur="5000"/>
                                        <p:tgtEl>
                                          <p:spTgt spid="31"/>
                                        </p:tgtEl>
                                      </p:cBhvr>
                                    </p:animEffect>
                                    <p:set>
                                      <p:cBhvr>
                                        <p:cTn id="64" dur="1" fill="hold">
                                          <p:stCondLst>
                                            <p:cond delay="4999"/>
                                          </p:stCondLst>
                                        </p:cTn>
                                        <p:tgtEl>
                                          <p:spTgt spid="31"/>
                                        </p:tgtEl>
                                        <p:attrNameLst>
                                          <p:attrName>style.visibility</p:attrName>
                                        </p:attrNameLst>
                                      </p:cBhvr>
                                      <p:to>
                                        <p:strVal val="hidden"/>
                                      </p:to>
                                    </p:set>
                                  </p:childTnLst>
                                </p:cTn>
                              </p:par>
                              <p:par>
                                <p:cTn id="65" presetID="4" presetClass="exit" presetSubtype="32" fill="hold" grpId="0" nodeType="withEffect">
                                  <p:stCondLst>
                                    <p:cond delay="0"/>
                                  </p:stCondLst>
                                  <p:childTnLst>
                                    <p:animEffect transition="out" filter="box(out)">
                                      <p:cBhvr>
                                        <p:cTn id="66" dur="5000"/>
                                        <p:tgtEl>
                                          <p:spTgt spid="32"/>
                                        </p:tgtEl>
                                      </p:cBhvr>
                                    </p:animEffect>
                                    <p:set>
                                      <p:cBhvr>
                                        <p:cTn id="67" dur="1" fill="hold">
                                          <p:stCondLst>
                                            <p:cond delay="4999"/>
                                          </p:stCondLst>
                                        </p:cTn>
                                        <p:tgtEl>
                                          <p:spTgt spid="32"/>
                                        </p:tgtEl>
                                        <p:attrNameLst>
                                          <p:attrName>style.visibility</p:attrName>
                                        </p:attrNameLst>
                                      </p:cBhvr>
                                      <p:to>
                                        <p:strVal val="hidden"/>
                                      </p:to>
                                    </p:set>
                                  </p:childTnLst>
                                </p:cTn>
                              </p:par>
                              <p:par>
                                <p:cTn id="68" presetID="4" presetClass="exit" presetSubtype="32" fill="hold" grpId="0" nodeType="withEffect">
                                  <p:stCondLst>
                                    <p:cond delay="0"/>
                                  </p:stCondLst>
                                  <p:childTnLst>
                                    <p:animEffect transition="out" filter="box(out)">
                                      <p:cBhvr>
                                        <p:cTn id="69" dur="5000"/>
                                        <p:tgtEl>
                                          <p:spTgt spid="33"/>
                                        </p:tgtEl>
                                      </p:cBhvr>
                                    </p:animEffect>
                                    <p:set>
                                      <p:cBhvr>
                                        <p:cTn id="70" dur="1" fill="hold">
                                          <p:stCondLst>
                                            <p:cond delay="4999"/>
                                          </p:stCondLst>
                                        </p:cTn>
                                        <p:tgtEl>
                                          <p:spTgt spid="33"/>
                                        </p:tgtEl>
                                        <p:attrNameLst>
                                          <p:attrName>style.visibility</p:attrName>
                                        </p:attrNameLst>
                                      </p:cBhvr>
                                      <p:to>
                                        <p:strVal val="hidden"/>
                                      </p:to>
                                    </p:set>
                                  </p:childTnLst>
                                </p:cTn>
                              </p:par>
                              <p:par>
                                <p:cTn id="71" presetID="4" presetClass="exit" presetSubtype="32" fill="hold" grpId="0" nodeType="withEffect">
                                  <p:stCondLst>
                                    <p:cond delay="0"/>
                                  </p:stCondLst>
                                  <p:childTnLst>
                                    <p:animEffect transition="out" filter="box(out)">
                                      <p:cBhvr>
                                        <p:cTn id="72" dur="5000"/>
                                        <p:tgtEl>
                                          <p:spTgt spid="34"/>
                                        </p:tgtEl>
                                      </p:cBhvr>
                                    </p:animEffect>
                                    <p:set>
                                      <p:cBhvr>
                                        <p:cTn id="73" dur="1" fill="hold">
                                          <p:stCondLst>
                                            <p:cond delay="4999"/>
                                          </p:stCondLst>
                                        </p:cTn>
                                        <p:tgtEl>
                                          <p:spTgt spid="34"/>
                                        </p:tgtEl>
                                        <p:attrNameLst>
                                          <p:attrName>style.visibility</p:attrName>
                                        </p:attrNameLst>
                                      </p:cBhvr>
                                      <p:to>
                                        <p:strVal val="hidden"/>
                                      </p:to>
                                    </p:set>
                                  </p:childTnLst>
                                </p:cTn>
                              </p:par>
                              <p:par>
                                <p:cTn id="74" presetID="4" presetClass="exit" presetSubtype="32" fill="hold" grpId="0" nodeType="withEffect">
                                  <p:stCondLst>
                                    <p:cond delay="0"/>
                                  </p:stCondLst>
                                  <p:childTnLst>
                                    <p:animEffect transition="out" filter="box(out)">
                                      <p:cBhvr>
                                        <p:cTn id="75" dur="5000"/>
                                        <p:tgtEl>
                                          <p:spTgt spid="35"/>
                                        </p:tgtEl>
                                      </p:cBhvr>
                                    </p:animEffect>
                                    <p:set>
                                      <p:cBhvr>
                                        <p:cTn id="76" dur="1" fill="hold">
                                          <p:stCondLst>
                                            <p:cond delay="4999"/>
                                          </p:stCondLst>
                                        </p:cTn>
                                        <p:tgtEl>
                                          <p:spTgt spid="35"/>
                                        </p:tgtEl>
                                        <p:attrNameLst>
                                          <p:attrName>style.visibility</p:attrName>
                                        </p:attrNameLst>
                                      </p:cBhvr>
                                      <p:to>
                                        <p:strVal val="hidden"/>
                                      </p:to>
                                    </p:set>
                                  </p:childTnLst>
                                </p:cTn>
                              </p:par>
                              <p:par>
                                <p:cTn id="77" presetID="4" presetClass="exit" presetSubtype="32" fill="hold" grpId="0" nodeType="withEffect">
                                  <p:stCondLst>
                                    <p:cond delay="0"/>
                                  </p:stCondLst>
                                  <p:childTnLst>
                                    <p:animEffect transition="out" filter="box(out)">
                                      <p:cBhvr>
                                        <p:cTn id="78" dur="5000"/>
                                        <p:tgtEl>
                                          <p:spTgt spid="38"/>
                                        </p:tgtEl>
                                      </p:cBhvr>
                                    </p:animEffect>
                                    <p:set>
                                      <p:cBhvr>
                                        <p:cTn id="79" dur="1" fill="hold">
                                          <p:stCondLst>
                                            <p:cond delay="4999"/>
                                          </p:stCondLst>
                                        </p:cTn>
                                        <p:tgtEl>
                                          <p:spTgt spid="38"/>
                                        </p:tgtEl>
                                        <p:attrNameLst>
                                          <p:attrName>style.visibility</p:attrName>
                                        </p:attrNameLst>
                                      </p:cBhvr>
                                      <p:to>
                                        <p:strVal val="hidden"/>
                                      </p:to>
                                    </p:set>
                                  </p:childTnLst>
                                </p:cTn>
                              </p:par>
                              <p:par>
                                <p:cTn id="80" presetID="4" presetClass="exit" presetSubtype="32" fill="hold" grpId="0" nodeType="withEffect">
                                  <p:stCondLst>
                                    <p:cond delay="0"/>
                                  </p:stCondLst>
                                  <p:childTnLst>
                                    <p:animEffect transition="out" filter="box(out)">
                                      <p:cBhvr>
                                        <p:cTn id="81" dur="5000"/>
                                        <p:tgtEl>
                                          <p:spTgt spid="39"/>
                                        </p:tgtEl>
                                      </p:cBhvr>
                                    </p:animEffect>
                                    <p:set>
                                      <p:cBhvr>
                                        <p:cTn id="82" dur="1" fill="hold">
                                          <p:stCondLst>
                                            <p:cond delay="4999"/>
                                          </p:stCondLst>
                                        </p:cTn>
                                        <p:tgtEl>
                                          <p:spTgt spid="39"/>
                                        </p:tgtEl>
                                        <p:attrNameLst>
                                          <p:attrName>style.visibility</p:attrName>
                                        </p:attrNameLst>
                                      </p:cBhvr>
                                      <p:to>
                                        <p:strVal val="hidden"/>
                                      </p:to>
                                    </p:set>
                                  </p:childTnLst>
                                </p:cTn>
                              </p:par>
                              <p:par>
                                <p:cTn id="83" presetID="4" presetClass="exit" presetSubtype="32" fill="hold" grpId="0" nodeType="withEffect">
                                  <p:stCondLst>
                                    <p:cond delay="0"/>
                                  </p:stCondLst>
                                  <p:childTnLst>
                                    <p:animEffect transition="out" filter="box(out)">
                                      <p:cBhvr>
                                        <p:cTn id="84" dur="5000"/>
                                        <p:tgtEl>
                                          <p:spTgt spid="40"/>
                                        </p:tgtEl>
                                      </p:cBhvr>
                                    </p:animEffect>
                                    <p:set>
                                      <p:cBhvr>
                                        <p:cTn id="85" dur="1" fill="hold">
                                          <p:stCondLst>
                                            <p:cond delay="4999"/>
                                          </p:stCondLst>
                                        </p:cTn>
                                        <p:tgtEl>
                                          <p:spTgt spid="40"/>
                                        </p:tgtEl>
                                        <p:attrNameLst>
                                          <p:attrName>style.visibility</p:attrName>
                                        </p:attrNameLst>
                                      </p:cBhvr>
                                      <p:to>
                                        <p:strVal val="hidden"/>
                                      </p:to>
                                    </p:set>
                                  </p:childTnLst>
                                </p:cTn>
                              </p:par>
                              <p:par>
                                <p:cTn id="86" presetID="4" presetClass="exit" presetSubtype="32" fill="hold" grpId="0" nodeType="withEffect">
                                  <p:stCondLst>
                                    <p:cond delay="0"/>
                                  </p:stCondLst>
                                  <p:childTnLst>
                                    <p:animEffect transition="out" filter="box(out)">
                                      <p:cBhvr>
                                        <p:cTn id="87" dur="5000"/>
                                        <p:tgtEl>
                                          <p:spTgt spid="41"/>
                                        </p:tgtEl>
                                      </p:cBhvr>
                                    </p:animEffect>
                                    <p:set>
                                      <p:cBhvr>
                                        <p:cTn id="88" dur="1" fill="hold">
                                          <p:stCondLst>
                                            <p:cond delay="4999"/>
                                          </p:stCondLst>
                                        </p:cTn>
                                        <p:tgtEl>
                                          <p:spTgt spid="41"/>
                                        </p:tgtEl>
                                        <p:attrNameLst>
                                          <p:attrName>style.visibility</p:attrName>
                                        </p:attrNameLst>
                                      </p:cBhvr>
                                      <p:to>
                                        <p:strVal val="hidden"/>
                                      </p:to>
                                    </p:set>
                                  </p:childTnLst>
                                </p:cTn>
                              </p:par>
                              <p:par>
                                <p:cTn id="89" presetID="4" presetClass="exit" presetSubtype="32" fill="hold" grpId="0" nodeType="withEffect">
                                  <p:stCondLst>
                                    <p:cond delay="0"/>
                                  </p:stCondLst>
                                  <p:childTnLst>
                                    <p:animEffect transition="out" filter="box(out)">
                                      <p:cBhvr>
                                        <p:cTn id="90" dur="5000"/>
                                        <p:tgtEl>
                                          <p:spTgt spid="42"/>
                                        </p:tgtEl>
                                      </p:cBhvr>
                                    </p:animEffect>
                                    <p:set>
                                      <p:cBhvr>
                                        <p:cTn id="91" dur="1" fill="hold">
                                          <p:stCondLst>
                                            <p:cond delay="4999"/>
                                          </p:stCondLst>
                                        </p:cTn>
                                        <p:tgtEl>
                                          <p:spTgt spid="42"/>
                                        </p:tgtEl>
                                        <p:attrNameLst>
                                          <p:attrName>style.visibility</p:attrName>
                                        </p:attrNameLst>
                                      </p:cBhvr>
                                      <p:to>
                                        <p:strVal val="hidden"/>
                                      </p:to>
                                    </p:set>
                                  </p:childTnLst>
                                </p:cTn>
                              </p:par>
                              <p:par>
                                <p:cTn id="92" presetID="4" presetClass="exit" presetSubtype="32" fill="hold" grpId="0" nodeType="withEffect">
                                  <p:stCondLst>
                                    <p:cond delay="0"/>
                                  </p:stCondLst>
                                  <p:childTnLst>
                                    <p:animEffect transition="out" filter="box(out)">
                                      <p:cBhvr>
                                        <p:cTn id="93" dur="5000"/>
                                        <p:tgtEl>
                                          <p:spTgt spid="43"/>
                                        </p:tgtEl>
                                      </p:cBhvr>
                                    </p:animEffect>
                                    <p:set>
                                      <p:cBhvr>
                                        <p:cTn id="94" dur="1" fill="hold">
                                          <p:stCondLst>
                                            <p:cond delay="4999"/>
                                          </p:stCondLst>
                                        </p:cTn>
                                        <p:tgtEl>
                                          <p:spTgt spid="43"/>
                                        </p:tgtEl>
                                        <p:attrNameLst>
                                          <p:attrName>style.visibility</p:attrName>
                                        </p:attrNameLst>
                                      </p:cBhvr>
                                      <p:to>
                                        <p:strVal val="hidden"/>
                                      </p:to>
                                    </p:set>
                                  </p:childTnLst>
                                </p:cTn>
                              </p:par>
                              <p:par>
                                <p:cTn id="95" presetID="4" presetClass="exit" presetSubtype="32" fill="hold" grpId="0" nodeType="withEffect">
                                  <p:stCondLst>
                                    <p:cond delay="0"/>
                                  </p:stCondLst>
                                  <p:childTnLst>
                                    <p:animEffect transition="out" filter="box(out)">
                                      <p:cBhvr>
                                        <p:cTn id="96" dur="5000"/>
                                        <p:tgtEl>
                                          <p:spTgt spid="46"/>
                                        </p:tgtEl>
                                      </p:cBhvr>
                                    </p:animEffect>
                                    <p:set>
                                      <p:cBhvr>
                                        <p:cTn id="97" dur="1" fill="hold">
                                          <p:stCondLst>
                                            <p:cond delay="4999"/>
                                          </p:stCondLst>
                                        </p:cTn>
                                        <p:tgtEl>
                                          <p:spTgt spid="46"/>
                                        </p:tgtEl>
                                        <p:attrNameLst>
                                          <p:attrName>style.visibility</p:attrName>
                                        </p:attrNameLst>
                                      </p:cBhvr>
                                      <p:to>
                                        <p:strVal val="hidden"/>
                                      </p:to>
                                    </p:set>
                                  </p:childTnLst>
                                </p:cTn>
                              </p:par>
                              <p:par>
                                <p:cTn id="98" presetID="4" presetClass="exit" presetSubtype="32" fill="hold" grpId="0" nodeType="withEffect">
                                  <p:stCondLst>
                                    <p:cond delay="0"/>
                                  </p:stCondLst>
                                  <p:childTnLst>
                                    <p:animEffect transition="out" filter="box(out)">
                                      <p:cBhvr>
                                        <p:cTn id="99" dur="5000"/>
                                        <p:tgtEl>
                                          <p:spTgt spid="47"/>
                                        </p:tgtEl>
                                      </p:cBhvr>
                                    </p:animEffect>
                                    <p:set>
                                      <p:cBhvr>
                                        <p:cTn id="100" dur="1" fill="hold">
                                          <p:stCondLst>
                                            <p:cond delay="4999"/>
                                          </p:stCondLst>
                                        </p:cTn>
                                        <p:tgtEl>
                                          <p:spTgt spid="47"/>
                                        </p:tgtEl>
                                        <p:attrNameLst>
                                          <p:attrName>style.visibility</p:attrName>
                                        </p:attrNameLst>
                                      </p:cBhvr>
                                      <p:to>
                                        <p:strVal val="hidden"/>
                                      </p:to>
                                    </p:set>
                                  </p:childTnLst>
                                </p:cTn>
                              </p:par>
                              <p:par>
                                <p:cTn id="101" presetID="4" presetClass="exit" presetSubtype="32" fill="hold" grpId="0" nodeType="withEffect">
                                  <p:stCondLst>
                                    <p:cond delay="0"/>
                                  </p:stCondLst>
                                  <p:childTnLst>
                                    <p:animEffect transition="out" filter="box(out)">
                                      <p:cBhvr>
                                        <p:cTn id="102" dur="5000"/>
                                        <p:tgtEl>
                                          <p:spTgt spid="48"/>
                                        </p:tgtEl>
                                      </p:cBhvr>
                                    </p:animEffect>
                                    <p:set>
                                      <p:cBhvr>
                                        <p:cTn id="103" dur="1" fill="hold">
                                          <p:stCondLst>
                                            <p:cond delay="4999"/>
                                          </p:stCondLst>
                                        </p:cTn>
                                        <p:tgtEl>
                                          <p:spTgt spid="48"/>
                                        </p:tgtEl>
                                        <p:attrNameLst>
                                          <p:attrName>style.visibility</p:attrName>
                                        </p:attrNameLst>
                                      </p:cBhvr>
                                      <p:to>
                                        <p:strVal val="hidden"/>
                                      </p:to>
                                    </p:set>
                                  </p:childTnLst>
                                </p:cTn>
                              </p:par>
                              <p:par>
                                <p:cTn id="104" presetID="4" presetClass="exit" presetSubtype="32" fill="hold" grpId="0" nodeType="withEffect">
                                  <p:stCondLst>
                                    <p:cond delay="0"/>
                                  </p:stCondLst>
                                  <p:childTnLst>
                                    <p:animEffect transition="out" filter="box(out)">
                                      <p:cBhvr>
                                        <p:cTn id="105" dur="5000"/>
                                        <p:tgtEl>
                                          <p:spTgt spid="49"/>
                                        </p:tgtEl>
                                      </p:cBhvr>
                                    </p:animEffect>
                                    <p:set>
                                      <p:cBhvr>
                                        <p:cTn id="106" dur="1" fill="hold">
                                          <p:stCondLst>
                                            <p:cond delay="4999"/>
                                          </p:stCondLst>
                                        </p:cTn>
                                        <p:tgtEl>
                                          <p:spTgt spid="49"/>
                                        </p:tgtEl>
                                        <p:attrNameLst>
                                          <p:attrName>style.visibility</p:attrName>
                                        </p:attrNameLst>
                                      </p:cBhvr>
                                      <p:to>
                                        <p:strVal val="hidden"/>
                                      </p:to>
                                    </p:set>
                                  </p:childTnLst>
                                </p:cTn>
                              </p:par>
                              <p:par>
                                <p:cTn id="107" presetID="4" presetClass="exit" presetSubtype="32" fill="hold" grpId="0" nodeType="withEffect">
                                  <p:stCondLst>
                                    <p:cond delay="0"/>
                                  </p:stCondLst>
                                  <p:childTnLst>
                                    <p:animEffect transition="out" filter="box(out)">
                                      <p:cBhvr>
                                        <p:cTn id="108" dur="5000"/>
                                        <p:tgtEl>
                                          <p:spTgt spid="50"/>
                                        </p:tgtEl>
                                      </p:cBhvr>
                                    </p:animEffect>
                                    <p:set>
                                      <p:cBhvr>
                                        <p:cTn id="109" dur="1" fill="hold">
                                          <p:stCondLst>
                                            <p:cond delay="4999"/>
                                          </p:stCondLst>
                                        </p:cTn>
                                        <p:tgtEl>
                                          <p:spTgt spid="50"/>
                                        </p:tgtEl>
                                        <p:attrNameLst>
                                          <p:attrName>style.visibility</p:attrName>
                                        </p:attrNameLst>
                                      </p:cBhvr>
                                      <p:to>
                                        <p:strVal val="hidden"/>
                                      </p:to>
                                    </p:set>
                                  </p:childTnLst>
                                </p:cTn>
                              </p:par>
                              <p:par>
                                <p:cTn id="110" presetID="4" presetClass="exit" presetSubtype="32" fill="hold" grpId="0" nodeType="withEffect">
                                  <p:stCondLst>
                                    <p:cond delay="0"/>
                                  </p:stCondLst>
                                  <p:childTnLst>
                                    <p:animEffect transition="out" filter="box(out)">
                                      <p:cBhvr>
                                        <p:cTn id="111" dur="5000"/>
                                        <p:tgtEl>
                                          <p:spTgt spid="51"/>
                                        </p:tgtEl>
                                      </p:cBhvr>
                                    </p:animEffect>
                                    <p:set>
                                      <p:cBhvr>
                                        <p:cTn id="112" dur="1" fill="hold">
                                          <p:stCondLst>
                                            <p:cond delay="4999"/>
                                          </p:stCondLst>
                                        </p:cTn>
                                        <p:tgtEl>
                                          <p:spTgt spid="51"/>
                                        </p:tgtEl>
                                        <p:attrNameLst>
                                          <p:attrName>style.visibility</p:attrName>
                                        </p:attrNameLst>
                                      </p:cBhvr>
                                      <p:to>
                                        <p:strVal val="hidden"/>
                                      </p:to>
                                    </p:set>
                                  </p:childTnLst>
                                </p:cTn>
                              </p:par>
                              <p:par>
                                <p:cTn id="113" presetID="4" presetClass="exit" presetSubtype="32" fill="hold" grpId="0" nodeType="withEffect">
                                  <p:stCondLst>
                                    <p:cond delay="0"/>
                                  </p:stCondLst>
                                  <p:childTnLst>
                                    <p:animEffect transition="out" filter="box(out)">
                                      <p:cBhvr>
                                        <p:cTn id="114" dur="5000"/>
                                        <p:tgtEl>
                                          <p:spTgt spid="54"/>
                                        </p:tgtEl>
                                      </p:cBhvr>
                                    </p:animEffect>
                                    <p:set>
                                      <p:cBhvr>
                                        <p:cTn id="115" dur="1" fill="hold">
                                          <p:stCondLst>
                                            <p:cond delay="4999"/>
                                          </p:stCondLst>
                                        </p:cTn>
                                        <p:tgtEl>
                                          <p:spTgt spid="54"/>
                                        </p:tgtEl>
                                        <p:attrNameLst>
                                          <p:attrName>style.visibility</p:attrName>
                                        </p:attrNameLst>
                                      </p:cBhvr>
                                      <p:to>
                                        <p:strVal val="hidden"/>
                                      </p:to>
                                    </p:set>
                                  </p:childTnLst>
                                </p:cTn>
                              </p:par>
                              <p:par>
                                <p:cTn id="116" presetID="4" presetClass="exit" presetSubtype="32" fill="hold" grpId="0" nodeType="withEffect">
                                  <p:stCondLst>
                                    <p:cond delay="0"/>
                                  </p:stCondLst>
                                  <p:childTnLst>
                                    <p:animEffect transition="out" filter="box(out)">
                                      <p:cBhvr>
                                        <p:cTn id="117" dur="5000"/>
                                        <p:tgtEl>
                                          <p:spTgt spid="55"/>
                                        </p:tgtEl>
                                      </p:cBhvr>
                                    </p:animEffect>
                                    <p:set>
                                      <p:cBhvr>
                                        <p:cTn id="118" dur="1" fill="hold">
                                          <p:stCondLst>
                                            <p:cond delay="4999"/>
                                          </p:stCondLst>
                                        </p:cTn>
                                        <p:tgtEl>
                                          <p:spTgt spid="55"/>
                                        </p:tgtEl>
                                        <p:attrNameLst>
                                          <p:attrName>style.visibility</p:attrName>
                                        </p:attrNameLst>
                                      </p:cBhvr>
                                      <p:to>
                                        <p:strVal val="hidden"/>
                                      </p:to>
                                    </p:set>
                                  </p:childTnLst>
                                </p:cTn>
                              </p:par>
                              <p:par>
                                <p:cTn id="119" presetID="4" presetClass="exit" presetSubtype="32" fill="hold" grpId="0" nodeType="withEffect">
                                  <p:stCondLst>
                                    <p:cond delay="0"/>
                                  </p:stCondLst>
                                  <p:childTnLst>
                                    <p:animEffect transition="out" filter="box(out)">
                                      <p:cBhvr>
                                        <p:cTn id="120" dur="5000"/>
                                        <p:tgtEl>
                                          <p:spTgt spid="56"/>
                                        </p:tgtEl>
                                      </p:cBhvr>
                                    </p:animEffect>
                                    <p:set>
                                      <p:cBhvr>
                                        <p:cTn id="121" dur="1" fill="hold">
                                          <p:stCondLst>
                                            <p:cond delay="4999"/>
                                          </p:stCondLst>
                                        </p:cTn>
                                        <p:tgtEl>
                                          <p:spTgt spid="56"/>
                                        </p:tgtEl>
                                        <p:attrNameLst>
                                          <p:attrName>style.visibility</p:attrName>
                                        </p:attrNameLst>
                                      </p:cBhvr>
                                      <p:to>
                                        <p:strVal val="hidden"/>
                                      </p:to>
                                    </p:set>
                                  </p:childTnLst>
                                </p:cTn>
                              </p:par>
                              <p:par>
                                <p:cTn id="122" presetID="4" presetClass="exit" presetSubtype="32" fill="hold" grpId="0" nodeType="withEffect">
                                  <p:stCondLst>
                                    <p:cond delay="0"/>
                                  </p:stCondLst>
                                  <p:childTnLst>
                                    <p:animEffect transition="out" filter="box(out)">
                                      <p:cBhvr>
                                        <p:cTn id="123" dur="5000"/>
                                        <p:tgtEl>
                                          <p:spTgt spid="57"/>
                                        </p:tgtEl>
                                      </p:cBhvr>
                                    </p:animEffect>
                                    <p:set>
                                      <p:cBhvr>
                                        <p:cTn id="124" dur="1" fill="hold">
                                          <p:stCondLst>
                                            <p:cond delay="4999"/>
                                          </p:stCondLst>
                                        </p:cTn>
                                        <p:tgtEl>
                                          <p:spTgt spid="57"/>
                                        </p:tgtEl>
                                        <p:attrNameLst>
                                          <p:attrName>style.visibility</p:attrName>
                                        </p:attrNameLst>
                                      </p:cBhvr>
                                      <p:to>
                                        <p:strVal val="hidden"/>
                                      </p:to>
                                    </p:set>
                                  </p:childTnLst>
                                </p:cTn>
                              </p:par>
                              <p:par>
                                <p:cTn id="125" presetID="4" presetClass="exit" presetSubtype="32" fill="hold" grpId="0" nodeType="withEffect">
                                  <p:stCondLst>
                                    <p:cond delay="0"/>
                                  </p:stCondLst>
                                  <p:childTnLst>
                                    <p:animEffect transition="out" filter="box(out)">
                                      <p:cBhvr>
                                        <p:cTn id="126" dur="5000"/>
                                        <p:tgtEl>
                                          <p:spTgt spid="58"/>
                                        </p:tgtEl>
                                      </p:cBhvr>
                                    </p:animEffect>
                                    <p:set>
                                      <p:cBhvr>
                                        <p:cTn id="127" dur="1" fill="hold">
                                          <p:stCondLst>
                                            <p:cond delay="4999"/>
                                          </p:stCondLst>
                                        </p:cTn>
                                        <p:tgtEl>
                                          <p:spTgt spid="58"/>
                                        </p:tgtEl>
                                        <p:attrNameLst>
                                          <p:attrName>style.visibility</p:attrName>
                                        </p:attrNameLst>
                                      </p:cBhvr>
                                      <p:to>
                                        <p:strVal val="hidden"/>
                                      </p:to>
                                    </p:set>
                                  </p:childTnLst>
                                </p:cTn>
                              </p:par>
                              <p:par>
                                <p:cTn id="128" presetID="4" presetClass="exit" presetSubtype="32" fill="hold" grpId="0" nodeType="withEffect">
                                  <p:stCondLst>
                                    <p:cond delay="0"/>
                                  </p:stCondLst>
                                  <p:childTnLst>
                                    <p:animEffect transition="out" filter="box(out)">
                                      <p:cBhvr>
                                        <p:cTn id="129" dur="5000"/>
                                        <p:tgtEl>
                                          <p:spTgt spid="59"/>
                                        </p:tgtEl>
                                      </p:cBhvr>
                                    </p:animEffect>
                                    <p:set>
                                      <p:cBhvr>
                                        <p:cTn id="130" dur="1" fill="hold">
                                          <p:stCondLst>
                                            <p:cond delay="4999"/>
                                          </p:stCondLst>
                                        </p:cTn>
                                        <p:tgtEl>
                                          <p:spTgt spid="59"/>
                                        </p:tgtEl>
                                        <p:attrNameLst>
                                          <p:attrName>style.visibility</p:attrName>
                                        </p:attrNameLst>
                                      </p:cBhvr>
                                      <p:to>
                                        <p:strVal val="hidden"/>
                                      </p:to>
                                    </p:set>
                                  </p:childTnLst>
                                </p:cTn>
                              </p:par>
                              <p:par>
                                <p:cTn id="131" presetID="4" presetClass="exit" presetSubtype="32" fill="hold" grpId="0" nodeType="withEffect">
                                  <p:stCondLst>
                                    <p:cond delay="0"/>
                                  </p:stCondLst>
                                  <p:childTnLst>
                                    <p:animEffect transition="out" filter="box(out)">
                                      <p:cBhvr>
                                        <p:cTn id="132" dur="5000"/>
                                        <p:tgtEl>
                                          <p:spTgt spid="62"/>
                                        </p:tgtEl>
                                      </p:cBhvr>
                                    </p:animEffect>
                                    <p:set>
                                      <p:cBhvr>
                                        <p:cTn id="133" dur="1" fill="hold">
                                          <p:stCondLst>
                                            <p:cond delay="4999"/>
                                          </p:stCondLst>
                                        </p:cTn>
                                        <p:tgtEl>
                                          <p:spTgt spid="62"/>
                                        </p:tgtEl>
                                        <p:attrNameLst>
                                          <p:attrName>style.visibility</p:attrName>
                                        </p:attrNameLst>
                                      </p:cBhvr>
                                      <p:to>
                                        <p:strVal val="hidden"/>
                                      </p:to>
                                    </p:set>
                                  </p:childTnLst>
                                </p:cTn>
                              </p:par>
                              <p:par>
                                <p:cTn id="134" presetID="4" presetClass="exit" presetSubtype="32" fill="hold" grpId="0" nodeType="withEffect">
                                  <p:stCondLst>
                                    <p:cond delay="0"/>
                                  </p:stCondLst>
                                  <p:childTnLst>
                                    <p:animEffect transition="out" filter="box(out)">
                                      <p:cBhvr>
                                        <p:cTn id="135" dur="5000"/>
                                        <p:tgtEl>
                                          <p:spTgt spid="63"/>
                                        </p:tgtEl>
                                      </p:cBhvr>
                                    </p:animEffect>
                                    <p:set>
                                      <p:cBhvr>
                                        <p:cTn id="136" dur="1" fill="hold">
                                          <p:stCondLst>
                                            <p:cond delay="4999"/>
                                          </p:stCondLst>
                                        </p:cTn>
                                        <p:tgtEl>
                                          <p:spTgt spid="63"/>
                                        </p:tgtEl>
                                        <p:attrNameLst>
                                          <p:attrName>style.visibility</p:attrName>
                                        </p:attrNameLst>
                                      </p:cBhvr>
                                      <p:to>
                                        <p:strVal val="hidden"/>
                                      </p:to>
                                    </p:set>
                                  </p:childTnLst>
                                </p:cTn>
                              </p:par>
                              <p:par>
                                <p:cTn id="137" presetID="4" presetClass="exit" presetSubtype="32" fill="hold" grpId="0" nodeType="withEffect">
                                  <p:stCondLst>
                                    <p:cond delay="0"/>
                                  </p:stCondLst>
                                  <p:childTnLst>
                                    <p:animEffect transition="out" filter="box(out)">
                                      <p:cBhvr>
                                        <p:cTn id="138" dur="5000"/>
                                        <p:tgtEl>
                                          <p:spTgt spid="64"/>
                                        </p:tgtEl>
                                      </p:cBhvr>
                                    </p:animEffect>
                                    <p:set>
                                      <p:cBhvr>
                                        <p:cTn id="139" dur="1" fill="hold">
                                          <p:stCondLst>
                                            <p:cond delay="4999"/>
                                          </p:stCondLst>
                                        </p:cTn>
                                        <p:tgtEl>
                                          <p:spTgt spid="64"/>
                                        </p:tgtEl>
                                        <p:attrNameLst>
                                          <p:attrName>style.visibility</p:attrName>
                                        </p:attrNameLst>
                                      </p:cBhvr>
                                      <p:to>
                                        <p:strVal val="hidden"/>
                                      </p:to>
                                    </p:set>
                                  </p:childTnLst>
                                </p:cTn>
                              </p:par>
                              <p:par>
                                <p:cTn id="140" presetID="4" presetClass="exit" presetSubtype="32" fill="hold" grpId="0" nodeType="withEffect">
                                  <p:stCondLst>
                                    <p:cond delay="0"/>
                                  </p:stCondLst>
                                  <p:childTnLst>
                                    <p:animEffect transition="out" filter="box(out)">
                                      <p:cBhvr>
                                        <p:cTn id="141" dur="5000"/>
                                        <p:tgtEl>
                                          <p:spTgt spid="65"/>
                                        </p:tgtEl>
                                      </p:cBhvr>
                                    </p:animEffect>
                                    <p:set>
                                      <p:cBhvr>
                                        <p:cTn id="142" dur="1" fill="hold">
                                          <p:stCondLst>
                                            <p:cond delay="4999"/>
                                          </p:stCondLst>
                                        </p:cTn>
                                        <p:tgtEl>
                                          <p:spTgt spid="65"/>
                                        </p:tgtEl>
                                        <p:attrNameLst>
                                          <p:attrName>style.visibility</p:attrName>
                                        </p:attrNameLst>
                                      </p:cBhvr>
                                      <p:to>
                                        <p:strVal val="hidden"/>
                                      </p:to>
                                    </p:set>
                                  </p:childTnLst>
                                </p:cTn>
                              </p:par>
                              <p:par>
                                <p:cTn id="143" presetID="4" presetClass="exit" presetSubtype="32" fill="hold" grpId="0" nodeType="withEffect">
                                  <p:stCondLst>
                                    <p:cond delay="0"/>
                                  </p:stCondLst>
                                  <p:childTnLst>
                                    <p:animEffect transition="out" filter="box(out)">
                                      <p:cBhvr>
                                        <p:cTn id="144" dur="5000"/>
                                        <p:tgtEl>
                                          <p:spTgt spid="66"/>
                                        </p:tgtEl>
                                      </p:cBhvr>
                                    </p:animEffect>
                                    <p:set>
                                      <p:cBhvr>
                                        <p:cTn id="145" dur="1" fill="hold">
                                          <p:stCondLst>
                                            <p:cond delay="4999"/>
                                          </p:stCondLst>
                                        </p:cTn>
                                        <p:tgtEl>
                                          <p:spTgt spid="66"/>
                                        </p:tgtEl>
                                        <p:attrNameLst>
                                          <p:attrName>style.visibility</p:attrName>
                                        </p:attrNameLst>
                                      </p:cBhvr>
                                      <p:to>
                                        <p:strVal val="hidden"/>
                                      </p:to>
                                    </p:set>
                                  </p:childTnLst>
                                </p:cTn>
                              </p:par>
                              <p:par>
                                <p:cTn id="146" presetID="4" presetClass="exit" presetSubtype="32" fill="hold" grpId="0" nodeType="withEffect">
                                  <p:stCondLst>
                                    <p:cond delay="0"/>
                                  </p:stCondLst>
                                  <p:childTnLst>
                                    <p:animEffect transition="out" filter="box(out)">
                                      <p:cBhvr>
                                        <p:cTn id="147" dur="5000"/>
                                        <p:tgtEl>
                                          <p:spTgt spid="67"/>
                                        </p:tgtEl>
                                      </p:cBhvr>
                                    </p:animEffect>
                                    <p:set>
                                      <p:cBhvr>
                                        <p:cTn id="148" dur="1" fill="hold">
                                          <p:stCondLst>
                                            <p:cond delay="4999"/>
                                          </p:stCondLst>
                                        </p:cTn>
                                        <p:tgtEl>
                                          <p:spTgt spid="67"/>
                                        </p:tgtEl>
                                        <p:attrNameLst>
                                          <p:attrName>style.visibility</p:attrName>
                                        </p:attrNameLst>
                                      </p:cBhvr>
                                      <p:to>
                                        <p:strVal val="hidden"/>
                                      </p:to>
                                    </p:set>
                                  </p:childTnLst>
                                </p:cTn>
                              </p:par>
                              <p:par>
                                <p:cTn id="149" presetID="4" presetClass="exit" presetSubtype="32" fill="hold" grpId="0" nodeType="withEffect">
                                  <p:stCondLst>
                                    <p:cond delay="0"/>
                                  </p:stCondLst>
                                  <p:childTnLst>
                                    <p:animEffect transition="out" filter="box(out)">
                                      <p:cBhvr>
                                        <p:cTn id="150" dur="5000"/>
                                        <p:tgtEl>
                                          <p:spTgt spid="70"/>
                                        </p:tgtEl>
                                      </p:cBhvr>
                                    </p:animEffect>
                                    <p:set>
                                      <p:cBhvr>
                                        <p:cTn id="151" dur="1" fill="hold">
                                          <p:stCondLst>
                                            <p:cond delay="4999"/>
                                          </p:stCondLst>
                                        </p:cTn>
                                        <p:tgtEl>
                                          <p:spTgt spid="70"/>
                                        </p:tgtEl>
                                        <p:attrNameLst>
                                          <p:attrName>style.visibility</p:attrName>
                                        </p:attrNameLst>
                                      </p:cBhvr>
                                      <p:to>
                                        <p:strVal val="hidden"/>
                                      </p:to>
                                    </p:set>
                                  </p:childTnLst>
                                </p:cTn>
                              </p:par>
                              <p:par>
                                <p:cTn id="152" presetID="4" presetClass="exit" presetSubtype="32" fill="hold" grpId="0" nodeType="withEffect">
                                  <p:stCondLst>
                                    <p:cond delay="0"/>
                                  </p:stCondLst>
                                  <p:childTnLst>
                                    <p:animEffect transition="out" filter="box(out)">
                                      <p:cBhvr>
                                        <p:cTn id="153" dur="5000"/>
                                        <p:tgtEl>
                                          <p:spTgt spid="71"/>
                                        </p:tgtEl>
                                      </p:cBhvr>
                                    </p:animEffect>
                                    <p:set>
                                      <p:cBhvr>
                                        <p:cTn id="154" dur="1" fill="hold">
                                          <p:stCondLst>
                                            <p:cond delay="4999"/>
                                          </p:stCondLst>
                                        </p:cTn>
                                        <p:tgtEl>
                                          <p:spTgt spid="71"/>
                                        </p:tgtEl>
                                        <p:attrNameLst>
                                          <p:attrName>style.visibility</p:attrName>
                                        </p:attrNameLst>
                                      </p:cBhvr>
                                      <p:to>
                                        <p:strVal val="hidden"/>
                                      </p:to>
                                    </p:set>
                                  </p:childTnLst>
                                </p:cTn>
                              </p:par>
                              <p:par>
                                <p:cTn id="155" presetID="4" presetClass="exit" presetSubtype="32" fill="hold" grpId="0" nodeType="withEffect">
                                  <p:stCondLst>
                                    <p:cond delay="0"/>
                                  </p:stCondLst>
                                  <p:childTnLst>
                                    <p:animEffect transition="out" filter="box(out)">
                                      <p:cBhvr>
                                        <p:cTn id="156" dur="5000"/>
                                        <p:tgtEl>
                                          <p:spTgt spid="72"/>
                                        </p:tgtEl>
                                      </p:cBhvr>
                                    </p:animEffect>
                                    <p:set>
                                      <p:cBhvr>
                                        <p:cTn id="157" dur="1" fill="hold">
                                          <p:stCondLst>
                                            <p:cond delay="4999"/>
                                          </p:stCondLst>
                                        </p:cTn>
                                        <p:tgtEl>
                                          <p:spTgt spid="72"/>
                                        </p:tgtEl>
                                        <p:attrNameLst>
                                          <p:attrName>style.visibility</p:attrName>
                                        </p:attrNameLst>
                                      </p:cBhvr>
                                      <p:to>
                                        <p:strVal val="hidden"/>
                                      </p:to>
                                    </p:set>
                                  </p:childTnLst>
                                </p:cTn>
                              </p:par>
                              <p:par>
                                <p:cTn id="158" presetID="4" presetClass="exit" presetSubtype="32" fill="hold" grpId="0" nodeType="withEffect">
                                  <p:stCondLst>
                                    <p:cond delay="0"/>
                                  </p:stCondLst>
                                  <p:childTnLst>
                                    <p:animEffect transition="out" filter="box(out)">
                                      <p:cBhvr>
                                        <p:cTn id="159" dur="5000"/>
                                        <p:tgtEl>
                                          <p:spTgt spid="73"/>
                                        </p:tgtEl>
                                      </p:cBhvr>
                                    </p:animEffect>
                                    <p:set>
                                      <p:cBhvr>
                                        <p:cTn id="160" dur="1" fill="hold">
                                          <p:stCondLst>
                                            <p:cond delay="4999"/>
                                          </p:stCondLst>
                                        </p:cTn>
                                        <p:tgtEl>
                                          <p:spTgt spid="73"/>
                                        </p:tgtEl>
                                        <p:attrNameLst>
                                          <p:attrName>style.visibility</p:attrName>
                                        </p:attrNameLst>
                                      </p:cBhvr>
                                      <p:to>
                                        <p:strVal val="hidden"/>
                                      </p:to>
                                    </p:set>
                                  </p:childTnLst>
                                </p:cTn>
                              </p:par>
                              <p:par>
                                <p:cTn id="161" presetID="4" presetClass="exit" presetSubtype="32" fill="hold" grpId="0" nodeType="withEffect">
                                  <p:stCondLst>
                                    <p:cond delay="0"/>
                                  </p:stCondLst>
                                  <p:childTnLst>
                                    <p:animEffect transition="out" filter="box(out)">
                                      <p:cBhvr>
                                        <p:cTn id="162" dur="5000"/>
                                        <p:tgtEl>
                                          <p:spTgt spid="74"/>
                                        </p:tgtEl>
                                      </p:cBhvr>
                                    </p:animEffect>
                                    <p:set>
                                      <p:cBhvr>
                                        <p:cTn id="163" dur="1" fill="hold">
                                          <p:stCondLst>
                                            <p:cond delay="4999"/>
                                          </p:stCondLst>
                                        </p:cTn>
                                        <p:tgtEl>
                                          <p:spTgt spid="74"/>
                                        </p:tgtEl>
                                        <p:attrNameLst>
                                          <p:attrName>style.visibility</p:attrName>
                                        </p:attrNameLst>
                                      </p:cBhvr>
                                      <p:to>
                                        <p:strVal val="hidden"/>
                                      </p:to>
                                    </p:set>
                                  </p:childTnLst>
                                </p:cTn>
                              </p:par>
                              <p:par>
                                <p:cTn id="164" presetID="4" presetClass="exit" presetSubtype="32" fill="hold" grpId="0" nodeType="withEffect">
                                  <p:stCondLst>
                                    <p:cond delay="0"/>
                                  </p:stCondLst>
                                  <p:childTnLst>
                                    <p:animEffect transition="out" filter="box(out)">
                                      <p:cBhvr>
                                        <p:cTn id="165" dur="5000"/>
                                        <p:tgtEl>
                                          <p:spTgt spid="75"/>
                                        </p:tgtEl>
                                      </p:cBhvr>
                                    </p:animEffect>
                                    <p:set>
                                      <p:cBhvr>
                                        <p:cTn id="166" dur="1" fill="hold">
                                          <p:stCondLst>
                                            <p:cond delay="4999"/>
                                          </p:stCondLst>
                                        </p:cTn>
                                        <p:tgtEl>
                                          <p:spTgt spid="75"/>
                                        </p:tgtEl>
                                        <p:attrNameLst>
                                          <p:attrName>style.visibility</p:attrName>
                                        </p:attrNameLst>
                                      </p:cBhvr>
                                      <p:to>
                                        <p:strVal val="hidden"/>
                                      </p:to>
                                    </p:set>
                                  </p:childTnLst>
                                </p:cTn>
                              </p:par>
                              <p:par>
                                <p:cTn id="167" presetID="4" presetClass="exit" presetSubtype="32" fill="hold" grpId="0" nodeType="withEffect">
                                  <p:stCondLst>
                                    <p:cond delay="0"/>
                                  </p:stCondLst>
                                  <p:childTnLst>
                                    <p:animEffect transition="out" filter="box(out)">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4" presetClass="exit" presetSubtype="32" fill="hold" grpId="0" nodeType="withEffect">
                                  <p:stCondLst>
                                    <p:cond delay="0"/>
                                  </p:stCondLst>
                                  <p:childTnLst>
                                    <p:animEffect transition="out" filter="box(out)">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4" presetClass="exit" presetSubtype="32" fill="hold" grpId="0" nodeType="withEffect">
                                  <p:stCondLst>
                                    <p:cond delay="0"/>
                                  </p:stCondLst>
                                  <p:childTnLst>
                                    <p:animEffect transition="out" filter="box(out)">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4" presetClass="exit" presetSubtype="32" fill="hold" grpId="0" nodeType="withEffect">
                                  <p:stCondLst>
                                    <p:cond delay="0"/>
                                  </p:stCondLst>
                                  <p:childTnLst>
                                    <p:animEffect transition="out" filter="box(out)">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4" presetClass="exit" presetSubtype="32" fill="hold" grpId="0" nodeType="withEffect">
                                  <p:stCondLst>
                                    <p:cond delay="0"/>
                                  </p:stCondLst>
                                  <p:childTnLst>
                                    <p:animEffect transition="out" filter="box(out)">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4" presetClass="exit" presetSubtype="32" fill="hold" grpId="0" nodeType="withEffect">
                                  <p:stCondLst>
                                    <p:cond delay="0"/>
                                  </p:stCondLst>
                                  <p:childTnLst>
                                    <p:animEffect transition="out" filter="box(out)">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4" grpId="0" animBg="1"/>
      <p:bldP spid="15" grpId="0" animBg="1"/>
      <p:bldP spid="16" grpId="0" animBg="1"/>
      <p:bldP spid="17" grpId="0" animBg="1"/>
      <p:bldP spid="18" grpId="0" animBg="1"/>
      <p:bldP spid="19" grpId="0" animBg="1"/>
      <p:bldP spid="22" grpId="0" animBg="1"/>
      <p:bldP spid="23" grpId="0" animBg="1"/>
      <p:bldP spid="24" grpId="0" animBg="1"/>
      <p:bldP spid="25" grpId="0" animBg="1"/>
      <p:bldP spid="26" grpId="0" animBg="1"/>
      <p:bldP spid="27" grpId="0" animBg="1"/>
      <p:bldP spid="30" grpId="0" animBg="1"/>
      <p:bldP spid="31" grpId="0" animBg="1"/>
      <p:bldP spid="32" grpId="0" animBg="1"/>
      <p:bldP spid="33" grpId="0" animBg="1"/>
      <p:bldP spid="34" grpId="0" animBg="1"/>
      <p:bldP spid="35" grpId="0" animBg="1"/>
      <p:bldP spid="38" grpId="0" animBg="1"/>
      <p:bldP spid="39" grpId="0" animBg="1"/>
      <p:bldP spid="40" grpId="0" animBg="1"/>
      <p:bldP spid="41" grpId="0" animBg="1"/>
      <p:bldP spid="42" grpId="0" animBg="1"/>
      <p:bldP spid="43" grpId="0" animBg="1"/>
      <p:bldP spid="46" grpId="0" animBg="1"/>
      <p:bldP spid="47" grpId="0" animBg="1"/>
      <p:bldP spid="48" grpId="0" animBg="1"/>
      <p:bldP spid="49" grpId="0" animBg="1"/>
      <p:bldP spid="50" grpId="0" animBg="1"/>
      <p:bldP spid="51" grpId="0" animBg="1"/>
      <p:bldP spid="54" grpId="0" animBg="1"/>
      <p:bldP spid="55" grpId="0" animBg="1"/>
      <p:bldP spid="56" grpId="0" animBg="1"/>
      <p:bldP spid="57" grpId="0" animBg="1"/>
      <p:bldP spid="58" grpId="0" animBg="1"/>
      <p:bldP spid="59" grpId="0" animBg="1"/>
      <p:bldP spid="62" grpId="0" animBg="1"/>
      <p:bldP spid="63" grpId="0" animBg="1"/>
      <p:bldP spid="64" grpId="0" animBg="1"/>
      <p:bldP spid="65" grpId="0" animBg="1"/>
      <p:bldP spid="66" grpId="0" animBg="1"/>
      <p:bldP spid="67" grpId="0" animBg="1"/>
      <p:bldP spid="70" grpId="0" animBg="1"/>
      <p:bldP spid="71" grpId="0" animBg="1"/>
      <p:bldP spid="72" grpId="0" animBg="1"/>
      <p:bldP spid="73" grpId="0" animBg="1"/>
      <p:bldP spid="74" grpId="0" animBg="1"/>
      <p:bldP spid="75" grpId="0" animBg="1"/>
      <p:bldP spid="78" grpId="0" animBg="1"/>
      <p:bldP spid="79" grpId="0" animBg="1"/>
      <p:bldP spid="80" grpId="0" animBg="1"/>
      <p:bldP spid="81" grpId="0" animBg="1"/>
      <p:bldP spid="82" grpId="0" animBg="1"/>
      <p:bldP spid="8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2d917ea3e5e502509d835464e9cb4fd6.jpg"/>
          <p:cNvPicPr>
            <a:picLocks noChangeAspect="1"/>
          </p:cNvPicPr>
          <p:nvPr/>
        </p:nvPicPr>
        <p:blipFill>
          <a:blip r:embed="rId2"/>
          <a:stretch>
            <a:fillRect/>
          </a:stretch>
        </p:blipFill>
        <p:spPr>
          <a:xfrm>
            <a:off x="0" y="1255"/>
            <a:ext cx="9144000" cy="5140990"/>
          </a:xfrm>
          <a:prstGeom prst="rect">
            <a:avLst/>
          </a:prstGeom>
        </p:spPr>
      </p:pic>
      <p:sp>
        <p:nvSpPr>
          <p:cNvPr id="6" name="5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1857356"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557213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557213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557213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557213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557213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557213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650079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650079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650079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650079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650079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650079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7429488"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7429488"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7429488"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7429488"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7429488"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7429488"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8358182" y="24"/>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8358182" y="857256"/>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8358182" y="1714512"/>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8358182" y="2571768"/>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8358182" y="3429000"/>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8358182" y="4286268"/>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14"/>
                                        </p:tgtEl>
                                      </p:cBhvr>
                                    </p:animEffect>
                                    <p:set>
                                      <p:cBhvr>
                                        <p:cTn id="10" dur="1" fill="hold">
                                          <p:stCondLst>
                                            <p:cond delay="4999"/>
                                          </p:stCondLst>
                                        </p:cTn>
                                        <p:tgtEl>
                                          <p:spTgt spid="14"/>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22"/>
                                        </p:tgtEl>
                                      </p:cBhvr>
                                    </p:animEffect>
                                    <p:set>
                                      <p:cBhvr>
                                        <p:cTn id="13" dur="1" fill="hold">
                                          <p:stCondLst>
                                            <p:cond delay="4999"/>
                                          </p:stCondLst>
                                        </p:cTn>
                                        <p:tgtEl>
                                          <p:spTgt spid="22"/>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30"/>
                                        </p:tgtEl>
                                      </p:cBhvr>
                                    </p:animEffect>
                                    <p:set>
                                      <p:cBhvr>
                                        <p:cTn id="16" dur="1" fill="hold">
                                          <p:stCondLst>
                                            <p:cond delay="4999"/>
                                          </p:stCondLst>
                                        </p:cTn>
                                        <p:tgtEl>
                                          <p:spTgt spid="30"/>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38"/>
                                        </p:tgtEl>
                                      </p:cBhvr>
                                    </p:animEffect>
                                    <p:set>
                                      <p:cBhvr>
                                        <p:cTn id="19" dur="1" fill="hold">
                                          <p:stCondLst>
                                            <p:cond delay="4999"/>
                                          </p:stCondLst>
                                        </p:cTn>
                                        <p:tgtEl>
                                          <p:spTgt spid="38"/>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46"/>
                                        </p:tgtEl>
                                      </p:cBhvr>
                                    </p:animEffect>
                                    <p:set>
                                      <p:cBhvr>
                                        <p:cTn id="22" dur="1" fill="hold">
                                          <p:stCondLst>
                                            <p:cond delay="4999"/>
                                          </p:stCondLst>
                                        </p:cTn>
                                        <p:tgtEl>
                                          <p:spTgt spid="46"/>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54"/>
                                        </p:tgtEl>
                                      </p:cBhvr>
                                    </p:animEffect>
                                    <p:set>
                                      <p:cBhvr>
                                        <p:cTn id="25" dur="1" fill="hold">
                                          <p:stCondLst>
                                            <p:cond delay="4999"/>
                                          </p:stCondLst>
                                        </p:cTn>
                                        <p:tgtEl>
                                          <p:spTgt spid="54"/>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62"/>
                                        </p:tgtEl>
                                      </p:cBhvr>
                                    </p:animEffect>
                                    <p:set>
                                      <p:cBhvr>
                                        <p:cTn id="28" dur="1" fill="hold">
                                          <p:stCondLst>
                                            <p:cond delay="4999"/>
                                          </p:stCondLst>
                                        </p:cTn>
                                        <p:tgtEl>
                                          <p:spTgt spid="62"/>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70"/>
                                        </p:tgtEl>
                                      </p:cBhvr>
                                    </p:animEffect>
                                    <p:set>
                                      <p:cBhvr>
                                        <p:cTn id="31" dur="1" fill="hold">
                                          <p:stCondLst>
                                            <p:cond delay="4999"/>
                                          </p:stCondLst>
                                        </p:cTn>
                                        <p:tgtEl>
                                          <p:spTgt spid="70"/>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78"/>
                                        </p:tgtEl>
                                      </p:cBhvr>
                                    </p:animEffect>
                                    <p:set>
                                      <p:cBhvr>
                                        <p:cTn id="34" dur="1" fill="hold">
                                          <p:stCondLst>
                                            <p:cond delay="4999"/>
                                          </p:stCondLst>
                                        </p:cTn>
                                        <p:tgtEl>
                                          <p:spTgt spid="78"/>
                                        </p:tgtEl>
                                        <p:attrNameLst>
                                          <p:attrName>style.visibility</p:attrName>
                                        </p:attrNameLst>
                                      </p:cBhvr>
                                      <p:to>
                                        <p:strVal val="hidden"/>
                                      </p:to>
                                    </p:set>
                                  </p:childTnLst>
                                </p:cTn>
                              </p:par>
                              <p:par>
                                <p:cTn id="35" presetID="18" presetClass="exit" presetSubtype="3" fill="hold" grpId="0" nodeType="withEffect">
                                  <p:stCondLst>
                                    <p:cond delay="0"/>
                                  </p:stCondLst>
                                  <p:childTnLst>
                                    <p:animEffect transition="out" filter="strips(upRight)">
                                      <p:cBhvr>
                                        <p:cTn id="36" dur="5000"/>
                                        <p:tgtEl>
                                          <p:spTgt spid="7"/>
                                        </p:tgtEl>
                                      </p:cBhvr>
                                    </p:animEffect>
                                    <p:set>
                                      <p:cBhvr>
                                        <p:cTn id="37" dur="1" fill="hold">
                                          <p:stCondLst>
                                            <p:cond delay="4999"/>
                                          </p:stCondLst>
                                        </p:cTn>
                                        <p:tgtEl>
                                          <p:spTgt spid="7"/>
                                        </p:tgtEl>
                                        <p:attrNameLst>
                                          <p:attrName>style.visibility</p:attrName>
                                        </p:attrNameLst>
                                      </p:cBhvr>
                                      <p:to>
                                        <p:strVal val="hidden"/>
                                      </p:to>
                                    </p:set>
                                  </p:childTnLst>
                                </p:cTn>
                              </p:par>
                              <p:par>
                                <p:cTn id="38" presetID="18" presetClass="exit" presetSubtype="3" fill="hold" grpId="0" nodeType="withEffect">
                                  <p:stCondLst>
                                    <p:cond delay="0"/>
                                  </p:stCondLst>
                                  <p:childTnLst>
                                    <p:animEffect transition="out" filter="strips(upRight)">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18" presetClass="exit" presetSubtype="3" fill="hold" grpId="0" nodeType="withEffect">
                                  <p:stCondLst>
                                    <p:cond delay="0"/>
                                  </p:stCondLst>
                                  <p:childTnLst>
                                    <p:animEffect transition="out" filter="strips(upRight)">
                                      <p:cBhvr>
                                        <p:cTn id="42" dur="5000"/>
                                        <p:tgtEl>
                                          <p:spTgt spid="23"/>
                                        </p:tgtEl>
                                      </p:cBhvr>
                                    </p:animEffect>
                                    <p:set>
                                      <p:cBhvr>
                                        <p:cTn id="43" dur="1" fill="hold">
                                          <p:stCondLst>
                                            <p:cond delay="4999"/>
                                          </p:stCondLst>
                                        </p:cTn>
                                        <p:tgtEl>
                                          <p:spTgt spid="23"/>
                                        </p:tgtEl>
                                        <p:attrNameLst>
                                          <p:attrName>style.visibility</p:attrName>
                                        </p:attrNameLst>
                                      </p:cBhvr>
                                      <p:to>
                                        <p:strVal val="hidden"/>
                                      </p:to>
                                    </p:set>
                                  </p:childTnLst>
                                </p:cTn>
                              </p:par>
                              <p:par>
                                <p:cTn id="44" presetID="18" presetClass="exit" presetSubtype="3" fill="hold" grpId="0" nodeType="withEffect">
                                  <p:stCondLst>
                                    <p:cond delay="0"/>
                                  </p:stCondLst>
                                  <p:childTnLst>
                                    <p:animEffect transition="out" filter="strips(upRight)">
                                      <p:cBhvr>
                                        <p:cTn id="45" dur="5000"/>
                                        <p:tgtEl>
                                          <p:spTgt spid="31"/>
                                        </p:tgtEl>
                                      </p:cBhvr>
                                    </p:animEffect>
                                    <p:set>
                                      <p:cBhvr>
                                        <p:cTn id="46" dur="1" fill="hold">
                                          <p:stCondLst>
                                            <p:cond delay="4999"/>
                                          </p:stCondLst>
                                        </p:cTn>
                                        <p:tgtEl>
                                          <p:spTgt spid="31"/>
                                        </p:tgtEl>
                                        <p:attrNameLst>
                                          <p:attrName>style.visibility</p:attrName>
                                        </p:attrNameLst>
                                      </p:cBhvr>
                                      <p:to>
                                        <p:strVal val="hidden"/>
                                      </p:to>
                                    </p:set>
                                  </p:childTnLst>
                                </p:cTn>
                              </p:par>
                              <p:par>
                                <p:cTn id="47" presetID="18" presetClass="exit" presetSubtype="3" fill="hold" grpId="0" nodeType="withEffect">
                                  <p:stCondLst>
                                    <p:cond delay="0"/>
                                  </p:stCondLst>
                                  <p:childTnLst>
                                    <p:animEffect transition="out" filter="strips(upRight)">
                                      <p:cBhvr>
                                        <p:cTn id="48" dur="5000"/>
                                        <p:tgtEl>
                                          <p:spTgt spid="39"/>
                                        </p:tgtEl>
                                      </p:cBhvr>
                                    </p:animEffect>
                                    <p:set>
                                      <p:cBhvr>
                                        <p:cTn id="49" dur="1" fill="hold">
                                          <p:stCondLst>
                                            <p:cond delay="4999"/>
                                          </p:stCondLst>
                                        </p:cTn>
                                        <p:tgtEl>
                                          <p:spTgt spid="39"/>
                                        </p:tgtEl>
                                        <p:attrNameLst>
                                          <p:attrName>style.visibility</p:attrName>
                                        </p:attrNameLst>
                                      </p:cBhvr>
                                      <p:to>
                                        <p:strVal val="hidden"/>
                                      </p:to>
                                    </p:set>
                                  </p:childTnLst>
                                </p:cTn>
                              </p:par>
                              <p:par>
                                <p:cTn id="50" presetID="18" presetClass="exit" presetSubtype="3" fill="hold" grpId="0" nodeType="withEffect">
                                  <p:stCondLst>
                                    <p:cond delay="0"/>
                                  </p:stCondLst>
                                  <p:childTnLst>
                                    <p:animEffect transition="out" filter="strips(upRight)">
                                      <p:cBhvr>
                                        <p:cTn id="51" dur="5000"/>
                                        <p:tgtEl>
                                          <p:spTgt spid="47"/>
                                        </p:tgtEl>
                                      </p:cBhvr>
                                    </p:animEffect>
                                    <p:set>
                                      <p:cBhvr>
                                        <p:cTn id="52" dur="1" fill="hold">
                                          <p:stCondLst>
                                            <p:cond delay="4999"/>
                                          </p:stCondLst>
                                        </p:cTn>
                                        <p:tgtEl>
                                          <p:spTgt spid="47"/>
                                        </p:tgtEl>
                                        <p:attrNameLst>
                                          <p:attrName>style.visibility</p:attrName>
                                        </p:attrNameLst>
                                      </p:cBhvr>
                                      <p:to>
                                        <p:strVal val="hidden"/>
                                      </p:to>
                                    </p:set>
                                  </p:childTnLst>
                                </p:cTn>
                              </p:par>
                              <p:par>
                                <p:cTn id="53" presetID="18" presetClass="exit" presetSubtype="3" fill="hold" grpId="0" nodeType="withEffect">
                                  <p:stCondLst>
                                    <p:cond delay="0"/>
                                  </p:stCondLst>
                                  <p:childTnLst>
                                    <p:animEffect transition="out" filter="strips(upRight)">
                                      <p:cBhvr>
                                        <p:cTn id="54" dur="5000"/>
                                        <p:tgtEl>
                                          <p:spTgt spid="55"/>
                                        </p:tgtEl>
                                      </p:cBhvr>
                                    </p:animEffect>
                                    <p:set>
                                      <p:cBhvr>
                                        <p:cTn id="55" dur="1" fill="hold">
                                          <p:stCondLst>
                                            <p:cond delay="4999"/>
                                          </p:stCondLst>
                                        </p:cTn>
                                        <p:tgtEl>
                                          <p:spTgt spid="55"/>
                                        </p:tgtEl>
                                        <p:attrNameLst>
                                          <p:attrName>style.visibility</p:attrName>
                                        </p:attrNameLst>
                                      </p:cBhvr>
                                      <p:to>
                                        <p:strVal val="hidden"/>
                                      </p:to>
                                    </p:set>
                                  </p:childTnLst>
                                </p:cTn>
                              </p:par>
                              <p:par>
                                <p:cTn id="56" presetID="18" presetClass="exit" presetSubtype="3" fill="hold" grpId="0" nodeType="withEffect">
                                  <p:stCondLst>
                                    <p:cond delay="0"/>
                                  </p:stCondLst>
                                  <p:childTnLst>
                                    <p:animEffect transition="out" filter="strips(upRight)">
                                      <p:cBhvr>
                                        <p:cTn id="57" dur="5000"/>
                                        <p:tgtEl>
                                          <p:spTgt spid="63"/>
                                        </p:tgtEl>
                                      </p:cBhvr>
                                    </p:animEffect>
                                    <p:set>
                                      <p:cBhvr>
                                        <p:cTn id="58" dur="1" fill="hold">
                                          <p:stCondLst>
                                            <p:cond delay="4999"/>
                                          </p:stCondLst>
                                        </p:cTn>
                                        <p:tgtEl>
                                          <p:spTgt spid="63"/>
                                        </p:tgtEl>
                                        <p:attrNameLst>
                                          <p:attrName>style.visibility</p:attrName>
                                        </p:attrNameLst>
                                      </p:cBhvr>
                                      <p:to>
                                        <p:strVal val="hidden"/>
                                      </p:to>
                                    </p:set>
                                  </p:childTnLst>
                                </p:cTn>
                              </p:par>
                              <p:par>
                                <p:cTn id="59" presetID="18" presetClass="exit" presetSubtype="3" fill="hold" grpId="0" nodeType="withEffect">
                                  <p:stCondLst>
                                    <p:cond delay="0"/>
                                  </p:stCondLst>
                                  <p:childTnLst>
                                    <p:animEffect transition="out" filter="strips(upRight)">
                                      <p:cBhvr>
                                        <p:cTn id="60" dur="5000"/>
                                        <p:tgtEl>
                                          <p:spTgt spid="71"/>
                                        </p:tgtEl>
                                      </p:cBhvr>
                                    </p:animEffect>
                                    <p:set>
                                      <p:cBhvr>
                                        <p:cTn id="61" dur="1" fill="hold">
                                          <p:stCondLst>
                                            <p:cond delay="4999"/>
                                          </p:stCondLst>
                                        </p:cTn>
                                        <p:tgtEl>
                                          <p:spTgt spid="71"/>
                                        </p:tgtEl>
                                        <p:attrNameLst>
                                          <p:attrName>style.visibility</p:attrName>
                                        </p:attrNameLst>
                                      </p:cBhvr>
                                      <p:to>
                                        <p:strVal val="hidden"/>
                                      </p:to>
                                    </p:set>
                                  </p:childTnLst>
                                </p:cTn>
                              </p:par>
                              <p:par>
                                <p:cTn id="62" presetID="18" presetClass="exit" presetSubtype="3" fill="hold" grpId="0" nodeType="withEffect">
                                  <p:stCondLst>
                                    <p:cond delay="0"/>
                                  </p:stCondLst>
                                  <p:childTnLst>
                                    <p:animEffect transition="out" filter="strips(upRight)">
                                      <p:cBhvr>
                                        <p:cTn id="63" dur="5000"/>
                                        <p:tgtEl>
                                          <p:spTgt spid="79"/>
                                        </p:tgtEl>
                                      </p:cBhvr>
                                    </p:animEffect>
                                    <p:set>
                                      <p:cBhvr>
                                        <p:cTn id="64" dur="1" fill="hold">
                                          <p:stCondLst>
                                            <p:cond delay="4999"/>
                                          </p:stCondLst>
                                        </p:cTn>
                                        <p:tgtEl>
                                          <p:spTgt spid="79"/>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8"/>
                                        </p:tgtEl>
                                      </p:cBhvr>
                                    </p:animEffect>
                                    <p:set>
                                      <p:cBhvr>
                                        <p:cTn id="67" dur="1" fill="hold">
                                          <p:stCondLst>
                                            <p:cond delay="4999"/>
                                          </p:stCondLst>
                                        </p:cTn>
                                        <p:tgtEl>
                                          <p:spTgt spid="8"/>
                                        </p:tgtEl>
                                        <p:attrNameLst>
                                          <p:attrName>style.visibility</p:attrName>
                                        </p:attrNameLst>
                                      </p:cBhvr>
                                      <p:to>
                                        <p:strVal val="hidden"/>
                                      </p:to>
                                    </p:set>
                                  </p:childTnLst>
                                </p:cTn>
                              </p:par>
                              <p:par>
                                <p:cTn id="68" presetID="18" presetClass="exit" presetSubtype="12" fill="hold" grpId="0" nodeType="withEffect">
                                  <p:stCondLst>
                                    <p:cond delay="0"/>
                                  </p:stCondLst>
                                  <p:childTnLst>
                                    <p:animEffect transition="out" filter="strips(downLeft)">
                                      <p:cBhvr>
                                        <p:cTn id="69" dur="5000"/>
                                        <p:tgtEl>
                                          <p:spTgt spid="16"/>
                                        </p:tgtEl>
                                      </p:cBhvr>
                                    </p:animEffect>
                                    <p:set>
                                      <p:cBhvr>
                                        <p:cTn id="70" dur="1" fill="hold">
                                          <p:stCondLst>
                                            <p:cond delay="4999"/>
                                          </p:stCondLst>
                                        </p:cTn>
                                        <p:tgtEl>
                                          <p:spTgt spid="16"/>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24"/>
                                        </p:tgtEl>
                                      </p:cBhvr>
                                    </p:animEffect>
                                    <p:set>
                                      <p:cBhvr>
                                        <p:cTn id="73" dur="1" fill="hold">
                                          <p:stCondLst>
                                            <p:cond delay="4999"/>
                                          </p:stCondLst>
                                        </p:cTn>
                                        <p:tgtEl>
                                          <p:spTgt spid="24"/>
                                        </p:tgtEl>
                                        <p:attrNameLst>
                                          <p:attrName>style.visibility</p:attrName>
                                        </p:attrNameLst>
                                      </p:cBhvr>
                                      <p:to>
                                        <p:strVal val="hidden"/>
                                      </p:to>
                                    </p:set>
                                  </p:childTnLst>
                                </p:cTn>
                              </p:par>
                              <p:par>
                                <p:cTn id="74" presetID="18" presetClass="exit" presetSubtype="12" fill="hold" grpId="0" nodeType="withEffect">
                                  <p:stCondLst>
                                    <p:cond delay="0"/>
                                  </p:stCondLst>
                                  <p:childTnLst>
                                    <p:animEffect transition="out" filter="strips(downLeft)">
                                      <p:cBhvr>
                                        <p:cTn id="75" dur="5000"/>
                                        <p:tgtEl>
                                          <p:spTgt spid="32"/>
                                        </p:tgtEl>
                                      </p:cBhvr>
                                    </p:animEffect>
                                    <p:set>
                                      <p:cBhvr>
                                        <p:cTn id="76" dur="1" fill="hold">
                                          <p:stCondLst>
                                            <p:cond delay="4999"/>
                                          </p:stCondLst>
                                        </p:cTn>
                                        <p:tgtEl>
                                          <p:spTgt spid="32"/>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40"/>
                                        </p:tgtEl>
                                      </p:cBhvr>
                                    </p:animEffect>
                                    <p:set>
                                      <p:cBhvr>
                                        <p:cTn id="79" dur="1" fill="hold">
                                          <p:stCondLst>
                                            <p:cond delay="4999"/>
                                          </p:stCondLst>
                                        </p:cTn>
                                        <p:tgtEl>
                                          <p:spTgt spid="40"/>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48"/>
                                        </p:tgtEl>
                                      </p:cBhvr>
                                    </p:animEffect>
                                    <p:set>
                                      <p:cBhvr>
                                        <p:cTn id="82" dur="1" fill="hold">
                                          <p:stCondLst>
                                            <p:cond delay="4999"/>
                                          </p:stCondLst>
                                        </p:cTn>
                                        <p:tgtEl>
                                          <p:spTgt spid="48"/>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56"/>
                                        </p:tgtEl>
                                      </p:cBhvr>
                                    </p:animEffect>
                                    <p:set>
                                      <p:cBhvr>
                                        <p:cTn id="85" dur="1" fill="hold">
                                          <p:stCondLst>
                                            <p:cond delay="4999"/>
                                          </p:stCondLst>
                                        </p:cTn>
                                        <p:tgtEl>
                                          <p:spTgt spid="56"/>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64"/>
                                        </p:tgtEl>
                                      </p:cBhvr>
                                    </p:animEffect>
                                    <p:set>
                                      <p:cBhvr>
                                        <p:cTn id="88" dur="1" fill="hold">
                                          <p:stCondLst>
                                            <p:cond delay="4999"/>
                                          </p:stCondLst>
                                        </p:cTn>
                                        <p:tgtEl>
                                          <p:spTgt spid="64"/>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72"/>
                                        </p:tgtEl>
                                      </p:cBhvr>
                                    </p:animEffect>
                                    <p:set>
                                      <p:cBhvr>
                                        <p:cTn id="91" dur="1" fill="hold">
                                          <p:stCondLst>
                                            <p:cond delay="4999"/>
                                          </p:stCondLst>
                                        </p:cTn>
                                        <p:tgtEl>
                                          <p:spTgt spid="72"/>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80"/>
                                        </p:tgtEl>
                                      </p:cBhvr>
                                    </p:animEffect>
                                    <p:set>
                                      <p:cBhvr>
                                        <p:cTn id="94" dur="1" fill="hold">
                                          <p:stCondLst>
                                            <p:cond delay="4999"/>
                                          </p:stCondLst>
                                        </p:cTn>
                                        <p:tgtEl>
                                          <p:spTgt spid="80"/>
                                        </p:tgtEl>
                                        <p:attrNameLst>
                                          <p:attrName>style.visibility</p:attrName>
                                        </p:attrNameLst>
                                      </p:cBhvr>
                                      <p:to>
                                        <p:strVal val="hidden"/>
                                      </p:to>
                                    </p:set>
                                  </p:childTnLst>
                                </p:cTn>
                              </p:par>
                              <p:par>
                                <p:cTn id="95" presetID="18" presetClass="exit" presetSubtype="3" fill="hold" grpId="0" nodeType="withEffect">
                                  <p:stCondLst>
                                    <p:cond delay="0"/>
                                  </p:stCondLst>
                                  <p:childTnLst>
                                    <p:animEffect transition="out" filter="strips(upRight)">
                                      <p:cBhvr>
                                        <p:cTn id="96" dur="5000"/>
                                        <p:tgtEl>
                                          <p:spTgt spid="9"/>
                                        </p:tgtEl>
                                      </p:cBhvr>
                                    </p:animEffect>
                                    <p:set>
                                      <p:cBhvr>
                                        <p:cTn id="97" dur="1" fill="hold">
                                          <p:stCondLst>
                                            <p:cond delay="4999"/>
                                          </p:stCondLst>
                                        </p:cTn>
                                        <p:tgtEl>
                                          <p:spTgt spid="9"/>
                                        </p:tgtEl>
                                        <p:attrNameLst>
                                          <p:attrName>style.visibility</p:attrName>
                                        </p:attrNameLst>
                                      </p:cBhvr>
                                      <p:to>
                                        <p:strVal val="hidden"/>
                                      </p:to>
                                    </p:set>
                                  </p:childTnLst>
                                </p:cTn>
                              </p:par>
                              <p:par>
                                <p:cTn id="98" presetID="18" presetClass="exit" presetSubtype="3" fill="hold" grpId="0" nodeType="withEffect">
                                  <p:stCondLst>
                                    <p:cond delay="0"/>
                                  </p:stCondLst>
                                  <p:childTnLst>
                                    <p:animEffect transition="out" filter="strips(upRight)">
                                      <p:cBhvr>
                                        <p:cTn id="99" dur="5000"/>
                                        <p:tgtEl>
                                          <p:spTgt spid="17"/>
                                        </p:tgtEl>
                                      </p:cBhvr>
                                    </p:animEffect>
                                    <p:set>
                                      <p:cBhvr>
                                        <p:cTn id="100" dur="1" fill="hold">
                                          <p:stCondLst>
                                            <p:cond delay="4999"/>
                                          </p:stCondLst>
                                        </p:cTn>
                                        <p:tgtEl>
                                          <p:spTgt spid="17"/>
                                        </p:tgtEl>
                                        <p:attrNameLst>
                                          <p:attrName>style.visibility</p:attrName>
                                        </p:attrNameLst>
                                      </p:cBhvr>
                                      <p:to>
                                        <p:strVal val="hidden"/>
                                      </p:to>
                                    </p:set>
                                  </p:childTnLst>
                                </p:cTn>
                              </p:par>
                              <p:par>
                                <p:cTn id="101" presetID="18" presetClass="exit" presetSubtype="3" fill="hold" grpId="0" nodeType="withEffect">
                                  <p:stCondLst>
                                    <p:cond delay="0"/>
                                  </p:stCondLst>
                                  <p:childTnLst>
                                    <p:animEffect transition="out" filter="strips(upRight)">
                                      <p:cBhvr>
                                        <p:cTn id="102" dur="5000"/>
                                        <p:tgtEl>
                                          <p:spTgt spid="25"/>
                                        </p:tgtEl>
                                      </p:cBhvr>
                                    </p:animEffect>
                                    <p:set>
                                      <p:cBhvr>
                                        <p:cTn id="103" dur="1" fill="hold">
                                          <p:stCondLst>
                                            <p:cond delay="4999"/>
                                          </p:stCondLst>
                                        </p:cTn>
                                        <p:tgtEl>
                                          <p:spTgt spid="25"/>
                                        </p:tgtEl>
                                        <p:attrNameLst>
                                          <p:attrName>style.visibility</p:attrName>
                                        </p:attrNameLst>
                                      </p:cBhvr>
                                      <p:to>
                                        <p:strVal val="hidden"/>
                                      </p:to>
                                    </p:set>
                                  </p:childTnLst>
                                </p:cTn>
                              </p:par>
                              <p:par>
                                <p:cTn id="104" presetID="18" presetClass="exit" presetSubtype="3" fill="hold" grpId="0" nodeType="withEffect">
                                  <p:stCondLst>
                                    <p:cond delay="0"/>
                                  </p:stCondLst>
                                  <p:childTnLst>
                                    <p:animEffect transition="out" filter="strips(upRight)">
                                      <p:cBhvr>
                                        <p:cTn id="105" dur="5000"/>
                                        <p:tgtEl>
                                          <p:spTgt spid="33"/>
                                        </p:tgtEl>
                                      </p:cBhvr>
                                    </p:animEffect>
                                    <p:set>
                                      <p:cBhvr>
                                        <p:cTn id="106" dur="1" fill="hold">
                                          <p:stCondLst>
                                            <p:cond delay="4999"/>
                                          </p:stCondLst>
                                        </p:cTn>
                                        <p:tgtEl>
                                          <p:spTgt spid="33"/>
                                        </p:tgtEl>
                                        <p:attrNameLst>
                                          <p:attrName>style.visibility</p:attrName>
                                        </p:attrNameLst>
                                      </p:cBhvr>
                                      <p:to>
                                        <p:strVal val="hidden"/>
                                      </p:to>
                                    </p:set>
                                  </p:childTnLst>
                                </p:cTn>
                              </p:par>
                              <p:par>
                                <p:cTn id="107" presetID="18" presetClass="exit" presetSubtype="3" fill="hold" grpId="0" nodeType="withEffect">
                                  <p:stCondLst>
                                    <p:cond delay="0"/>
                                  </p:stCondLst>
                                  <p:childTnLst>
                                    <p:animEffect transition="out" filter="strips(upRight)">
                                      <p:cBhvr>
                                        <p:cTn id="108" dur="5000"/>
                                        <p:tgtEl>
                                          <p:spTgt spid="41"/>
                                        </p:tgtEl>
                                      </p:cBhvr>
                                    </p:animEffect>
                                    <p:set>
                                      <p:cBhvr>
                                        <p:cTn id="109" dur="1" fill="hold">
                                          <p:stCondLst>
                                            <p:cond delay="4999"/>
                                          </p:stCondLst>
                                        </p:cTn>
                                        <p:tgtEl>
                                          <p:spTgt spid="41"/>
                                        </p:tgtEl>
                                        <p:attrNameLst>
                                          <p:attrName>style.visibility</p:attrName>
                                        </p:attrNameLst>
                                      </p:cBhvr>
                                      <p:to>
                                        <p:strVal val="hidden"/>
                                      </p:to>
                                    </p:set>
                                  </p:childTnLst>
                                </p:cTn>
                              </p:par>
                              <p:par>
                                <p:cTn id="110" presetID="18" presetClass="exit" presetSubtype="3" fill="hold" grpId="0" nodeType="withEffect">
                                  <p:stCondLst>
                                    <p:cond delay="0"/>
                                  </p:stCondLst>
                                  <p:childTnLst>
                                    <p:animEffect transition="out" filter="strips(upRight)">
                                      <p:cBhvr>
                                        <p:cTn id="111" dur="5000"/>
                                        <p:tgtEl>
                                          <p:spTgt spid="49"/>
                                        </p:tgtEl>
                                      </p:cBhvr>
                                    </p:animEffect>
                                    <p:set>
                                      <p:cBhvr>
                                        <p:cTn id="112" dur="1" fill="hold">
                                          <p:stCondLst>
                                            <p:cond delay="4999"/>
                                          </p:stCondLst>
                                        </p:cTn>
                                        <p:tgtEl>
                                          <p:spTgt spid="49"/>
                                        </p:tgtEl>
                                        <p:attrNameLst>
                                          <p:attrName>style.visibility</p:attrName>
                                        </p:attrNameLst>
                                      </p:cBhvr>
                                      <p:to>
                                        <p:strVal val="hidden"/>
                                      </p:to>
                                    </p:set>
                                  </p:childTnLst>
                                </p:cTn>
                              </p:par>
                              <p:par>
                                <p:cTn id="113" presetID="18" presetClass="exit" presetSubtype="3" fill="hold" grpId="0" nodeType="withEffect">
                                  <p:stCondLst>
                                    <p:cond delay="0"/>
                                  </p:stCondLst>
                                  <p:childTnLst>
                                    <p:animEffect transition="out" filter="strips(upRight)">
                                      <p:cBhvr>
                                        <p:cTn id="114" dur="5000"/>
                                        <p:tgtEl>
                                          <p:spTgt spid="57"/>
                                        </p:tgtEl>
                                      </p:cBhvr>
                                    </p:animEffect>
                                    <p:set>
                                      <p:cBhvr>
                                        <p:cTn id="115" dur="1" fill="hold">
                                          <p:stCondLst>
                                            <p:cond delay="4999"/>
                                          </p:stCondLst>
                                        </p:cTn>
                                        <p:tgtEl>
                                          <p:spTgt spid="57"/>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65"/>
                                        </p:tgtEl>
                                      </p:cBhvr>
                                    </p:animEffect>
                                    <p:set>
                                      <p:cBhvr>
                                        <p:cTn id="118" dur="1" fill="hold">
                                          <p:stCondLst>
                                            <p:cond delay="4999"/>
                                          </p:stCondLst>
                                        </p:cTn>
                                        <p:tgtEl>
                                          <p:spTgt spid="65"/>
                                        </p:tgtEl>
                                        <p:attrNameLst>
                                          <p:attrName>style.visibility</p:attrName>
                                        </p:attrNameLst>
                                      </p:cBhvr>
                                      <p:to>
                                        <p:strVal val="hidden"/>
                                      </p:to>
                                    </p:set>
                                  </p:childTnLst>
                                </p:cTn>
                              </p:par>
                              <p:par>
                                <p:cTn id="119" presetID="18" presetClass="exit" presetSubtype="3" fill="hold" grpId="0" nodeType="withEffect">
                                  <p:stCondLst>
                                    <p:cond delay="0"/>
                                  </p:stCondLst>
                                  <p:childTnLst>
                                    <p:animEffect transition="out" filter="strips(upRight)">
                                      <p:cBhvr>
                                        <p:cTn id="120" dur="5000"/>
                                        <p:tgtEl>
                                          <p:spTgt spid="73"/>
                                        </p:tgtEl>
                                      </p:cBhvr>
                                    </p:animEffect>
                                    <p:set>
                                      <p:cBhvr>
                                        <p:cTn id="121" dur="1" fill="hold">
                                          <p:stCondLst>
                                            <p:cond delay="4999"/>
                                          </p:stCondLst>
                                        </p:cTn>
                                        <p:tgtEl>
                                          <p:spTgt spid="73"/>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81"/>
                                        </p:tgtEl>
                                      </p:cBhvr>
                                    </p:animEffect>
                                    <p:set>
                                      <p:cBhvr>
                                        <p:cTn id="124" dur="1" fill="hold">
                                          <p:stCondLst>
                                            <p:cond delay="4999"/>
                                          </p:stCondLst>
                                        </p:cTn>
                                        <p:tgtEl>
                                          <p:spTgt spid="81"/>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10"/>
                                        </p:tgtEl>
                                      </p:cBhvr>
                                    </p:animEffect>
                                    <p:set>
                                      <p:cBhvr>
                                        <p:cTn id="127" dur="1" fill="hold">
                                          <p:stCondLst>
                                            <p:cond delay="4999"/>
                                          </p:stCondLst>
                                        </p:cTn>
                                        <p:tgtEl>
                                          <p:spTgt spid="10"/>
                                        </p:tgtEl>
                                        <p:attrNameLst>
                                          <p:attrName>style.visibility</p:attrName>
                                        </p:attrNameLst>
                                      </p:cBhvr>
                                      <p:to>
                                        <p:strVal val="hidden"/>
                                      </p:to>
                                    </p:set>
                                  </p:childTnLst>
                                </p:cTn>
                              </p:par>
                              <p:par>
                                <p:cTn id="128" presetID="18" presetClass="exit" presetSubtype="12" fill="hold" grpId="0" nodeType="withEffect">
                                  <p:stCondLst>
                                    <p:cond delay="0"/>
                                  </p:stCondLst>
                                  <p:childTnLst>
                                    <p:animEffect transition="out" filter="strips(downLeft)">
                                      <p:cBhvr>
                                        <p:cTn id="129" dur="5000"/>
                                        <p:tgtEl>
                                          <p:spTgt spid="18"/>
                                        </p:tgtEl>
                                      </p:cBhvr>
                                    </p:animEffect>
                                    <p:set>
                                      <p:cBhvr>
                                        <p:cTn id="130" dur="1" fill="hold">
                                          <p:stCondLst>
                                            <p:cond delay="4999"/>
                                          </p:stCondLst>
                                        </p:cTn>
                                        <p:tgtEl>
                                          <p:spTgt spid="18"/>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26"/>
                                        </p:tgtEl>
                                      </p:cBhvr>
                                    </p:animEffect>
                                    <p:set>
                                      <p:cBhvr>
                                        <p:cTn id="133" dur="1" fill="hold">
                                          <p:stCondLst>
                                            <p:cond delay="4999"/>
                                          </p:stCondLst>
                                        </p:cTn>
                                        <p:tgtEl>
                                          <p:spTgt spid="26"/>
                                        </p:tgtEl>
                                        <p:attrNameLst>
                                          <p:attrName>style.visibility</p:attrName>
                                        </p:attrNameLst>
                                      </p:cBhvr>
                                      <p:to>
                                        <p:strVal val="hidden"/>
                                      </p:to>
                                    </p:set>
                                  </p:childTnLst>
                                </p:cTn>
                              </p:par>
                              <p:par>
                                <p:cTn id="134" presetID="18" presetClass="exit" presetSubtype="12" fill="hold" grpId="0" nodeType="withEffect">
                                  <p:stCondLst>
                                    <p:cond delay="0"/>
                                  </p:stCondLst>
                                  <p:childTnLst>
                                    <p:animEffect transition="out" filter="strips(downLeft)">
                                      <p:cBhvr>
                                        <p:cTn id="135" dur="5000"/>
                                        <p:tgtEl>
                                          <p:spTgt spid="34"/>
                                        </p:tgtEl>
                                      </p:cBhvr>
                                    </p:animEffect>
                                    <p:set>
                                      <p:cBhvr>
                                        <p:cTn id="136" dur="1" fill="hold">
                                          <p:stCondLst>
                                            <p:cond delay="4999"/>
                                          </p:stCondLst>
                                        </p:cTn>
                                        <p:tgtEl>
                                          <p:spTgt spid="34"/>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42"/>
                                        </p:tgtEl>
                                      </p:cBhvr>
                                    </p:animEffect>
                                    <p:set>
                                      <p:cBhvr>
                                        <p:cTn id="139" dur="1" fill="hold">
                                          <p:stCondLst>
                                            <p:cond delay="4999"/>
                                          </p:stCondLst>
                                        </p:cTn>
                                        <p:tgtEl>
                                          <p:spTgt spid="42"/>
                                        </p:tgtEl>
                                        <p:attrNameLst>
                                          <p:attrName>style.visibility</p:attrName>
                                        </p:attrNameLst>
                                      </p:cBhvr>
                                      <p:to>
                                        <p:strVal val="hidden"/>
                                      </p:to>
                                    </p:set>
                                  </p:childTnLst>
                                </p:cTn>
                              </p:par>
                              <p:par>
                                <p:cTn id="140" presetID="18" presetClass="exit" presetSubtype="12" fill="hold" grpId="0" nodeType="withEffect">
                                  <p:stCondLst>
                                    <p:cond delay="0"/>
                                  </p:stCondLst>
                                  <p:childTnLst>
                                    <p:animEffect transition="out" filter="strips(downLeft)">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18" presetClass="exit" presetSubtype="12" fill="hold" grpId="0" nodeType="withEffect">
                                  <p:stCondLst>
                                    <p:cond delay="0"/>
                                  </p:stCondLst>
                                  <p:childTnLst>
                                    <p:animEffect transition="out" filter="strips(downLeft)">
                                      <p:cBhvr>
                                        <p:cTn id="144" dur="5000"/>
                                        <p:tgtEl>
                                          <p:spTgt spid="58"/>
                                        </p:tgtEl>
                                      </p:cBhvr>
                                    </p:animEffect>
                                    <p:set>
                                      <p:cBhvr>
                                        <p:cTn id="145" dur="1" fill="hold">
                                          <p:stCondLst>
                                            <p:cond delay="4999"/>
                                          </p:stCondLst>
                                        </p:cTn>
                                        <p:tgtEl>
                                          <p:spTgt spid="58"/>
                                        </p:tgtEl>
                                        <p:attrNameLst>
                                          <p:attrName>style.visibility</p:attrName>
                                        </p:attrNameLst>
                                      </p:cBhvr>
                                      <p:to>
                                        <p:strVal val="hidden"/>
                                      </p:to>
                                    </p:set>
                                  </p:childTnLst>
                                </p:cTn>
                              </p:par>
                              <p:par>
                                <p:cTn id="146" presetID="18" presetClass="exit" presetSubtype="12" fill="hold" grpId="0" nodeType="withEffect">
                                  <p:stCondLst>
                                    <p:cond delay="0"/>
                                  </p:stCondLst>
                                  <p:childTnLst>
                                    <p:animEffect transition="out" filter="strips(downLeft)">
                                      <p:cBhvr>
                                        <p:cTn id="147" dur="5000"/>
                                        <p:tgtEl>
                                          <p:spTgt spid="66"/>
                                        </p:tgtEl>
                                      </p:cBhvr>
                                    </p:animEffect>
                                    <p:set>
                                      <p:cBhvr>
                                        <p:cTn id="148" dur="1" fill="hold">
                                          <p:stCondLst>
                                            <p:cond delay="4999"/>
                                          </p:stCondLst>
                                        </p:cTn>
                                        <p:tgtEl>
                                          <p:spTgt spid="66"/>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74"/>
                                        </p:tgtEl>
                                      </p:cBhvr>
                                    </p:animEffect>
                                    <p:set>
                                      <p:cBhvr>
                                        <p:cTn id="151" dur="1" fill="hold">
                                          <p:stCondLst>
                                            <p:cond delay="4999"/>
                                          </p:stCondLst>
                                        </p:cTn>
                                        <p:tgtEl>
                                          <p:spTgt spid="74"/>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82"/>
                                        </p:tgtEl>
                                      </p:cBhvr>
                                    </p:animEffect>
                                    <p:set>
                                      <p:cBhvr>
                                        <p:cTn id="154" dur="1" fill="hold">
                                          <p:stCondLst>
                                            <p:cond delay="4999"/>
                                          </p:stCondLst>
                                        </p:cTn>
                                        <p:tgtEl>
                                          <p:spTgt spid="82"/>
                                        </p:tgtEl>
                                        <p:attrNameLst>
                                          <p:attrName>style.visibility</p:attrName>
                                        </p:attrNameLst>
                                      </p:cBhvr>
                                      <p:to>
                                        <p:strVal val="hidden"/>
                                      </p:to>
                                    </p:set>
                                  </p:childTnLst>
                                </p:cTn>
                              </p:par>
                              <p:par>
                                <p:cTn id="155" presetID="18" presetClass="exit" presetSubtype="3" fill="hold" grpId="0" nodeType="withEffect">
                                  <p:stCondLst>
                                    <p:cond delay="0"/>
                                  </p:stCondLst>
                                  <p:childTnLst>
                                    <p:animEffect transition="out" filter="strips(upRight)">
                                      <p:cBhvr>
                                        <p:cTn id="156" dur="5000"/>
                                        <p:tgtEl>
                                          <p:spTgt spid="11"/>
                                        </p:tgtEl>
                                      </p:cBhvr>
                                    </p:animEffect>
                                    <p:set>
                                      <p:cBhvr>
                                        <p:cTn id="157" dur="1" fill="hold">
                                          <p:stCondLst>
                                            <p:cond delay="4999"/>
                                          </p:stCondLst>
                                        </p:cTn>
                                        <p:tgtEl>
                                          <p:spTgt spid="11"/>
                                        </p:tgtEl>
                                        <p:attrNameLst>
                                          <p:attrName>style.visibility</p:attrName>
                                        </p:attrNameLst>
                                      </p:cBhvr>
                                      <p:to>
                                        <p:strVal val="hidden"/>
                                      </p:to>
                                    </p:set>
                                  </p:childTnLst>
                                </p:cTn>
                              </p:par>
                              <p:par>
                                <p:cTn id="158" presetID="18" presetClass="exit" presetSubtype="3" fill="hold" grpId="0" nodeType="withEffect">
                                  <p:stCondLst>
                                    <p:cond delay="0"/>
                                  </p:stCondLst>
                                  <p:childTnLst>
                                    <p:animEffect transition="out" filter="strips(upRight)">
                                      <p:cBhvr>
                                        <p:cTn id="159" dur="5000"/>
                                        <p:tgtEl>
                                          <p:spTgt spid="19"/>
                                        </p:tgtEl>
                                      </p:cBhvr>
                                    </p:animEffect>
                                    <p:set>
                                      <p:cBhvr>
                                        <p:cTn id="160" dur="1" fill="hold">
                                          <p:stCondLst>
                                            <p:cond delay="4999"/>
                                          </p:stCondLst>
                                        </p:cTn>
                                        <p:tgtEl>
                                          <p:spTgt spid="19"/>
                                        </p:tgtEl>
                                        <p:attrNameLst>
                                          <p:attrName>style.visibility</p:attrName>
                                        </p:attrNameLst>
                                      </p:cBhvr>
                                      <p:to>
                                        <p:strVal val="hidden"/>
                                      </p:to>
                                    </p:set>
                                  </p:childTnLst>
                                </p:cTn>
                              </p:par>
                              <p:par>
                                <p:cTn id="161" presetID="18" presetClass="exit" presetSubtype="3" fill="hold" grpId="0" nodeType="withEffect">
                                  <p:stCondLst>
                                    <p:cond delay="0"/>
                                  </p:stCondLst>
                                  <p:childTnLst>
                                    <p:animEffect transition="out" filter="strips(upRight)">
                                      <p:cBhvr>
                                        <p:cTn id="162" dur="5000"/>
                                        <p:tgtEl>
                                          <p:spTgt spid="27"/>
                                        </p:tgtEl>
                                      </p:cBhvr>
                                    </p:animEffect>
                                    <p:set>
                                      <p:cBhvr>
                                        <p:cTn id="163" dur="1" fill="hold">
                                          <p:stCondLst>
                                            <p:cond delay="4999"/>
                                          </p:stCondLst>
                                        </p:cTn>
                                        <p:tgtEl>
                                          <p:spTgt spid="27"/>
                                        </p:tgtEl>
                                        <p:attrNameLst>
                                          <p:attrName>style.visibility</p:attrName>
                                        </p:attrNameLst>
                                      </p:cBhvr>
                                      <p:to>
                                        <p:strVal val="hidden"/>
                                      </p:to>
                                    </p:set>
                                  </p:childTnLst>
                                </p:cTn>
                              </p:par>
                              <p:par>
                                <p:cTn id="164" presetID="18" presetClass="exit" presetSubtype="3" fill="hold" grpId="0" nodeType="withEffect">
                                  <p:stCondLst>
                                    <p:cond delay="0"/>
                                  </p:stCondLst>
                                  <p:childTnLst>
                                    <p:animEffect transition="out" filter="strips(upRight)">
                                      <p:cBhvr>
                                        <p:cTn id="165" dur="5000"/>
                                        <p:tgtEl>
                                          <p:spTgt spid="35"/>
                                        </p:tgtEl>
                                      </p:cBhvr>
                                    </p:animEffect>
                                    <p:set>
                                      <p:cBhvr>
                                        <p:cTn id="166" dur="1" fill="hold">
                                          <p:stCondLst>
                                            <p:cond delay="4999"/>
                                          </p:stCondLst>
                                        </p:cTn>
                                        <p:tgtEl>
                                          <p:spTgt spid="35"/>
                                        </p:tgtEl>
                                        <p:attrNameLst>
                                          <p:attrName>style.visibility</p:attrName>
                                        </p:attrNameLst>
                                      </p:cBhvr>
                                      <p:to>
                                        <p:strVal val="hidden"/>
                                      </p:to>
                                    </p:set>
                                  </p:childTnLst>
                                </p:cTn>
                              </p:par>
                              <p:par>
                                <p:cTn id="167" presetID="18" presetClass="exit" presetSubtype="3" fill="hold" grpId="0" nodeType="withEffect">
                                  <p:stCondLst>
                                    <p:cond delay="0"/>
                                  </p:stCondLst>
                                  <p:childTnLst>
                                    <p:animEffect transition="out" filter="strips(upRight)">
                                      <p:cBhvr>
                                        <p:cTn id="168" dur="5000"/>
                                        <p:tgtEl>
                                          <p:spTgt spid="43"/>
                                        </p:tgtEl>
                                      </p:cBhvr>
                                    </p:animEffect>
                                    <p:set>
                                      <p:cBhvr>
                                        <p:cTn id="169" dur="1" fill="hold">
                                          <p:stCondLst>
                                            <p:cond delay="4999"/>
                                          </p:stCondLst>
                                        </p:cTn>
                                        <p:tgtEl>
                                          <p:spTgt spid="43"/>
                                        </p:tgtEl>
                                        <p:attrNameLst>
                                          <p:attrName>style.visibility</p:attrName>
                                        </p:attrNameLst>
                                      </p:cBhvr>
                                      <p:to>
                                        <p:strVal val="hidden"/>
                                      </p:to>
                                    </p:set>
                                  </p:childTnLst>
                                </p:cTn>
                              </p:par>
                              <p:par>
                                <p:cTn id="170" presetID="18" presetClass="exit" presetSubtype="3" fill="hold" grpId="0" nodeType="withEffect">
                                  <p:stCondLst>
                                    <p:cond delay="0"/>
                                  </p:stCondLst>
                                  <p:childTnLst>
                                    <p:animEffect transition="out" filter="strips(upRight)">
                                      <p:cBhvr>
                                        <p:cTn id="171" dur="5000"/>
                                        <p:tgtEl>
                                          <p:spTgt spid="51"/>
                                        </p:tgtEl>
                                      </p:cBhvr>
                                    </p:animEffect>
                                    <p:set>
                                      <p:cBhvr>
                                        <p:cTn id="172" dur="1" fill="hold">
                                          <p:stCondLst>
                                            <p:cond delay="4999"/>
                                          </p:stCondLst>
                                        </p:cTn>
                                        <p:tgtEl>
                                          <p:spTgt spid="51"/>
                                        </p:tgtEl>
                                        <p:attrNameLst>
                                          <p:attrName>style.visibility</p:attrName>
                                        </p:attrNameLst>
                                      </p:cBhvr>
                                      <p:to>
                                        <p:strVal val="hidden"/>
                                      </p:to>
                                    </p:set>
                                  </p:childTnLst>
                                </p:cTn>
                              </p:par>
                              <p:par>
                                <p:cTn id="173" presetID="18" presetClass="exit" presetSubtype="3" fill="hold" grpId="0" nodeType="withEffect">
                                  <p:stCondLst>
                                    <p:cond delay="0"/>
                                  </p:stCondLst>
                                  <p:childTnLst>
                                    <p:animEffect transition="out" filter="strips(upRight)">
                                      <p:cBhvr>
                                        <p:cTn id="174" dur="5000"/>
                                        <p:tgtEl>
                                          <p:spTgt spid="59"/>
                                        </p:tgtEl>
                                      </p:cBhvr>
                                    </p:animEffect>
                                    <p:set>
                                      <p:cBhvr>
                                        <p:cTn id="175" dur="1" fill="hold">
                                          <p:stCondLst>
                                            <p:cond delay="4999"/>
                                          </p:stCondLst>
                                        </p:cTn>
                                        <p:tgtEl>
                                          <p:spTgt spid="59"/>
                                        </p:tgtEl>
                                        <p:attrNameLst>
                                          <p:attrName>style.visibility</p:attrName>
                                        </p:attrNameLst>
                                      </p:cBhvr>
                                      <p:to>
                                        <p:strVal val="hidden"/>
                                      </p:to>
                                    </p:set>
                                  </p:childTnLst>
                                </p:cTn>
                              </p:par>
                              <p:par>
                                <p:cTn id="176" presetID="18" presetClass="exit" presetSubtype="3" fill="hold" grpId="0" nodeType="withEffect">
                                  <p:stCondLst>
                                    <p:cond delay="0"/>
                                  </p:stCondLst>
                                  <p:childTnLst>
                                    <p:animEffect transition="out" filter="strips(upRight)">
                                      <p:cBhvr>
                                        <p:cTn id="177" dur="5000"/>
                                        <p:tgtEl>
                                          <p:spTgt spid="67"/>
                                        </p:tgtEl>
                                      </p:cBhvr>
                                    </p:animEffect>
                                    <p:set>
                                      <p:cBhvr>
                                        <p:cTn id="178" dur="1" fill="hold">
                                          <p:stCondLst>
                                            <p:cond delay="4999"/>
                                          </p:stCondLst>
                                        </p:cTn>
                                        <p:tgtEl>
                                          <p:spTgt spid="67"/>
                                        </p:tgtEl>
                                        <p:attrNameLst>
                                          <p:attrName>style.visibility</p:attrName>
                                        </p:attrNameLst>
                                      </p:cBhvr>
                                      <p:to>
                                        <p:strVal val="hidden"/>
                                      </p:to>
                                    </p:set>
                                  </p:childTnLst>
                                </p:cTn>
                              </p:par>
                              <p:par>
                                <p:cTn id="179" presetID="18" presetClass="exit" presetSubtype="3" fill="hold" grpId="0" nodeType="withEffect">
                                  <p:stCondLst>
                                    <p:cond delay="0"/>
                                  </p:stCondLst>
                                  <p:childTnLst>
                                    <p:animEffect transition="out" filter="strips(upRight)">
                                      <p:cBhvr>
                                        <p:cTn id="180" dur="5000"/>
                                        <p:tgtEl>
                                          <p:spTgt spid="75"/>
                                        </p:tgtEl>
                                      </p:cBhvr>
                                    </p:animEffect>
                                    <p:set>
                                      <p:cBhvr>
                                        <p:cTn id="181" dur="1" fill="hold">
                                          <p:stCondLst>
                                            <p:cond delay="4999"/>
                                          </p:stCondLst>
                                        </p:cTn>
                                        <p:tgtEl>
                                          <p:spTgt spid="75"/>
                                        </p:tgtEl>
                                        <p:attrNameLst>
                                          <p:attrName>style.visibility</p:attrName>
                                        </p:attrNameLst>
                                      </p:cBhvr>
                                      <p:to>
                                        <p:strVal val="hidden"/>
                                      </p:to>
                                    </p:set>
                                  </p:childTnLst>
                                </p:cTn>
                              </p:par>
                              <p:par>
                                <p:cTn id="182" presetID="18" presetClass="exit" presetSubtype="3" fill="hold" grpId="0" nodeType="withEffect">
                                  <p:stCondLst>
                                    <p:cond delay="0"/>
                                  </p:stCondLst>
                                  <p:childTnLst>
                                    <p:animEffect transition="out" filter="strips(upRight)">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4" grpId="0" animBg="1"/>
      <p:bldP spid="15" grpId="0" animBg="1"/>
      <p:bldP spid="16" grpId="0" animBg="1"/>
      <p:bldP spid="17" grpId="0" animBg="1"/>
      <p:bldP spid="18" grpId="0" animBg="1"/>
      <p:bldP spid="19" grpId="0" animBg="1"/>
      <p:bldP spid="22" grpId="0" animBg="1"/>
      <p:bldP spid="23" grpId="0" animBg="1"/>
      <p:bldP spid="24" grpId="0" animBg="1"/>
      <p:bldP spid="25" grpId="0" animBg="1"/>
      <p:bldP spid="26" grpId="0" animBg="1"/>
      <p:bldP spid="27" grpId="0" animBg="1"/>
      <p:bldP spid="30" grpId="0" animBg="1"/>
      <p:bldP spid="31" grpId="0" animBg="1"/>
      <p:bldP spid="32" grpId="0" animBg="1"/>
      <p:bldP spid="33" grpId="0" animBg="1"/>
      <p:bldP spid="34" grpId="0" animBg="1"/>
      <p:bldP spid="35" grpId="0" animBg="1"/>
      <p:bldP spid="38" grpId="0" animBg="1"/>
      <p:bldP spid="39" grpId="0" animBg="1"/>
      <p:bldP spid="40" grpId="0" animBg="1"/>
      <p:bldP spid="41" grpId="0" animBg="1"/>
      <p:bldP spid="42" grpId="0" animBg="1"/>
      <p:bldP spid="43" grpId="0" animBg="1"/>
      <p:bldP spid="46" grpId="0" animBg="1"/>
      <p:bldP spid="47" grpId="0" animBg="1"/>
      <p:bldP spid="48" grpId="0" animBg="1"/>
      <p:bldP spid="49" grpId="0" animBg="1"/>
      <p:bldP spid="50" grpId="0" animBg="1"/>
      <p:bldP spid="51" grpId="0" animBg="1"/>
      <p:bldP spid="54" grpId="0" animBg="1"/>
      <p:bldP spid="55" grpId="0" animBg="1"/>
      <p:bldP spid="56" grpId="0" animBg="1"/>
      <p:bldP spid="57" grpId="0" animBg="1"/>
      <p:bldP spid="58" grpId="0" animBg="1"/>
      <p:bldP spid="59" grpId="0" animBg="1"/>
      <p:bldP spid="62" grpId="0" animBg="1"/>
      <p:bldP spid="63" grpId="0" animBg="1"/>
      <p:bldP spid="64" grpId="0" animBg="1"/>
      <p:bldP spid="65" grpId="0" animBg="1"/>
      <p:bldP spid="66" grpId="0" animBg="1"/>
      <p:bldP spid="67" grpId="0" animBg="1"/>
      <p:bldP spid="70" grpId="0" animBg="1"/>
      <p:bldP spid="71" grpId="0" animBg="1"/>
      <p:bldP spid="72" grpId="0" animBg="1"/>
      <p:bldP spid="73" grpId="0" animBg="1"/>
      <p:bldP spid="74" grpId="0" animBg="1"/>
      <p:bldP spid="75" grpId="0" animBg="1"/>
      <p:bldP spid="78" grpId="0" animBg="1"/>
      <p:bldP spid="79" grpId="0" animBg="1"/>
      <p:bldP spid="80" grpId="0" animBg="1"/>
      <p:bldP spid="81" grpId="0" animBg="1"/>
      <p:bldP spid="82" grpId="0" animBg="1"/>
      <p:bldP spid="8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4bd4169f8f60e942f458d93711fe31a1.jpg"/>
          <p:cNvPicPr>
            <a:picLocks noChangeAspect="1"/>
          </p:cNvPicPr>
          <p:nvPr/>
        </p:nvPicPr>
        <p:blipFill>
          <a:blip r:embed="rId2"/>
          <a:stretch>
            <a:fillRect/>
          </a:stretch>
        </p:blipFill>
        <p:spPr>
          <a:xfrm>
            <a:off x="0" y="1255"/>
            <a:ext cx="9144000" cy="5140990"/>
          </a:xfrm>
          <a:prstGeom prst="rect">
            <a:avLst/>
          </a:prstGeom>
        </p:spPr>
      </p:pic>
      <p:sp>
        <p:nvSpPr>
          <p:cNvPr id="6" name="5 Rectángulo"/>
          <p:cNvSpPr/>
          <p:nvPr/>
        </p:nvSpPr>
        <p:spPr>
          <a:xfrm>
            <a:off x="92866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Rectángulo"/>
          <p:cNvSpPr/>
          <p:nvPr/>
        </p:nvSpPr>
        <p:spPr>
          <a:xfrm>
            <a:off x="92866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Rectángulo"/>
          <p:cNvSpPr/>
          <p:nvPr/>
        </p:nvSpPr>
        <p:spPr>
          <a:xfrm>
            <a:off x="92866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92866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0" name="9 Rectángulo"/>
          <p:cNvSpPr/>
          <p:nvPr/>
        </p:nvSpPr>
        <p:spPr>
          <a:xfrm>
            <a:off x="92866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1" name="10 Rectángulo"/>
          <p:cNvSpPr/>
          <p:nvPr/>
        </p:nvSpPr>
        <p:spPr>
          <a:xfrm>
            <a:off x="92866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4" name="13 Rectángulo"/>
          <p:cNvSpPr/>
          <p:nvPr/>
        </p:nvSpPr>
        <p:spPr>
          <a:xfrm>
            <a:off x="1857356"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5" name="14 Rectángulo"/>
          <p:cNvSpPr/>
          <p:nvPr/>
        </p:nvSpPr>
        <p:spPr>
          <a:xfrm>
            <a:off x="185738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6" name="15 Rectángulo"/>
          <p:cNvSpPr/>
          <p:nvPr/>
        </p:nvSpPr>
        <p:spPr>
          <a:xfrm>
            <a:off x="185738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7" name="16 Rectángulo"/>
          <p:cNvSpPr/>
          <p:nvPr/>
        </p:nvSpPr>
        <p:spPr>
          <a:xfrm>
            <a:off x="185738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8" name="17 Rectángulo"/>
          <p:cNvSpPr/>
          <p:nvPr/>
        </p:nvSpPr>
        <p:spPr>
          <a:xfrm>
            <a:off x="185738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19" name="18 Rectángulo"/>
          <p:cNvSpPr/>
          <p:nvPr/>
        </p:nvSpPr>
        <p:spPr>
          <a:xfrm>
            <a:off x="185738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2" name="21 Rectángulo"/>
          <p:cNvSpPr/>
          <p:nvPr/>
        </p:nvSpPr>
        <p:spPr>
          <a:xfrm>
            <a:off x="278605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3" name="22 Rectángulo"/>
          <p:cNvSpPr/>
          <p:nvPr/>
        </p:nvSpPr>
        <p:spPr>
          <a:xfrm>
            <a:off x="278605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4" name="23 Rectángulo"/>
          <p:cNvSpPr/>
          <p:nvPr/>
        </p:nvSpPr>
        <p:spPr>
          <a:xfrm>
            <a:off x="278605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5" name="24 Rectángulo"/>
          <p:cNvSpPr/>
          <p:nvPr/>
        </p:nvSpPr>
        <p:spPr>
          <a:xfrm>
            <a:off x="278605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6" name="25 Rectángulo"/>
          <p:cNvSpPr/>
          <p:nvPr/>
        </p:nvSpPr>
        <p:spPr>
          <a:xfrm>
            <a:off x="278605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27" name="26 Rectángulo"/>
          <p:cNvSpPr/>
          <p:nvPr/>
        </p:nvSpPr>
        <p:spPr>
          <a:xfrm>
            <a:off x="278605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0" name="29 Rectángulo"/>
          <p:cNvSpPr/>
          <p:nvPr/>
        </p:nvSpPr>
        <p:spPr>
          <a:xfrm>
            <a:off x="3714776"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1" name="30 Rectángulo"/>
          <p:cNvSpPr/>
          <p:nvPr/>
        </p:nvSpPr>
        <p:spPr>
          <a:xfrm>
            <a:off x="3714776"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2" name="31 Rectángulo"/>
          <p:cNvSpPr/>
          <p:nvPr/>
        </p:nvSpPr>
        <p:spPr>
          <a:xfrm>
            <a:off x="3714776"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3" name="32 Rectángulo"/>
          <p:cNvSpPr/>
          <p:nvPr/>
        </p:nvSpPr>
        <p:spPr>
          <a:xfrm>
            <a:off x="3714776"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4" name="33 Rectángulo"/>
          <p:cNvSpPr/>
          <p:nvPr/>
        </p:nvSpPr>
        <p:spPr>
          <a:xfrm>
            <a:off x="3714776"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5" name="34 Rectángulo"/>
          <p:cNvSpPr/>
          <p:nvPr/>
        </p:nvSpPr>
        <p:spPr>
          <a:xfrm>
            <a:off x="3714776"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8" name="37 Rectángulo"/>
          <p:cNvSpPr/>
          <p:nvPr/>
        </p:nvSpPr>
        <p:spPr>
          <a:xfrm>
            <a:off x="4643438"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39" name="38 Rectángulo"/>
          <p:cNvSpPr/>
          <p:nvPr/>
        </p:nvSpPr>
        <p:spPr>
          <a:xfrm>
            <a:off x="4643438"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0" name="39 Rectángulo"/>
          <p:cNvSpPr/>
          <p:nvPr/>
        </p:nvSpPr>
        <p:spPr>
          <a:xfrm>
            <a:off x="4643438"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1" name="40 Rectángulo"/>
          <p:cNvSpPr/>
          <p:nvPr/>
        </p:nvSpPr>
        <p:spPr>
          <a:xfrm>
            <a:off x="4643438"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2" name="41 Rectángulo"/>
          <p:cNvSpPr/>
          <p:nvPr/>
        </p:nvSpPr>
        <p:spPr>
          <a:xfrm>
            <a:off x="4643438"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3" name="42 Rectángulo"/>
          <p:cNvSpPr/>
          <p:nvPr/>
        </p:nvSpPr>
        <p:spPr>
          <a:xfrm>
            <a:off x="4643438"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6" name="45 Rectángulo"/>
          <p:cNvSpPr/>
          <p:nvPr/>
        </p:nvSpPr>
        <p:spPr>
          <a:xfrm>
            <a:off x="5572132"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7" name="46 Rectángulo"/>
          <p:cNvSpPr/>
          <p:nvPr/>
        </p:nvSpPr>
        <p:spPr>
          <a:xfrm>
            <a:off x="5572132"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8" name="47 Rectángulo"/>
          <p:cNvSpPr/>
          <p:nvPr/>
        </p:nvSpPr>
        <p:spPr>
          <a:xfrm>
            <a:off x="5572132"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49" name="48 Rectángulo"/>
          <p:cNvSpPr/>
          <p:nvPr/>
        </p:nvSpPr>
        <p:spPr>
          <a:xfrm>
            <a:off x="5572132"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0" name="49 Rectángulo"/>
          <p:cNvSpPr/>
          <p:nvPr/>
        </p:nvSpPr>
        <p:spPr>
          <a:xfrm>
            <a:off x="5572132"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1" name="50 Rectángulo"/>
          <p:cNvSpPr/>
          <p:nvPr/>
        </p:nvSpPr>
        <p:spPr>
          <a:xfrm>
            <a:off x="5572132"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4" name="53 Rectángulo"/>
          <p:cNvSpPr/>
          <p:nvPr/>
        </p:nvSpPr>
        <p:spPr>
          <a:xfrm>
            <a:off x="6500794"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5" name="54 Rectángulo"/>
          <p:cNvSpPr/>
          <p:nvPr/>
        </p:nvSpPr>
        <p:spPr>
          <a:xfrm>
            <a:off x="6500794"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6" name="55 Rectángulo"/>
          <p:cNvSpPr/>
          <p:nvPr/>
        </p:nvSpPr>
        <p:spPr>
          <a:xfrm>
            <a:off x="6500794"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7" name="56 Rectángulo"/>
          <p:cNvSpPr/>
          <p:nvPr/>
        </p:nvSpPr>
        <p:spPr>
          <a:xfrm>
            <a:off x="6500794"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8" name="57 Rectángulo"/>
          <p:cNvSpPr/>
          <p:nvPr/>
        </p:nvSpPr>
        <p:spPr>
          <a:xfrm>
            <a:off x="6500794"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59" name="58 Rectángulo"/>
          <p:cNvSpPr/>
          <p:nvPr/>
        </p:nvSpPr>
        <p:spPr>
          <a:xfrm>
            <a:off x="6500794"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2" name="61 Rectángulo"/>
          <p:cNvSpPr/>
          <p:nvPr/>
        </p:nvSpPr>
        <p:spPr>
          <a:xfrm>
            <a:off x="7429488" y="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3" name="62 Rectángulo"/>
          <p:cNvSpPr/>
          <p:nvPr/>
        </p:nvSpPr>
        <p:spPr>
          <a:xfrm>
            <a:off x="7429488" y="857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4" name="63 Rectángulo"/>
          <p:cNvSpPr/>
          <p:nvPr/>
        </p:nvSpPr>
        <p:spPr>
          <a:xfrm>
            <a:off x="7429488" y="171448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5" name="64 Rectángulo"/>
          <p:cNvSpPr/>
          <p:nvPr/>
        </p:nvSpPr>
        <p:spPr>
          <a:xfrm>
            <a:off x="7429488" y="257174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6" name="65 Rectángulo"/>
          <p:cNvSpPr/>
          <p:nvPr/>
        </p:nvSpPr>
        <p:spPr>
          <a:xfrm>
            <a:off x="7429488" y="342897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7" name="66 Rectángulo"/>
          <p:cNvSpPr/>
          <p:nvPr/>
        </p:nvSpPr>
        <p:spPr>
          <a:xfrm>
            <a:off x="7429488" y="428623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0" name="69 Rectángulo"/>
          <p:cNvSpPr/>
          <p:nvPr/>
        </p:nvSpPr>
        <p:spPr>
          <a:xfrm>
            <a:off x="0" y="24"/>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1" name="70 Rectángulo"/>
          <p:cNvSpPr/>
          <p:nvPr/>
        </p:nvSpPr>
        <p:spPr>
          <a:xfrm>
            <a:off x="0" y="857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2" name="71 Rectángulo"/>
          <p:cNvSpPr/>
          <p:nvPr/>
        </p:nvSpPr>
        <p:spPr>
          <a:xfrm>
            <a:off x="0" y="1714512"/>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3" name="72 Rectángulo"/>
          <p:cNvSpPr/>
          <p:nvPr/>
        </p:nvSpPr>
        <p:spPr>
          <a:xfrm>
            <a:off x="0" y="2571768"/>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4" name="73 Rectángulo"/>
          <p:cNvSpPr/>
          <p:nvPr/>
        </p:nvSpPr>
        <p:spPr>
          <a:xfrm>
            <a:off x="0" y="3429000"/>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5" name="74 Rectángulo"/>
          <p:cNvSpPr/>
          <p:nvPr/>
        </p:nvSpPr>
        <p:spPr>
          <a:xfrm>
            <a:off x="0" y="4286256"/>
            <a:ext cx="928662"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8" name="77 Rectángulo"/>
          <p:cNvSpPr/>
          <p:nvPr/>
        </p:nvSpPr>
        <p:spPr>
          <a:xfrm>
            <a:off x="8358182" y="24"/>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9" name="78 Rectángulo"/>
          <p:cNvSpPr/>
          <p:nvPr/>
        </p:nvSpPr>
        <p:spPr>
          <a:xfrm>
            <a:off x="8358182" y="857256"/>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0" name="79 Rectángulo"/>
          <p:cNvSpPr/>
          <p:nvPr/>
        </p:nvSpPr>
        <p:spPr>
          <a:xfrm>
            <a:off x="8358182" y="1714512"/>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1" name="80 Rectángulo"/>
          <p:cNvSpPr/>
          <p:nvPr/>
        </p:nvSpPr>
        <p:spPr>
          <a:xfrm>
            <a:off x="8358182" y="2571768"/>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2" name="81 Rectángulo"/>
          <p:cNvSpPr/>
          <p:nvPr/>
        </p:nvSpPr>
        <p:spPr>
          <a:xfrm>
            <a:off x="8358182" y="3429000"/>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3" name="82 Rectángulo"/>
          <p:cNvSpPr/>
          <p:nvPr/>
        </p:nvSpPr>
        <p:spPr>
          <a:xfrm>
            <a:off x="8358182" y="4286268"/>
            <a:ext cx="785818" cy="857232"/>
          </a:xfrm>
          <a:prstGeom prst="rect">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14"/>
                                        </p:tgtEl>
                                      </p:cBhvr>
                                    </p:animEffect>
                                    <p:set>
                                      <p:cBhvr>
                                        <p:cTn id="10" dur="1" fill="hold">
                                          <p:stCondLst>
                                            <p:cond delay="4999"/>
                                          </p:stCondLst>
                                        </p:cTn>
                                        <p:tgtEl>
                                          <p:spTgt spid="14"/>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22"/>
                                        </p:tgtEl>
                                      </p:cBhvr>
                                    </p:animEffect>
                                    <p:set>
                                      <p:cBhvr>
                                        <p:cTn id="13" dur="1" fill="hold">
                                          <p:stCondLst>
                                            <p:cond delay="4999"/>
                                          </p:stCondLst>
                                        </p:cTn>
                                        <p:tgtEl>
                                          <p:spTgt spid="22"/>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30"/>
                                        </p:tgtEl>
                                      </p:cBhvr>
                                    </p:animEffect>
                                    <p:set>
                                      <p:cBhvr>
                                        <p:cTn id="16" dur="1" fill="hold">
                                          <p:stCondLst>
                                            <p:cond delay="4999"/>
                                          </p:stCondLst>
                                        </p:cTn>
                                        <p:tgtEl>
                                          <p:spTgt spid="30"/>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38"/>
                                        </p:tgtEl>
                                      </p:cBhvr>
                                    </p:animEffect>
                                    <p:set>
                                      <p:cBhvr>
                                        <p:cTn id="19" dur="1" fill="hold">
                                          <p:stCondLst>
                                            <p:cond delay="4999"/>
                                          </p:stCondLst>
                                        </p:cTn>
                                        <p:tgtEl>
                                          <p:spTgt spid="38"/>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46"/>
                                        </p:tgtEl>
                                      </p:cBhvr>
                                    </p:animEffect>
                                    <p:set>
                                      <p:cBhvr>
                                        <p:cTn id="22" dur="1" fill="hold">
                                          <p:stCondLst>
                                            <p:cond delay="4999"/>
                                          </p:stCondLst>
                                        </p:cTn>
                                        <p:tgtEl>
                                          <p:spTgt spid="46"/>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54"/>
                                        </p:tgtEl>
                                      </p:cBhvr>
                                    </p:animEffect>
                                    <p:set>
                                      <p:cBhvr>
                                        <p:cTn id="25" dur="1" fill="hold">
                                          <p:stCondLst>
                                            <p:cond delay="4999"/>
                                          </p:stCondLst>
                                        </p:cTn>
                                        <p:tgtEl>
                                          <p:spTgt spid="54"/>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62"/>
                                        </p:tgtEl>
                                      </p:cBhvr>
                                    </p:animEffect>
                                    <p:set>
                                      <p:cBhvr>
                                        <p:cTn id="28" dur="1" fill="hold">
                                          <p:stCondLst>
                                            <p:cond delay="4999"/>
                                          </p:stCondLst>
                                        </p:cTn>
                                        <p:tgtEl>
                                          <p:spTgt spid="62"/>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70"/>
                                        </p:tgtEl>
                                      </p:cBhvr>
                                    </p:animEffect>
                                    <p:set>
                                      <p:cBhvr>
                                        <p:cTn id="31" dur="1" fill="hold">
                                          <p:stCondLst>
                                            <p:cond delay="4999"/>
                                          </p:stCondLst>
                                        </p:cTn>
                                        <p:tgtEl>
                                          <p:spTgt spid="70"/>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5000"/>
                                        <p:tgtEl>
                                          <p:spTgt spid="78"/>
                                        </p:tgtEl>
                                      </p:cBhvr>
                                    </p:animEffect>
                                    <p:set>
                                      <p:cBhvr>
                                        <p:cTn id="34" dur="1" fill="hold">
                                          <p:stCondLst>
                                            <p:cond delay="4999"/>
                                          </p:stCondLst>
                                        </p:cTn>
                                        <p:tgtEl>
                                          <p:spTgt spid="78"/>
                                        </p:tgtEl>
                                        <p:attrNameLst>
                                          <p:attrName>style.visibility</p:attrName>
                                        </p:attrNameLst>
                                      </p:cBhvr>
                                      <p:to>
                                        <p:strVal val="hidden"/>
                                      </p:to>
                                    </p:set>
                                  </p:childTnLst>
                                </p:cTn>
                              </p:par>
                              <p:par>
                                <p:cTn id="35" presetID="16" presetClass="exit" presetSubtype="37" fill="hold" grpId="0" nodeType="withEffect">
                                  <p:stCondLst>
                                    <p:cond delay="0"/>
                                  </p:stCondLst>
                                  <p:childTnLst>
                                    <p:animEffect transition="out" filter="barn(outVertical)">
                                      <p:cBhvr>
                                        <p:cTn id="36" dur="5000"/>
                                        <p:tgtEl>
                                          <p:spTgt spid="7"/>
                                        </p:tgtEl>
                                      </p:cBhvr>
                                    </p:animEffect>
                                    <p:set>
                                      <p:cBhvr>
                                        <p:cTn id="37" dur="1" fill="hold">
                                          <p:stCondLst>
                                            <p:cond delay="4999"/>
                                          </p:stCondLst>
                                        </p:cTn>
                                        <p:tgtEl>
                                          <p:spTgt spid="7"/>
                                        </p:tgtEl>
                                        <p:attrNameLst>
                                          <p:attrName>style.visibility</p:attrName>
                                        </p:attrNameLst>
                                      </p:cBhvr>
                                      <p:to>
                                        <p:strVal val="hidden"/>
                                      </p:to>
                                    </p:set>
                                  </p:childTnLst>
                                </p:cTn>
                              </p:par>
                              <p:par>
                                <p:cTn id="38" presetID="16" presetClass="exit" presetSubtype="37" fill="hold" grpId="0" nodeType="withEffect">
                                  <p:stCondLst>
                                    <p:cond delay="0"/>
                                  </p:stCondLst>
                                  <p:childTnLst>
                                    <p:animEffect transition="out" filter="barn(outVertical)">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16" presetClass="exit" presetSubtype="37" fill="hold" grpId="0" nodeType="withEffect">
                                  <p:stCondLst>
                                    <p:cond delay="0"/>
                                  </p:stCondLst>
                                  <p:childTnLst>
                                    <p:animEffect transition="out" filter="barn(outVertical)">
                                      <p:cBhvr>
                                        <p:cTn id="42" dur="5000"/>
                                        <p:tgtEl>
                                          <p:spTgt spid="23"/>
                                        </p:tgtEl>
                                      </p:cBhvr>
                                    </p:animEffect>
                                    <p:set>
                                      <p:cBhvr>
                                        <p:cTn id="43" dur="1" fill="hold">
                                          <p:stCondLst>
                                            <p:cond delay="4999"/>
                                          </p:stCondLst>
                                        </p:cTn>
                                        <p:tgtEl>
                                          <p:spTgt spid="23"/>
                                        </p:tgtEl>
                                        <p:attrNameLst>
                                          <p:attrName>style.visibility</p:attrName>
                                        </p:attrNameLst>
                                      </p:cBhvr>
                                      <p:to>
                                        <p:strVal val="hidden"/>
                                      </p:to>
                                    </p:set>
                                  </p:childTnLst>
                                </p:cTn>
                              </p:par>
                              <p:par>
                                <p:cTn id="44" presetID="16" presetClass="exit" presetSubtype="37" fill="hold" grpId="0" nodeType="withEffect">
                                  <p:stCondLst>
                                    <p:cond delay="0"/>
                                  </p:stCondLst>
                                  <p:childTnLst>
                                    <p:animEffect transition="out" filter="barn(outVertical)">
                                      <p:cBhvr>
                                        <p:cTn id="45" dur="5000"/>
                                        <p:tgtEl>
                                          <p:spTgt spid="31"/>
                                        </p:tgtEl>
                                      </p:cBhvr>
                                    </p:animEffect>
                                    <p:set>
                                      <p:cBhvr>
                                        <p:cTn id="46" dur="1" fill="hold">
                                          <p:stCondLst>
                                            <p:cond delay="4999"/>
                                          </p:stCondLst>
                                        </p:cTn>
                                        <p:tgtEl>
                                          <p:spTgt spid="31"/>
                                        </p:tgtEl>
                                        <p:attrNameLst>
                                          <p:attrName>style.visibility</p:attrName>
                                        </p:attrNameLst>
                                      </p:cBhvr>
                                      <p:to>
                                        <p:strVal val="hidden"/>
                                      </p:to>
                                    </p:set>
                                  </p:childTnLst>
                                </p:cTn>
                              </p:par>
                              <p:par>
                                <p:cTn id="47" presetID="16" presetClass="exit" presetSubtype="37" fill="hold" grpId="0" nodeType="withEffect">
                                  <p:stCondLst>
                                    <p:cond delay="0"/>
                                  </p:stCondLst>
                                  <p:childTnLst>
                                    <p:animEffect transition="out" filter="barn(outVertical)">
                                      <p:cBhvr>
                                        <p:cTn id="48" dur="5000"/>
                                        <p:tgtEl>
                                          <p:spTgt spid="39"/>
                                        </p:tgtEl>
                                      </p:cBhvr>
                                    </p:animEffect>
                                    <p:set>
                                      <p:cBhvr>
                                        <p:cTn id="49" dur="1" fill="hold">
                                          <p:stCondLst>
                                            <p:cond delay="4999"/>
                                          </p:stCondLst>
                                        </p:cTn>
                                        <p:tgtEl>
                                          <p:spTgt spid="39"/>
                                        </p:tgtEl>
                                        <p:attrNameLst>
                                          <p:attrName>style.visibility</p:attrName>
                                        </p:attrNameLst>
                                      </p:cBhvr>
                                      <p:to>
                                        <p:strVal val="hidden"/>
                                      </p:to>
                                    </p:set>
                                  </p:childTnLst>
                                </p:cTn>
                              </p:par>
                              <p:par>
                                <p:cTn id="50" presetID="16" presetClass="exit" presetSubtype="37" fill="hold" grpId="0" nodeType="withEffect">
                                  <p:stCondLst>
                                    <p:cond delay="0"/>
                                  </p:stCondLst>
                                  <p:childTnLst>
                                    <p:animEffect transition="out" filter="barn(outVertical)">
                                      <p:cBhvr>
                                        <p:cTn id="51" dur="5000"/>
                                        <p:tgtEl>
                                          <p:spTgt spid="47"/>
                                        </p:tgtEl>
                                      </p:cBhvr>
                                    </p:animEffect>
                                    <p:set>
                                      <p:cBhvr>
                                        <p:cTn id="52" dur="1" fill="hold">
                                          <p:stCondLst>
                                            <p:cond delay="4999"/>
                                          </p:stCondLst>
                                        </p:cTn>
                                        <p:tgtEl>
                                          <p:spTgt spid="47"/>
                                        </p:tgtEl>
                                        <p:attrNameLst>
                                          <p:attrName>style.visibility</p:attrName>
                                        </p:attrNameLst>
                                      </p:cBhvr>
                                      <p:to>
                                        <p:strVal val="hidden"/>
                                      </p:to>
                                    </p:set>
                                  </p:childTnLst>
                                </p:cTn>
                              </p:par>
                              <p:par>
                                <p:cTn id="53" presetID="16" presetClass="exit" presetSubtype="37" fill="hold" grpId="0" nodeType="withEffect">
                                  <p:stCondLst>
                                    <p:cond delay="0"/>
                                  </p:stCondLst>
                                  <p:childTnLst>
                                    <p:animEffect transition="out" filter="barn(outVertical)">
                                      <p:cBhvr>
                                        <p:cTn id="54" dur="5000"/>
                                        <p:tgtEl>
                                          <p:spTgt spid="55"/>
                                        </p:tgtEl>
                                      </p:cBhvr>
                                    </p:animEffect>
                                    <p:set>
                                      <p:cBhvr>
                                        <p:cTn id="55" dur="1" fill="hold">
                                          <p:stCondLst>
                                            <p:cond delay="4999"/>
                                          </p:stCondLst>
                                        </p:cTn>
                                        <p:tgtEl>
                                          <p:spTgt spid="55"/>
                                        </p:tgtEl>
                                        <p:attrNameLst>
                                          <p:attrName>style.visibility</p:attrName>
                                        </p:attrNameLst>
                                      </p:cBhvr>
                                      <p:to>
                                        <p:strVal val="hidden"/>
                                      </p:to>
                                    </p:set>
                                  </p:childTnLst>
                                </p:cTn>
                              </p:par>
                              <p:par>
                                <p:cTn id="56" presetID="16" presetClass="exit" presetSubtype="37" fill="hold" grpId="0" nodeType="withEffect">
                                  <p:stCondLst>
                                    <p:cond delay="0"/>
                                  </p:stCondLst>
                                  <p:childTnLst>
                                    <p:animEffect transition="out" filter="barn(outVertical)">
                                      <p:cBhvr>
                                        <p:cTn id="57" dur="5000"/>
                                        <p:tgtEl>
                                          <p:spTgt spid="63"/>
                                        </p:tgtEl>
                                      </p:cBhvr>
                                    </p:animEffect>
                                    <p:set>
                                      <p:cBhvr>
                                        <p:cTn id="58" dur="1" fill="hold">
                                          <p:stCondLst>
                                            <p:cond delay="4999"/>
                                          </p:stCondLst>
                                        </p:cTn>
                                        <p:tgtEl>
                                          <p:spTgt spid="63"/>
                                        </p:tgtEl>
                                        <p:attrNameLst>
                                          <p:attrName>style.visibility</p:attrName>
                                        </p:attrNameLst>
                                      </p:cBhvr>
                                      <p:to>
                                        <p:strVal val="hidden"/>
                                      </p:to>
                                    </p:set>
                                  </p:childTnLst>
                                </p:cTn>
                              </p:par>
                              <p:par>
                                <p:cTn id="59" presetID="16" presetClass="exit" presetSubtype="37" fill="hold" grpId="0" nodeType="withEffect">
                                  <p:stCondLst>
                                    <p:cond delay="0"/>
                                  </p:stCondLst>
                                  <p:childTnLst>
                                    <p:animEffect transition="out" filter="barn(outVertical)">
                                      <p:cBhvr>
                                        <p:cTn id="60" dur="5000"/>
                                        <p:tgtEl>
                                          <p:spTgt spid="71"/>
                                        </p:tgtEl>
                                      </p:cBhvr>
                                    </p:animEffect>
                                    <p:set>
                                      <p:cBhvr>
                                        <p:cTn id="61" dur="1" fill="hold">
                                          <p:stCondLst>
                                            <p:cond delay="4999"/>
                                          </p:stCondLst>
                                        </p:cTn>
                                        <p:tgtEl>
                                          <p:spTgt spid="71"/>
                                        </p:tgtEl>
                                        <p:attrNameLst>
                                          <p:attrName>style.visibility</p:attrName>
                                        </p:attrNameLst>
                                      </p:cBhvr>
                                      <p:to>
                                        <p:strVal val="hidden"/>
                                      </p:to>
                                    </p:set>
                                  </p:childTnLst>
                                </p:cTn>
                              </p:par>
                              <p:par>
                                <p:cTn id="62" presetID="16" presetClass="exit" presetSubtype="37" fill="hold" grpId="0" nodeType="withEffect">
                                  <p:stCondLst>
                                    <p:cond delay="0"/>
                                  </p:stCondLst>
                                  <p:childTnLst>
                                    <p:animEffect transition="out" filter="barn(outVertical)">
                                      <p:cBhvr>
                                        <p:cTn id="63" dur="5000"/>
                                        <p:tgtEl>
                                          <p:spTgt spid="79"/>
                                        </p:tgtEl>
                                      </p:cBhvr>
                                    </p:animEffect>
                                    <p:set>
                                      <p:cBhvr>
                                        <p:cTn id="64" dur="1" fill="hold">
                                          <p:stCondLst>
                                            <p:cond delay="4999"/>
                                          </p:stCondLst>
                                        </p:cTn>
                                        <p:tgtEl>
                                          <p:spTgt spid="79"/>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8"/>
                                        </p:tgtEl>
                                      </p:cBhvr>
                                    </p:animEffect>
                                    <p:set>
                                      <p:cBhvr>
                                        <p:cTn id="67" dur="1" fill="hold">
                                          <p:stCondLst>
                                            <p:cond delay="4999"/>
                                          </p:stCondLst>
                                        </p:cTn>
                                        <p:tgtEl>
                                          <p:spTgt spid="8"/>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16"/>
                                        </p:tgtEl>
                                      </p:cBhvr>
                                    </p:animEffect>
                                    <p:set>
                                      <p:cBhvr>
                                        <p:cTn id="70" dur="1" fill="hold">
                                          <p:stCondLst>
                                            <p:cond delay="4999"/>
                                          </p:stCondLst>
                                        </p:cTn>
                                        <p:tgtEl>
                                          <p:spTgt spid="16"/>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24"/>
                                        </p:tgtEl>
                                      </p:cBhvr>
                                    </p:animEffect>
                                    <p:set>
                                      <p:cBhvr>
                                        <p:cTn id="73" dur="1" fill="hold">
                                          <p:stCondLst>
                                            <p:cond delay="4999"/>
                                          </p:stCondLst>
                                        </p:cTn>
                                        <p:tgtEl>
                                          <p:spTgt spid="24"/>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32"/>
                                        </p:tgtEl>
                                      </p:cBhvr>
                                    </p:animEffect>
                                    <p:set>
                                      <p:cBhvr>
                                        <p:cTn id="76" dur="1" fill="hold">
                                          <p:stCondLst>
                                            <p:cond delay="4999"/>
                                          </p:stCondLst>
                                        </p:cTn>
                                        <p:tgtEl>
                                          <p:spTgt spid="32"/>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40"/>
                                        </p:tgtEl>
                                      </p:cBhvr>
                                    </p:animEffect>
                                    <p:set>
                                      <p:cBhvr>
                                        <p:cTn id="79" dur="1" fill="hold">
                                          <p:stCondLst>
                                            <p:cond delay="4999"/>
                                          </p:stCondLst>
                                        </p:cTn>
                                        <p:tgtEl>
                                          <p:spTgt spid="40"/>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48"/>
                                        </p:tgtEl>
                                      </p:cBhvr>
                                    </p:animEffect>
                                    <p:set>
                                      <p:cBhvr>
                                        <p:cTn id="82" dur="1" fill="hold">
                                          <p:stCondLst>
                                            <p:cond delay="4999"/>
                                          </p:stCondLst>
                                        </p:cTn>
                                        <p:tgtEl>
                                          <p:spTgt spid="48"/>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56"/>
                                        </p:tgtEl>
                                      </p:cBhvr>
                                    </p:animEffect>
                                    <p:set>
                                      <p:cBhvr>
                                        <p:cTn id="85" dur="1" fill="hold">
                                          <p:stCondLst>
                                            <p:cond delay="4999"/>
                                          </p:stCondLst>
                                        </p:cTn>
                                        <p:tgtEl>
                                          <p:spTgt spid="56"/>
                                        </p:tgtEl>
                                        <p:attrNameLst>
                                          <p:attrName>style.visibility</p:attrName>
                                        </p:attrNameLst>
                                      </p:cBhvr>
                                      <p:to>
                                        <p:strVal val="hidden"/>
                                      </p:to>
                                    </p:set>
                                  </p:childTnLst>
                                </p:cTn>
                              </p:par>
                              <p:par>
                                <p:cTn id="86" presetID="6" presetClass="exit" presetSubtype="16" fill="hold" grpId="0" nodeType="withEffect">
                                  <p:stCondLst>
                                    <p:cond delay="0"/>
                                  </p:stCondLst>
                                  <p:childTnLst>
                                    <p:animEffect transition="out" filter="circle(in)">
                                      <p:cBhvr>
                                        <p:cTn id="87" dur="5000"/>
                                        <p:tgtEl>
                                          <p:spTgt spid="64"/>
                                        </p:tgtEl>
                                      </p:cBhvr>
                                    </p:animEffect>
                                    <p:set>
                                      <p:cBhvr>
                                        <p:cTn id="88" dur="1" fill="hold">
                                          <p:stCondLst>
                                            <p:cond delay="4999"/>
                                          </p:stCondLst>
                                        </p:cTn>
                                        <p:tgtEl>
                                          <p:spTgt spid="64"/>
                                        </p:tgtEl>
                                        <p:attrNameLst>
                                          <p:attrName>style.visibility</p:attrName>
                                        </p:attrNameLst>
                                      </p:cBhvr>
                                      <p:to>
                                        <p:strVal val="hidden"/>
                                      </p:to>
                                    </p:set>
                                  </p:childTnLst>
                                </p:cTn>
                              </p:par>
                              <p:par>
                                <p:cTn id="89" presetID="6" presetClass="exit" presetSubtype="16" fill="hold" grpId="0" nodeType="withEffect">
                                  <p:stCondLst>
                                    <p:cond delay="0"/>
                                  </p:stCondLst>
                                  <p:childTnLst>
                                    <p:animEffect transition="out" filter="circle(in)">
                                      <p:cBhvr>
                                        <p:cTn id="90" dur="5000"/>
                                        <p:tgtEl>
                                          <p:spTgt spid="72"/>
                                        </p:tgtEl>
                                      </p:cBhvr>
                                    </p:animEffect>
                                    <p:set>
                                      <p:cBhvr>
                                        <p:cTn id="91" dur="1" fill="hold">
                                          <p:stCondLst>
                                            <p:cond delay="4999"/>
                                          </p:stCondLst>
                                        </p:cTn>
                                        <p:tgtEl>
                                          <p:spTgt spid="72"/>
                                        </p:tgtEl>
                                        <p:attrNameLst>
                                          <p:attrName>style.visibility</p:attrName>
                                        </p:attrNameLst>
                                      </p:cBhvr>
                                      <p:to>
                                        <p:strVal val="hidden"/>
                                      </p:to>
                                    </p:set>
                                  </p:childTnLst>
                                </p:cTn>
                              </p:par>
                              <p:par>
                                <p:cTn id="92" presetID="6" presetClass="exit" presetSubtype="16" fill="hold" grpId="0" nodeType="withEffect">
                                  <p:stCondLst>
                                    <p:cond delay="0"/>
                                  </p:stCondLst>
                                  <p:childTnLst>
                                    <p:animEffect transition="out" filter="circle(in)">
                                      <p:cBhvr>
                                        <p:cTn id="93" dur="5000"/>
                                        <p:tgtEl>
                                          <p:spTgt spid="80"/>
                                        </p:tgtEl>
                                      </p:cBhvr>
                                    </p:animEffect>
                                    <p:set>
                                      <p:cBhvr>
                                        <p:cTn id="94" dur="1" fill="hold">
                                          <p:stCondLst>
                                            <p:cond delay="4999"/>
                                          </p:stCondLst>
                                        </p:cTn>
                                        <p:tgtEl>
                                          <p:spTgt spid="80"/>
                                        </p:tgtEl>
                                        <p:attrNameLst>
                                          <p:attrName>style.visibility</p:attrName>
                                        </p:attrNameLst>
                                      </p:cBhvr>
                                      <p:to>
                                        <p:strVal val="hidden"/>
                                      </p:to>
                                    </p:set>
                                  </p:childTnLst>
                                </p:cTn>
                              </p:par>
                              <p:par>
                                <p:cTn id="95" presetID="16" presetClass="exit" presetSubtype="37" fill="hold" grpId="0" nodeType="withEffect">
                                  <p:stCondLst>
                                    <p:cond delay="0"/>
                                  </p:stCondLst>
                                  <p:childTnLst>
                                    <p:animEffect transition="out" filter="barn(outVertical)">
                                      <p:cBhvr>
                                        <p:cTn id="96" dur="5000"/>
                                        <p:tgtEl>
                                          <p:spTgt spid="9"/>
                                        </p:tgtEl>
                                      </p:cBhvr>
                                    </p:animEffect>
                                    <p:set>
                                      <p:cBhvr>
                                        <p:cTn id="97" dur="1" fill="hold">
                                          <p:stCondLst>
                                            <p:cond delay="4999"/>
                                          </p:stCondLst>
                                        </p:cTn>
                                        <p:tgtEl>
                                          <p:spTgt spid="9"/>
                                        </p:tgtEl>
                                        <p:attrNameLst>
                                          <p:attrName>style.visibility</p:attrName>
                                        </p:attrNameLst>
                                      </p:cBhvr>
                                      <p:to>
                                        <p:strVal val="hidden"/>
                                      </p:to>
                                    </p:set>
                                  </p:childTnLst>
                                </p:cTn>
                              </p:par>
                              <p:par>
                                <p:cTn id="98" presetID="16" presetClass="exit" presetSubtype="37" fill="hold" grpId="0" nodeType="withEffect">
                                  <p:stCondLst>
                                    <p:cond delay="0"/>
                                  </p:stCondLst>
                                  <p:childTnLst>
                                    <p:animEffect transition="out" filter="barn(outVertical)">
                                      <p:cBhvr>
                                        <p:cTn id="99" dur="5000"/>
                                        <p:tgtEl>
                                          <p:spTgt spid="17"/>
                                        </p:tgtEl>
                                      </p:cBhvr>
                                    </p:animEffect>
                                    <p:set>
                                      <p:cBhvr>
                                        <p:cTn id="100" dur="1" fill="hold">
                                          <p:stCondLst>
                                            <p:cond delay="4999"/>
                                          </p:stCondLst>
                                        </p:cTn>
                                        <p:tgtEl>
                                          <p:spTgt spid="17"/>
                                        </p:tgtEl>
                                        <p:attrNameLst>
                                          <p:attrName>style.visibility</p:attrName>
                                        </p:attrNameLst>
                                      </p:cBhvr>
                                      <p:to>
                                        <p:strVal val="hidden"/>
                                      </p:to>
                                    </p:set>
                                  </p:childTnLst>
                                </p:cTn>
                              </p:par>
                              <p:par>
                                <p:cTn id="101" presetID="16" presetClass="exit" presetSubtype="37" fill="hold" grpId="0" nodeType="withEffect">
                                  <p:stCondLst>
                                    <p:cond delay="0"/>
                                  </p:stCondLst>
                                  <p:childTnLst>
                                    <p:animEffect transition="out" filter="barn(outVertical)">
                                      <p:cBhvr>
                                        <p:cTn id="102" dur="5000"/>
                                        <p:tgtEl>
                                          <p:spTgt spid="25"/>
                                        </p:tgtEl>
                                      </p:cBhvr>
                                    </p:animEffect>
                                    <p:set>
                                      <p:cBhvr>
                                        <p:cTn id="103" dur="1" fill="hold">
                                          <p:stCondLst>
                                            <p:cond delay="4999"/>
                                          </p:stCondLst>
                                        </p:cTn>
                                        <p:tgtEl>
                                          <p:spTgt spid="25"/>
                                        </p:tgtEl>
                                        <p:attrNameLst>
                                          <p:attrName>style.visibility</p:attrName>
                                        </p:attrNameLst>
                                      </p:cBhvr>
                                      <p:to>
                                        <p:strVal val="hidden"/>
                                      </p:to>
                                    </p:set>
                                  </p:childTnLst>
                                </p:cTn>
                              </p:par>
                              <p:par>
                                <p:cTn id="104" presetID="16" presetClass="exit" presetSubtype="37" fill="hold" grpId="0" nodeType="withEffect">
                                  <p:stCondLst>
                                    <p:cond delay="0"/>
                                  </p:stCondLst>
                                  <p:childTnLst>
                                    <p:animEffect transition="out" filter="barn(outVertical)">
                                      <p:cBhvr>
                                        <p:cTn id="105" dur="5000"/>
                                        <p:tgtEl>
                                          <p:spTgt spid="33"/>
                                        </p:tgtEl>
                                      </p:cBhvr>
                                    </p:animEffect>
                                    <p:set>
                                      <p:cBhvr>
                                        <p:cTn id="106" dur="1" fill="hold">
                                          <p:stCondLst>
                                            <p:cond delay="4999"/>
                                          </p:stCondLst>
                                        </p:cTn>
                                        <p:tgtEl>
                                          <p:spTgt spid="33"/>
                                        </p:tgtEl>
                                        <p:attrNameLst>
                                          <p:attrName>style.visibility</p:attrName>
                                        </p:attrNameLst>
                                      </p:cBhvr>
                                      <p:to>
                                        <p:strVal val="hidden"/>
                                      </p:to>
                                    </p:set>
                                  </p:childTnLst>
                                </p:cTn>
                              </p:par>
                              <p:par>
                                <p:cTn id="107" presetID="16" presetClass="exit" presetSubtype="37" fill="hold" grpId="0" nodeType="withEffect">
                                  <p:stCondLst>
                                    <p:cond delay="0"/>
                                  </p:stCondLst>
                                  <p:childTnLst>
                                    <p:animEffect transition="out" filter="barn(outVertical)">
                                      <p:cBhvr>
                                        <p:cTn id="108" dur="5000"/>
                                        <p:tgtEl>
                                          <p:spTgt spid="41"/>
                                        </p:tgtEl>
                                      </p:cBhvr>
                                    </p:animEffect>
                                    <p:set>
                                      <p:cBhvr>
                                        <p:cTn id="109" dur="1" fill="hold">
                                          <p:stCondLst>
                                            <p:cond delay="4999"/>
                                          </p:stCondLst>
                                        </p:cTn>
                                        <p:tgtEl>
                                          <p:spTgt spid="41"/>
                                        </p:tgtEl>
                                        <p:attrNameLst>
                                          <p:attrName>style.visibility</p:attrName>
                                        </p:attrNameLst>
                                      </p:cBhvr>
                                      <p:to>
                                        <p:strVal val="hidden"/>
                                      </p:to>
                                    </p:set>
                                  </p:childTnLst>
                                </p:cTn>
                              </p:par>
                              <p:par>
                                <p:cTn id="110" presetID="16" presetClass="exit" presetSubtype="37" fill="hold" grpId="0" nodeType="withEffect">
                                  <p:stCondLst>
                                    <p:cond delay="0"/>
                                  </p:stCondLst>
                                  <p:childTnLst>
                                    <p:animEffect transition="out" filter="barn(outVertical)">
                                      <p:cBhvr>
                                        <p:cTn id="111" dur="5000"/>
                                        <p:tgtEl>
                                          <p:spTgt spid="49"/>
                                        </p:tgtEl>
                                      </p:cBhvr>
                                    </p:animEffect>
                                    <p:set>
                                      <p:cBhvr>
                                        <p:cTn id="112" dur="1" fill="hold">
                                          <p:stCondLst>
                                            <p:cond delay="4999"/>
                                          </p:stCondLst>
                                        </p:cTn>
                                        <p:tgtEl>
                                          <p:spTgt spid="49"/>
                                        </p:tgtEl>
                                        <p:attrNameLst>
                                          <p:attrName>style.visibility</p:attrName>
                                        </p:attrNameLst>
                                      </p:cBhvr>
                                      <p:to>
                                        <p:strVal val="hidden"/>
                                      </p:to>
                                    </p:set>
                                  </p:childTnLst>
                                </p:cTn>
                              </p:par>
                              <p:par>
                                <p:cTn id="113" presetID="16" presetClass="exit" presetSubtype="37" fill="hold" grpId="0" nodeType="withEffect">
                                  <p:stCondLst>
                                    <p:cond delay="0"/>
                                  </p:stCondLst>
                                  <p:childTnLst>
                                    <p:animEffect transition="out" filter="barn(outVertical)">
                                      <p:cBhvr>
                                        <p:cTn id="114" dur="5000"/>
                                        <p:tgtEl>
                                          <p:spTgt spid="57"/>
                                        </p:tgtEl>
                                      </p:cBhvr>
                                    </p:animEffect>
                                    <p:set>
                                      <p:cBhvr>
                                        <p:cTn id="115" dur="1" fill="hold">
                                          <p:stCondLst>
                                            <p:cond delay="4999"/>
                                          </p:stCondLst>
                                        </p:cTn>
                                        <p:tgtEl>
                                          <p:spTgt spid="57"/>
                                        </p:tgtEl>
                                        <p:attrNameLst>
                                          <p:attrName>style.visibility</p:attrName>
                                        </p:attrNameLst>
                                      </p:cBhvr>
                                      <p:to>
                                        <p:strVal val="hidden"/>
                                      </p:to>
                                    </p:set>
                                  </p:childTnLst>
                                </p:cTn>
                              </p:par>
                              <p:par>
                                <p:cTn id="116" presetID="16" presetClass="exit" presetSubtype="37" fill="hold" grpId="0" nodeType="withEffect">
                                  <p:stCondLst>
                                    <p:cond delay="0"/>
                                  </p:stCondLst>
                                  <p:childTnLst>
                                    <p:animEffect transition="out" filter="barn(outVertical)">
                                      <p:cBhvr>
                                        <p:cTn id="117" dur="5000"/>
                                        <p:tgtEl>
                                          <p:spTgt spid="65"/>
                                        </p:tgtEl>
                                      </p:cBhvr>
                                    </p:animEffect>
                                    <p:set>
                                      <p:cBhvr>
                                        <p:cTn id="118" dur="1" fill="hold">
                                          <p:stCondLst>
                                            <p:cond delay="4999"/>
                                          </p:stCondLst>
                                        </p:cTn>
                                        <p:tgtEl>
                                          <p:spTgt spid="65"/>
                                        </p:tgtEl>
                                        <p:attrNameLst>
                                          <p:attrName>style.visibility</p:attrName>
                                        </p:attrNameLst>
                                      </p:cBhvr>
                                      <p:to>
                                        <p:strVal val="hidden"/>
                                      </p:to>
                                    </p:set>
                                  </p:childTnLst>
                                </p:cTn>
                              </p:par>
                              <p:par>
                                <p:cTn id="119" presetID="16" presetClass="exit" presetSubtype="37" fill="hold" grpId="0" nodeType="withEffect">
                                  <p:stCondLst>
                                    <p:cond delay="0"/>
                                  </p:stCondLst>
                                  <p:childTnLst>
                                    <p:animEffect transition="out" filter="barn(outVertical)">
                                      <p:cBhvr>
                                        <p:cTn id="120" dur="5000"/>
                                        <p:tgtEl>
                                          <p:spTgt spid="73"/>
                                        </p:tgtEl>
                                      </p:cBhvr>
                                    </p:animEffect>
                                    <p:set>
                                      <p:cBhvr>
                                        <p:cTn id="121" dur="1" fill="hold">
                                          <p:stCondLst>
                                            <p:cond delay="4999"/>
                                          </p:stCondLst>
                                        </p:cTn>
                                        <p:tgtEl>
                                          <p:spTgt spid="73"/>
                                        </p:tgtEl>
                                        <p:attrNameLst>
                                          <p:attrName>style.visibility</p:attrName>
                                        </p:attrNameLst>
                                      </p:cBhvr>
                                      <p:to>
                                        <p:strVal val="hidden"/>
                                      </p:to>
                                    </p:set>
                                  </p:childTnLst>
                                </p:cTn>
                              </p:par>
                              <p:par>
                                <p:cTn id="122" presetID="16" presetClass="exit" presetSubtype="37" fill="hold" grpId="0" nodeType="withEffect">
                                  <p:stCondLst>
                                    <p:cond delay="0"/>
                                  </p:stCondLst>
                                  <p:childTnLst>
                                    <p:animEffect transition="out" filter="barn(outVertical)">
                                      <p:cBhvr>
                                        <p:cTn id="123" dur="5000"/>
                                        <p:tgtEl>
                                          <p:spTgt spid="81"/>
                                        </p:tgtEl>
                                      </p:cBhvr>
                                    </p:animEffect>
                                    <p:set>
                                      <p:cBhvr>
                                        <p:cTn id="124" dur="1" fill="hold">
                                          <p:stCondLst>
                                            <p:cond delay="4999"/>
                                          </p:stCondLst>
                                        </p:cTn>
                                        <p:tgtEl>
                                          <p:spTgt spid="81"/>
                                        </p:tgtEl>
                                        <p:attrNameLst>
                                          <p:attrName>style.visibility</p:attrName>
                                        </p:attrNameLst>
                                      </p:cBhvr>
                                      <p:to>
                                        <p:strVal val="hidden"/>
                                      </p:to>
                                    </p:set>
                                  </p:childTnLst>
                                </p:cTn>
                              </p:par>
                              <p:par>
                                <p:cTn id="125" presetID="6" presetClass="exit" presetSubtype="16" fill="hold" grpId="0" nodeType="withEffect">
                                  <p:stCondLst>
                                    <p:cond delay="0"/>
                                  </p:stCondLst>
                                  <p:childTnLst>
                                    <p:animEffect transition="out" filter="circle(in)">
                                      <p:cBhvr>
                                        <p:cTn id="126" dur="5000"/>
                                        <p:tgtEl>
                                          <p:spTgt spid="10"/>
                                        </p:tgtEl>
                                      </p:cBhvr>
                                    </p:animEffect>
                                    <p:set>
                                      <p:cBhvr>
                                        <p:cTn id="127" dur="1" fill="hold">
                                          <p:stCondLst>
                                            <p:cond delay="4999"/>
                                          </p:stCondLst>
                                        </p:cTn>
                                        <p:tgtEl>
                                          <p:spTgt spid="10"/>
                                        </p:tgtEl>
                                        <p:attrNameLst>
                                          <p:attrName>style.visibility</p:attrName>
                                        </p:attrNameLst>
                                      </p:cBhvr>
                                      <p:to>
                                        <p:strVal val="hidden"/>
                                      </p:to>
                                    </p:set>
                                  </p:childTnLst>
                                </p:cTn>
                              </p:par>
                              <p:par>
                                <p:cTn id="128" presetID="6" presetClass="exit" presetSubtype="16" fill="hold" grpId="0" nodeType="withEffect">
                                  <p:stCondLst>
                                    <p:cond delay="0"/>
                                  </p:stCondLst>
                                  <p:childTnLst>
                                    <p:animEffect transition="out" filter="circle(in)">
                                      <p:cBhvr>
                                        <p:cTn id="129" dur="5000"/>
                                        <p:tgtEl>
                                          <p:spTgt spid="18"/>
                                        </p:tgtEl>
                                      </p:cBhvr>
                                    </p:animEffect>
                                    <p:set>
                                      <p:cBhvr>
                                        <p:cTn id="130" dur="1" fill="hold">
                                          <p:stCondLst>
                                            <p:cond delay="4999"/>
                                          </p:stCondLst>
                                        </p:cTn>
                                        <p:tgtEl>
                                          <p:spTgt spid="18"/>
                                        </p:tgtEl>
                                        <p:attrNameLst>
                                          <p:attrName>style.visibility</p:attrName>
                                        </p:attrNameLst>
                                      </p:cBhvr>
                                      <p:to>
                                        <p:strVal val="hidden"/>
                                      </p:to>
                                    </p:set>
                                  </p:childTnLst>
                                </p:cTn>
                              </p:par>
                              <p:par>
                                <p:cTn id="131" presetID="6" presetClass="exit" presetSubtype="16" fill="hold" grpId="0" nodeType="withEffect">
                                  <p:stCondLst>
                                    <p:cond delay="0"/>
                                  </p:stCondLst>
                                  <p:childTnLst>
                                    <p:animEffect transition="out" filter="circle(in)">
                                      <p:cBhvr>
                                        <p:cTn id="132" dur="5000"/>
                                        <p:tgtEl>
                                          <p:spTgt spid="26"/>
                                        </p:tgtEl>
                                      </p:cBhvr>
                                    </p:animEffect>
                                    <p:set>
                                      <p:cBhvr>
                                        <p:cTn id="133" dur="1" fill="hold">
                                          <p:stCondLst>
                                            <p:cond delay="4999"/>
                                          </p:stCondLst>
                                        </p:cTn>
                                        <p:tgtEl>
                                          <p:spTgt spid="26"/>
                                        </p:tgtEl>
                                        <p:attrNameLst>
                                          <p:attrName>style.visibility</p:attrName>
                                        </p:attrNameLst>
                                      </p:cBhvr>
                                      <p:to>
                                        <p:strVal val="hidden"/>
                                      </p:to>
                                    </p:set>
                                  </p:childTnLst>
                                </p:cTn>
                              </p:par>
                              <p:par>
                                <p:cTn id="134" presetID="6" presetClass="exit" presetSubtype="16" fill="hold" grpId="0" nodeType="withEffect">
                                  <p:stCondLst>
                                    <p:cond delay="0"/>
                                  </p:stCondLst>
                                  <p:childTnLst>
                                    <p:animEffect transition="out" filter="circle(in)">
                                      <p:cBhvr>
                                        <p:cTn id="135" dur="5000"/>
                                        <p:tgtEl>
                                          <p:spTgt spid="34"/>
                                        </p:tgtEl>
                                      </p:cBhvr>
                                    </p:animEffect>
                                    <p:set>
                                      <p:cBhvr>
                                        <p:cTn id="136" dur="1" fill="hold">
                                          <p:stCondLst>
                                            <p:cond delay="4999"/>
                                          </p:stCondLst>
                                        </p:cTn>
                                        <p:tgtEl>
                                          <p:spTgt spid="34"/>
                                        </p:tgtEl>
                                        <p:attrNameLst>
                                          <p:attrName>style.visibility</p:attrName>
                                        </p:attrNameLst>
                                      </p:cBhvr>
                                      <p:to>
                                        <p:strVal val="hidden"/>
                                      </p:to>
                                    </p:set>
                                  </p:childTnLst>
                                </p:cTn>
                              </p:par>
                              <p:par>
                                <p:cTn id="137" presetID="6" presetClass="exit" presetSubtype="16" fill="hold" grpId="0" nodeType="withEffect">
                                  <p:stCondLst>
                                    <p:cond delay="0"/>
                                  </p:stCondLst>
                                  <p:childTnLst>
                                    <p:animEffect transition="out" filter="circle(in)">
                                      <p:cBhvr>
                                        <p:cTn id="138" dur="5000"/>
                                        <p:tgtEl>
                                          <p:spTgt spid="42"/>
                                        </p:tgtEl>
                                      </p:cBhvr>
                                    </p:animEffect>
                                    <p:set>
                                      <p:cBhvr>
                                        <p:cTn id="139" dur="1" fill="hold">
                                          <p:stCondLst>
                                            <p:cond delay="4999"/>
                                          </p:stCondLst>
                                        </p:cTn>
                                        <p:tgtEl>
                                          <p:spTgt spid="42"/>
                                        </p:tgtEl>
                                        <p:attrNameLst>
                                          <p:attrName>style.visibility</p:attrName>
                                        </p:attrNameLst>
                                      </p:cBhvr>
                                      <p:to>
                                        <p:strVal val="hidden"/>
                                      </p:to>
                                    </p:set>
                                  </p:childTnLst>
                                </p:cTn>
                              </p:par>
                              <p:par>
                                <p:cTn id="140" presetID="6" presetClass="exit" presetSubtype="16" fill="hold" grpId="0" nodeType="withEffect">
                                  <p:stCondLst>
                                    <p:cond delay="0"/>
                                  </p:stCondLst>
                                  <p:childTnLst>
                                    <p:animEffect transition="out" filter="circle(in)">
                                      <p:cBhvr>
                                        <p:cTn id="141" dur="5000"/>
                                        <p:tgtEl>
                                          <p:spTgt spid="50"/>
                                        </p:tgtEl>
                                      </p:cBhvr>
                                    </p:animEffect>
                                    <p:set>
                                      <p:cBhvr>
                                        <p:cTn id="142" dur="1" fill="hold">
                                          <p:stCondLst>
                                            <p:cond delay="4999"/>
                                          </p:stCondLst>
                                        </p:cTn>
                                        <p:tgtEl>
                                          <p:spTgt spid="50"/>
                                        </p:tgtEl>
                                        <p:attrNameLst>
                                          <p:attrName>style.visibility</p:attrName>
                                        </p:attrNameLst>
                                      </p:cBhvr>
                                      <p:to>
                                        <p:strVal val="hidden"/>
                                      </p:to>
                                    </p:set>
                                  </p:childTnLst>
                                </p:cTn>
                              </p:par>
                              <p:par>
                                <p:cTn id="143" presetID="6" presetClass="exit" presetSubtype="16" fill="hold" grpId="0" nodeType="withEffect">
                                  <p:stCondLst>
                                    <p:cond delay="0"/>
                                  </p:stCondLst>
                                  <p:childTnLst>
                                    <p:animEffect transition="out" filter="circle(in)">
                                      <p:cBhvr>
                                        <p:cTn id="144" dur="5000"/>
                                        <p:tgtEl>
                                          <p:spTgt spid="58"/>
                                        </p:tgtEl>
                                      </p:cBhvr>
                                    </p:animEffect>
                                    <p:set>
                                      <p:cBhvr>
                                        <p:cTn id="145" dur="1" fill="hold">
                                          <p:stCondLst>
                                            <p:cond delay="4999"/>
                                          </p:stCondLst>
                                        </p:cTn>
                                        <p:tgtEl>
                                          <p:spTgt spid="58"/>
                                        </p:tgtEl>
                                        <p:attrNameLst>
                                          <p:attrName>style.visibility</p:attrName>
                                        </p:attrNameLst>
                                      </p:cBhvr>
                                      <p:to>
                                        <p:strVal val="hidden"/>
                                      </p:to>
                                    </p:set>
                                  </p:childTnLst>
                                </p:cTn>
                              </p:par>
                              <p:par>
                                <p:cTn id="146" presetID="6" presetClass="exit" presetSubtype="16" fill="hold" grpId="0" nodeType="withEffect">
                                  <p:stCondLst>
                                    <p:cond delay="0"/>
                                  </p:stCondLst>
                                  <p:childTnLst>
                                    <p:animEffect transition="out" filter="circle(in)">
                                      <p:cBhvr>
                                        <p:cTn id="147" dur="5000"/>
                                        <p:tgtEl>
                                          <p:spTgt spid="66"/>
                                        </p:tgtEl>
                                      </p:cBhvr>
                                    </p:animEffect>
                                    <p:set>
                                      <p:cBhvr>
                                        <p:cTn id="148" dur="1" fill="hold">
                                          <p:stCondLst>
                                            <p:cond delay="4999"/>
                                          </p:stCondLst>
                                        </p:cTn>
                                        <p:tgtEl>
                                          <p:spTgt spid="66"/>
                                        </p:tgtEl>
                                        <p:attrNameLst>
                                          <p:attrName>style.visibility</p:attrName>
                                        </p:attrNameLst>
                                      </p:cBhvr>
                                      <p:to>
                                        <p:strVal val="hidden"/>
                                      </p:to>
                                    </p:set>
                                  </p:childTnLst>
                                </p:cTn>
                              </p:par>
                              <p:par>
                                <p:cTn id="149" presetID="6" presetClass="exit" presetSubtype="16" fill="hold" grpId="0" nodeType="withEffect">
                                  <p:stCondLst>
                                    <p:cond delay="0"/>
                                  </p:stCondLst>
                                  <p:childTnLst>
                                    <p:animEffect transition="out" filter="circle(in)">
                                      <p:cBhvr>
                                        <p:cTn id="150" dur="5000"/>
                                        <p:tgtEl>
                                          <p:spTgt spid="74"/>
                                        </p:tgtEl>
                                      </p:cBhvr>
                                    </p:animEffect>
                                    <p:set>
                                      <p:cBhvr>
                                        <p:cTn id="151" dur="1" fill="hold">
                                          <p:stCondLst>
                                            <p:cond delay="4999"/>
                                          </p:stCondLst>
                                        </p:cTn>
                                        <p:tgtEl>
                                          <p:spTgt spid="74"/>
                                        </p:tgtEl>
                                        <p:attrNameLst>
                                          <p:attrName>style.visibility</p:attrName>
                                        </p:attrNameLst>
                                      </p:cBhvr>
                                      <p:to>
                                        <p:strVal val="hidden"/>
                                      </p:to>
                                    </p:set>
                                  </p:childTnLst>
                                </p:cTn>
                              </p:par>
                              <p:par>
                                <p:cTn id="152" presetID="6" presetClass="exit" presetSubtype="16" fill="hold" grpId="0" nodeType="withEffect">
                                  <p:stCondLst>
                                    <p:cond delay="0"/>
                                  </p:stCondLst>
                                  <p:childTnLst>
                                    <p:animEffect transition="out" filter="circle(in)">
                                      <p:cBhvr>
                                        <p:cTn id="153" dur="5000"/>
                                        <p:tgtEl>
                                          <p:spTgt spid="82"/>
                                        </p:tgtEl>
                                      </p:cBhvr>
                                    </p:animEffect>
                                    <p:set>
                                      <p:cBhvr>
                                        <p:cTn id="154" dur="1" fill="hold">
                                          <p:stCondLst>
                                            <p:cond delay="4999"/>
                                          </p:stCondLst>
                                        </p:cTn>
                                        <p:tgtEl>
                                          <p:spTgt spid="82"/>
                                        </p:tgtEl>
                                        <p:attrNameLst>
                                          <p:attrName>style.visibility</p:attrName>
                                        </p:attrNameLst>
                                      </p:cBhvr>
                                      <p:to>
                                        <p:strVal val="hidden"/>
                                      </p:to>
                                    </p:set>
                                  </p:childTnLst>
                                </p:cTn>
                              </p:par>
                              <p:par>
                                <p:cTn id="155" presetID="16" presetClass="exit" presetSubtype="37" fill="hold" grpId="0" nodeType="withEffect">
                                  <p:stCondLst>
                                    <p:cond delay="0"/>
                                  </p:stCondLst>
                                  <p:childTnLst>
                                    <p:animEffect transition="out" filter="barn(outVertical)">
                                      <p:cBhvr>
                                        <p:cTn id="156" dur="5000"/>
                                        <p:tgtEl>
                                          <p:spTgt spid="11"/>
                                        </p:tgtEl>
                                      </p:cBhvr>
                                    </p:animEffect>
                                    <p:set>
                                      <p:cBhvr>
                                        <p:cTn id="157" dur="1" fill="hold">
                                          <p:stCondLst>
                                            <p:cond delay="4999"/>
                                          </p:stCondLst>
                                        </p:cTn>
                                        <p:tgtEl>
                                          <p:spTgt spid="11"/>
                                        </p:tgtEl>
                                        <p:attrNameLst>
                                          <p:attrName>style.visibility</p:attrName>
                                        </p:attrNameLst>
                                      </p:cBhvr>
                                      <p:to>
                                        <p:strVal val="hidden"/>
                                      </p:to>
                                    </p:set>
                                  </p:childTnLst>
                                </p:cTn>
                              </p:par>
                              <p:par>
                                <p:cTn id="158" presetID="16" presetClass="exit" presetSubtype="37" fill="hold" grpId="0" nodeType="withEffect">
                                  <p:stCondLst>
                                    <p:cond delay="0"/>
                                  </p:stCondLst>
                                  <p:childTnLst>
                                    <p:animEffect transition="out" filter="barn(outVertical)">
                                      <p:cBhvr>
                                        <p:cTn id="159" dur="5000"/>
                                        <p:tgtEl>
                                          <p:spTgt spid="19"/>
                                        </p:tgtEl>
                                      </p:cBhvr>
                                    </p:animEffect>
                                    <p:set>
                                      <p:cBhvr>
                                        <p:cTn id="160" dur="1" fill="hold">
                                          <p:stCondLst>
                                            <p:cond delay="4999"/>
                                          </p:stCondLst>
                                        </p:cTn>
                                        <p:tgtEl>
                                          <p:spTgt spid="19"/>
                                        </p:tgtEl>
                                        <p:attrNameLst>
                                          <p:attrName>style.visibility</p:attrName>
                                        </p:attrNameLst>
                                      </p:cBhvr>
                                      <p:to>
                                        <p:strVal val="hidden"/>
                                      </p:to>
                                    </p:set>
                                  </p:childTnLst>
                                </p:cTn>
                              </p:par>
                              <p:par>
                                <p:cTn id="161" presetID="16" presetClass="exit" presetSubtype="37" fill="hold" grpId="0" nodeType="withEffect">
                                  <p:stCondLst>
                                    <p:cond delay="0"/>
                                  </p:stCondLst>
                                  <p:childTnLst>
                                    <p:animEffect transition="out" filter="barn(outVertical)">
                                      <p:cBhvr>
                                        <p:cTn id="162" dur="5000"/>
                                        <p:tgtEl>
                                          <p:spTgt spid="27"/>
                                        </p:tgtEl>
                                      </p:cBhvr>
                                    </p:animEffect>
                                    <p:set>
                                      <p:cBhvr>
                                        <p:cTn id="163" dur="1" fill="hold">
                                          <p:stCondLst>
                                            <p:cond delay="4999"/>
                                          </p:stCondLst>
                                        </p:cTn>
                                        <p:tgtEl>
                                          <p:spTgt spid="27"/>
                                        </p:tgtEl>
                                        <p:attrNameLst>
                                          <p:attrName>style.visibility</p:attrName>
                                        </p:attrNameLst>
                                      </p:cBhvr>
                                      <p:to>
                                        <p:strVal val="hidden"/>
                                      </p:to>
                                    </p:set>
                                  </p:childTnLst>
                                </p:cTn>
                              </p:par>
                              <p:par>
                                <p:cTn id="164" presetID="16" presetClass="exit" presetSubtype="37" fill="hold" grpId="0" nodeType="withEffect">
                                  <p:stCondLst>
                                    <p:cond delay="0"/>
                                  </p:stCondLst>
                                  <p:childTnLst>
                                    <p:animEffect transition="out" filter="barn(outVertical)">
                                      <p:cBhvr>
                                        <p:cTn id="165" dur="5000"/>
                                        <p:tgtEl>
                                          <p:spTgt spid="35"/>
                                        </p:tgtEl>
                                      </p:cBhvr>
                                    </p:animEffect>
                                    <p:set>
                                      <p:cBhvr>
                                        <p:cTn id="166" dur="1" fill="hold">
                                          <p:stCondLst>
                                            <p:cond delay="4999"/>
                                          </p:stCondLst>
                                        </p:cTn>
                                        <p:tgtEl>
                                          <p:spTgt spid="35"/>
                                        </p:tgtEl>
                                        <p:attrNameLst>
                                          <p:attrName>style.visibility</p:attrName>
                                        </p:attrNameLst>
                                      </p:cBhvr>
                                      <p:to>
                                        <p:strVal val="hidden"/>
                                      </p:to>
                                    </p:set>
                                  </p:childTnLst>
                                </p:cTn>
                              </p:par>
                              <p:par>
                                <p:cTn id="167" presetID="16" presetClass="exit" presetSubtype="37" fill="hold" grpId="0" nodeType="withEffect">
                                  <p:stCondLst>
                                    <p:cond delay="0"/>
                                  </p:stCondLst>
                                  <p:childTnLst>
                                    <p:animEffect transition="out" filter="barn(outVertical)">
                                      <p:cBhvr>
                                        <p:cTn id="168" dur="5000"/>
                                        <p:tgtEl>
                                          <p:spTgt spid="43"/>
                                        </p:tgtEl>
                                      </p:cBhvr>
                                    </p:animEffect>
                                    <p:set>
                                      <p:cBhvr>
                                        <p:cTn id="169" dur="1" fill="hold">
                                          <p:stCondLst>
                                            <p:cond delay="4999"/>
                                          </p:stCondLst>
                                        </p:cTn>
                                        <p:tgtEl>
                                          <p:spTgt spid="43"/>
                                        </p:tgtEl>
                                        <p:attrNameLst>
                                          <p:attrName>style.visibility</p:attrName>
                                        </p:attrNameLst>
                                      </p:cBhvr>
                                      <p:to>
                                        <p:strVal val="hidden"/>
                                      </p:to>
                                    </p:set>
                                  </p:childTnLst>
                                </p:cTn>
                              </p:par>
                              <p:par>
                                <p:cTn id="170" presetID="16" presetClass="exit" presetSubtype="37" fill="hold" grpId="0" nodeType="withEffect">
                                  <p:stCondLst>
                                    <p:cond delay="0"/>
                                  </p:stCondLst>
                                  <p:childTnLst>
                                    <p:animEffect transition="out" filter="barn(outVertical)">
                                      <p:cBhvr>
                                        <p:cTn id="171" dur="5000"/>
                                        <p:tgtEl>
                                          <p:spTgt spid="51"/>
                                        </p:tgtEl>
                                      </p:cBhvr>
                                    </p:animEffect>
                                    <p:set>
                                      <p:cBhvr>
                                        <p:cTn id="172" dur="1" fill="hold">
                                          <p:stCondLst>
                                            <p:cond delay="4999"/>
                                          </p:stCondLst>
                                        </p:cTn>
                                        <p:tgtEl>
                                          <p:spTgt spid="51"/>
                                        </p:tgtEl>
                                        <p:attrNameLst>
                                          <p:attrName>style.visibility</p:attrName>
                                        </p:attrNameLst>
                                      </p:cBhvr>
                                      <p:to>
                                        <p:strVal val="hidden"/>
                                      </p:to>
                                    </p:set>
                                  </p:childTnLst>
                                </p:cTn>
                              </p:par>
                              <p:par>
                                <p:cTn id="173" presetID="16" presetClass="exit" presetSubtype="37" fill="hold" grpId="0" nodeType="withEffect">
                                  <p:stCondLst>
                                    <p:cond delay="0"/>
                                  </p:stCondLst>
                                  <p:childTnLst>
                                    <p:animEffect transition="out" filter="barn(outVertical)">
                                      <p:cBhvr>
                                        <p:cTn id="174" dur="5000"/>
                                        <p:tgtEl>
                                          <p:spTgt spid="59"/>
                                        </p:tgtEl>
                                      </p:cBhvr>
                                    </p:animEffect>
                                    <p:set>
                                      <p:cBhvr>
                                        <p:cTn id="175" dur="1" fill="hold">
                                          <p:stCondLst>
                                            <p:cond delay="4999"/>
                                          </p:stCondLst>
                                        </p:cTn>
                                        <p:tgtEl>
                                          <p:spTgt spid="59"/>
                                        </p:tgtEl>
                                        <p:attrNameLst>
                                          <p:attrName>style.visibility</p:attrName>
                                        </p:attrNameLst>
                                      </p:cBhvr>
                                      <p:to>
                                        <p:strVal val="hidden"/>
                                      </p:to>
                                    </p:set>
                                  </p:childTnLst>
                                </p:cTn>
                              </p:par>
                              <p:par>
                                <p:cTn id="176" presetID="16" presetClass="exit" presetSubtype="37" fill="hold" grpId="0" nodeType="withEffect">
                                  <p:stCondLst>
                                    <p:cond delay="0"/>
                                  </p:stCondLst>
                                  <p:childTnLst>
                                    <p:animEffect transition="out" filter="barn(outVertical)">
                                      <p:cBhvr>
                                        <p:cTn id="177" dur="5000"/>
                                        <p:tgtEl>
                                          <p:spTgt spid="67"/>
                                        </p:tgtEl>
                                      </p:cBhvr>
                                    </p:animEffect>
                                    <p:set>
                                      <p:cBhvr>
                                        <p:cTn id="178" dur="1" fill="hold">
                                          <p:stCondLst>
                                            <p:cond delay="4999"/>
                                          </p:stCondLst>
                                        </p:cTn>
                                        <p:tgtEl>
                                          <p:spTgt spid="67"/>
                                        </p:tgtEl>
                                        <p:attrNameLst>
                                          <p:attrName>style.visibility</p:attrName>
                                        </p:attrNameLst>
                                      </p:cBhvr>
                                      <p:to>
                                        <p:strVal val="hidden"/>
                                      </p:to>
                                    </p:set>
                                  </p:childTnLst>
                                </p:cTn>
                              </p:par>
                              <p:par>
                                <p:cTn id="179" presetID="16" presetClass="exit" presetSubtype="37" fill="hold" grpId="0" nodeType="withEffect">
                                  <p:stCondLst>
                                    <p:cond delay="0"/>
                                  </p:stCondLst>
                                  <p:childTnLst>
                                    <p:animEffect transition="out" filter="barn(outVertical)">
                                      <p:cBhvr>
                                        <p:cTn id="180" dur="5000"/>
                                        <p:tgtEl>
                                          <p:spTgt spid="75"/>
                                        </p:tgtEl>
                                      </p:cBhvr>
                                    </p:animEffect>
                                    <p:set>
                                      <p:cBhvr>
                                        <p:cTn id="181" dur="1" fill="hold">
                                          <p:stCondLst>
                                            <p:cond delay="4999"/>
                                          </p:stCondLst>
                                        </p:cTn>
                                        <p:tgtEl>
                                          <p:spTgt spid="75"/>
                                        </p:tgtEl>
                                        <p:attrNameLst>
                                          <p:attrName>style.visibility</p:attrName>
                                        </p:attrNameLst>
                                      </p:cBhvr>
                                      <p:to>
                                        <p:strVal val="hidden"/>
                                      </p:to>
                                    </p:set>
                                  </p:childTnLst>
                                </p:cTn>
                              </p:par>
                              <p:par>
                                <p:cTn id="182" presetID="16" presetClass="exit" presetSubtype="37" fill="hold" grpId="0" nodeType="withEffect">
                                  <p:stCondLst>
                                    <p:cond delay="0"/>
                                  </p:stCondLst>
                                  <p:childTnLst>
                                    <p:animEffect transition="out" filter="barn(outVertical)">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4" grpId="0" animBg="1"/>
      <p:bldP spid="15" grpId="0" animBg="1"/>
      <p:bldP spid="16" grpId="0" animBg="1"/>
      <p:bldP spid="17" grpId="0" animBg="1"/>
      <p:bldP spid="18" grpId="0" animBg="1"/>
      <p:bldP spid="19" grpId="0" animBg="1"/>
      <p:bldP spid="22" grpId="0" animBg="1"/>
      <p:bldP spid="23" grpId="0" animBg="1"/>
      <p:bldP spid="24" grpId="0" animBg="1"/>
      <p:bldP spid="25" grpId="0" animBg="1"/>
      <p:bldP spid="26" grpId="0" animBg="1"/>
      <p:bldP spid="27" grpId="0" animBg="1"/>
      <p:bldP spid="30" grpId="0" animBg="1"/>
      <p:bldP spid="31" grpId="0" animBg="1"/>
      <p:bldP spid="32" grpId="0" animBg="1"/>
      <p:bldP spid="33" grpId="0" animBg="1"/>
      <p:bldP spid="34" grpId="0" animBg="1"/>
      <p:bldP spid="35" grpId="0" animBg="1"/>
      <p:bldP spid="38" grpId="0" animBg="1"/>
      <p:bldP spid="39" grpId="0" animBg="1"/>
      <p:bldP spid="40" grpId="0" animBg="1"/>
      <p:bldP spid="41" grpId="0" animBg="1"/>
      <p:bldP spid="42" grpId="0" animBg="1"/>
      <p:bldP spid="43" grpId="0" animBg="1"/>
      <p:bldP spid="46" grpId="0" animBg="1"/>
      <p:bldP spid="47" grpId="0" animBg="1"/>
      <p:bldP spid="48" grpId="0" animBg="1"/>
      <p:bldP spid="49" grpId="0" animBg="1"/>
      <p:bldP spid="50" grpId="0" animBg="1"/>
      <p:bldP spid="51" grpId="0" animBg="1"/>
      <p:bldP spid="54" grpId="0" animBg="1"/>
      <p:bldP spid="55" grpId="0" animBg="1"/>
      <p:bldP spid="56" grpId="0" animBg="1"/>
      <p:bldP spid="57" grpId="0" animBg="1"/>
      <p:bldP spid="58" grpId="0" animBg="1"/>
      <p:bldP spid="59" grpId="0" animBg="1"/>
      <p:bldP spid="62" grpId="0" animBg="1"/>
      <p:bldP spid="63" grpId="0" animBg="1"/>
      <p:bldP spid="64" grpId="0" animBg="1"/>
      <p:bldP spid="65" grpId="0" animBg="1"/>
      <p:bldP spid="66" grpId="0" animBg="1"/>
      <p:bldP spid="67" grpId="0" animBg="1"/>
      <p:bldP spid="70" grpId="0" animBg="1"/>
      <p:bldP spid="71" grpId="0" animBg="1"/>
      <p:bldP spid="72" grpId="0" animBg="1"/>
      <p:bldP spid="73" grpId="0" animBg="1"/>
      <p:bldP spid="74" grpId="0" animBg="1"/>
      <p:bldP spid="75" grpId="0" animBg="1"/>
      <p:bldP spid="78" grpId="0" animBg="1"/>
      <p:bldP spid="79" grpId="0" animBg="1"/>
      <p:bldP spid="80" grpId="0" animBg="1"/>
      <p:bldP spid="81" grpId="0" animBg="1"/>
      <p:bldP spid="82" grpId="0" animBg="1"/>
      <p:bldP spid="8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4e1a5b8508590fc664f2548d15660dbd.jpg"/>
          <p:cNvPicPr>
            <a:picLocks noChangeAspect="1"/>
          </p:cNvPicPr>
          <p:nvPr/>
        </p:nvPicPr>
        <p:blipFill>
          <a:blip r:embed="rId2"/>
          <a:stretch>
            <a:fillRect/>
          </a:stretch>
        </p:blipFill>
        <p:spPr>
          <a:xfrm>
            <a:off x="3716" y="0"/>
            <a:ext cx="9136568"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5000"/>
                                        <p:tgtEl>
                                          <p:spTgt spid="17"/>
                                        </p:tgtEl>
                                      </p:cBhvr>
                                    </p:animEffect>
                                    <p:set>
                                      <p:cBhvr>
                                        <p:cTn id="37" dur="1" fill="hold">
                                          <p:stCondLst>
                                            <p:cond delay="4999"/>
                                          </p:stCondLst>
                                        </p:cTn>
                                        <p:tgtEl>
                                          <p:spTgt spid="17"/>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5000"/>
                                        <p:tgtEl>
                                          <p:spTgt spid="18"/>
                                        </p:tgtEl>
                                      </p:cBhvr>
                                    </p:animEffect>
                                    <p:set>
                                      <p:cBhvr>
                                        <p:cTn id="40" dur="1" fill="hold">
                                          <p:stCondLst>
                                            <p:cond delay="4999"/>
                                          </p:stCondLst>
                                        </p:cTn>
                                        <p:tgtEl>
                                          <p:spTgt spid="18"/>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19"/>
                                        </p:tgtEl>
                                      </p:cBhvr>
                                    </p:animEffect>
                                    <p:set>
                                      <p:cBhvr>
                                        <p:cTn id="43" dur="1" fill="hold">
                                          <p:stCondLst>
                                            <p:cond delay="4999"/>
                                          </p:stCondLst>
                                        </p:cTn>
                                        <p:tgtEl>
                                          <p:spTgt spid="19"/>
                                        </p:tgtEl>
                                        <p:attrNameLst>
                                          <p:attrName>style.visibility</p:attrName>
                                        </p:attrNameLst>
                                      </p:cBhvr>
                                      <p:to>
                                        <p:strVal val="hidden"/>
                                      </p:to>
                                    </p:set>
                                  </p:childTnLst>
                                </p:cTn>
                              </p:par>
                              <p:par>
                                <p:cTn id="44" presetID="18" presetClass="exit" presetSubtype="9" fill="hold" grpId="0" nodeType="withEffect">
                                  <p:stCondLst>
                                    <p:cond delay="0"/>
                                  </p:stCondLst>
                                  <p:childTnLst>
                                    <p:animEffect transition="out" filter="strips(upLeft)">
                                      <p:cBhvr>
                                        <p:cTn id="45" dur="5000"/>
                                        <p:tgtEl>
                                          <p:spTgt spid="20"/>
                                        </p:tgtEl>
                                      </p:cBhvr>
                                    </p:animEffect>
                                    <p:set>
                                      <p:cBhvr>
                                        <p:cTn id="46" dur="1" fill="hold">
                                          <p:stCondLst>
                                            <p:cond delay="4999"/>
                                          </p:stCondLst>
                                        </p:cTn>
                                        <p:tgtEl>
                                          <p:spTgt spid="20"/>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21"/>
                                        </p:tgtEl>
                                      </p:cBhvr>
                                    </p:animEffect>
                                    <p:set>
                                      <p:cBhvr>
                                        <p:cTn id="49" dur="1" fill="hold">
                                          <p:stCondLst>
                                            <p:cond delay="4999"/>
                                          </p:stCondLst>
                                        </p:cTn>
                                        <p:tgtEl>
                                          <p:spTgt spid="21"/>
                                        </p:tgtEl>
                                        <p:attrNameLst>
                                          <p:attrName>style.visibility</p:attrName>
                                        </p:attrNameLst>
                                      </p:cBhvr>
                                      <p:to>
                                        <p:strVal val="hidden"/>
                                      </p:to>
                                    </p:set>
                                  </p:childTnLst>
                                </p:cTn>
                              </p:par>
                              <p:par>
                                <p:cTn id="50" presetID="18" presetClass="exit" presetSubtype="9" fill="hold" grpId="0" nodeType="withEffect">
                                  <p:stCondLst>
                                    <p:cond delay="0"/>
                                  </p:stCondLst>
                                  <p:childTnLst>
                                    <p:animEffect transition="out" filter="strips(upLeft)">
                                      <p:cBhvr>
                                        <p:cTn id="51" dur="5000"/>
                                        <p:tgtEl>
                                          <p:spTgt spid="22"/>
                                        </p:tgtEl>
                                      </p:cBhvr>
                                    </p:animEffect>
                                    <p:set>
                                      <p:cBhvr>
                                        <p:cTn id="52" dur="1" fill="hold">
                                          <p:stCondLst>
                                            <p:cond delay="4999"/>
                                          </p:stCondLst>
                                        </p:cTn>
                                        <p:tgtEl>
                                          <p:spTgt spid="22"/>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23"/>
                                        </p:tgtEl>
                                      </p:cBhvr>
                                    </p:animEffect>
                                    <p:set>
                                      <p:cBhvr>
                                        <p:cTn id="55" dur="1" fill="hold">
                                          <p:stCondLst>
                                            <p:cond delay="4999"/>
                                          </p:stCondLst>
                                        </p:cTn>
                                        <p:tgtEl>
                                          <p:spTgt spid="23"/>
                                        </p:tgtEl>
                                        <p:attrNameLst>
                                          <p:attrName>style.visibility</p:attrName>
                                        </p:attrNameLst>
                                      </p:cBhvr>
                                      <p:to>
                                        <p:strVal val="hidden"/>
                                      </p:to>
                                    </p:set>
                                  </p:childTnLst>
                                </p:cTn>
                              </p:par>
                              <p:par>
                                <p:cTn id="56" presetID="18" presetClass="exit" presetSubtype="9" fill="hold" grpId="0" nodeType="withEffect">
                                  <p:stCondLst>
                                    <p:cond delay="0"/>
                                  </p:stCondLst>
                                  <p:childTnLst>
                                    <p:animEffect transition="out" filter="strips(upLeft)">
                                      <p:cBhvr>
                                        <p:cTn id="57" dur="5000"/>
                                        <p:tgtEl>
                                          <p:spTgt spid="24"/>
                                        </p:tgtEl>
                                      </p:cBhvr>
                                    </p:animEffect>
                                    <p:set>
                                      <p:cBhvr>
                                        <p:cTn id="58" dur="1" fill="hold">
                                          <p:stCondLst>
                                            <p:cond delay="4999"/>
                                          </p:stCondLst>
                                        </p:cTn>
                                        <p:tgtEl>
                                          <p:spTgt spid="24"/>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16"/>
                                        </p:tgtEl>
                                      </p:cBhvr>
                                    </p:animEffect>
                                    <p:set>
                                      <p:cBhvr>
                                        <p:cTn id="61" dur="1" fill="hold">
                                          <p:stCondLst>
                                            <p:cond delay="4999"/>
                                          </p:stCondLst>
                                        </p:cTn>
                                        <p:tgtEl>
                                          <p:spTgt spid="16"/>
                                        </p:tgtEl>
                                        <p:attrNameLst>
                                          <p:attrName>style.visibility</p:attrName>
                                        </p:attrNameLst>
                                      </p:cBhvr>
                                      <p:to>
                                        <p:strVal val="hidden"/>
                                      </p:to>
                                    </p:set>
                                  </p:childTnLst>
                                </p:cTn>
                              </p:par>
                              <p:par>
                                <p:cTn id="62" presetID="18" presetClass="exit" presetSubtype="3" fill="hold" grpId="0" nodeType="withEffect">
                                  <p:stCondLst>
                                    <p:cond delay="0"/>
                                  </p:stCondLst>
                                  <p:childTnLst>
                                    <p:animEffect transition="out" filter="strips(upRight)">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18" presetClass="exit" presetSubtype="3" fill="hold" grpId="0" nodeType="withEffect">
                                  <p:stCondLst>
                                    <p:cond delay="0"/>
                                  </p:stCondLst>
                                  <p:childTnLst>
                                    <p:animEffect transition="out" filter="strips(upRight)">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18" presetClass="exit" presetSubtype="3" fill="hold" grpId="0" nodeType="withEffect">
                                  <p:stCondLst>
                                    <p:cond delay="0"/>
                                  </p:stCondLst>
                                  <p:childTnLst>
                                    <p:animEffect transition="out" filter="strips(upRight)">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18" presetClass="exit" presetSubtype="3" fill="hold" grpId="0" nodeType="withEffect">
                                  <p:stCondLst>
                                    <p:cond delay="0"/>
                                  </p:stCondLst>
                                  <p:childTnLst>
                                    <p:animEffect transition="out" filter="strips(upRight)">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18" presetClass="exit" presetSubtype="9" fill="hold" grpId="0" nodeType="withEffect">
                                  <p:stCondLst>
                                    <p:cond delay="0"/>
                                  </p:stCondLst>
                                  <p:childTnLst>
                                    <p:animEffect transition="out" filter="strips(upLeft)">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18" presetClass="exit" presetSubtype="6" fill="hold" grpId="0" nodeType="withEffect">
                                  <p:stCondLst>
                                    <p:cond delay="0"/>
                                  </p:stCondLst>
                                  <p:childTnLst>
                                    <p:animEffect transition="out" filter="strips(downRight)">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18" presetClass="exit" presetSubtype="9" fill="hold" grpId="0" nodeType="withEffect">
                                  <p:stCondLst>
                                    <p:cond delay="0"/>
                                  </p:stCondLst>
                                  <p:childTnLst>
                                    <p:animEffect transition="out" filter="strips(upLeft)">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18" presetClass="exit" presetSubtype="6" fill="hold" grpId="0" nodeType="withEffect">
                                  <p:stCondLst>
                                    <p:cond delay="0"/>
                                  </p:stCondLst>
                                  <p:childTnLst>
                                    <p:animEffect transition="out" filter="strips(downRight)">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18" presetClass="exit" presetSubtype="6" fill="hold" grpId="0" nodeType="withEffect">
                                  <p:stCondLst>
                                    <p:cond delay="0"/>
                                  </p:stCondLst>
                                  <p:childTnLst>
                                    <p:animEffect transition="out" filter="strips(downRight)">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18" presetClass="exit" presetSubtype="6" fill="hold" grpId="0" nodeType="withEffect">
                                  <p:stCondLst>
                                    <p:cond delay="0"/>
                                  </p:stCondLst>
                                  <p:childTnLst>
                                    <p:animEffect transition="out" filter="strips(downRight)">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18" presetClass="exit" presetSubtype="12" fill="hold" grpId="0" nodeType="withEffect">
                                  <p:stCondLst>
                                    <p:cond delay="0"/>
                                  </p:stCondLst>
                                  <p:childTnLst>
                                    <p:animEffect transition="out" filter="strips(downLeft)">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44"/>
                                        </p:tgtEl>
                                      </p:cBhvr>
                                    </p:animEffect>
                                    <p:set>
                                      <p:cBhvr>
                                        <p:cTn id="118" dur="1" fill="hold">
                                          <p:stCondLst>
                                            <p:cond delay="4999"/>
                                          </p:stCondLst>
                                        </p:cTn>
                                        <p:tgtEl>
                                          <p:spTgt spid="44"/>
                                        </p:tgtEl>
                                        <p:attrNameLst>
                                          <p:attrName>style.visibility</p:attrName>
                                        </p:attrNameLst>
                                      </p:cBhvr>
                                      <p:to>
                                        <p:strVal val="hidden"/>
                                      </p:to>
                                    </p:set>
                                  </p:childTnLst>
                                </p:cTn>
                              </p:par>
                              <p:par>
                                <p:cTn id="119" presetID="18" presetClass="exit" presetSubtype="12" fill="hold" grpId="0" nodeType="withEffect">
                                  <p:stCondLst>
                                    <p:cond delay="0"/>
                                  </p:stCondLst>
                                  <p:childTnLst>
                                    <p:animEffect transition="out" filter="strips(downLeft)">
                                      <p:cBhvr>
                                        <p:cTn id="120" dur="5000"/>
                                        <p:tgtEl>
                                          <p:spTgt spid="45"/>
                                        </p:tgtEl>
                                      </p:cBhvr>
                                    </p:animEffect>
                                    <p:set>
                                      <p:cBhvr>
                                        <p:cTn id="121" dur="1" fill="hold">
                                          <p:stCondLst>
                                            <p:cond delay="4999"/>
                                          </p:stCondLst>
                                        </p:cTn>
                                        <p:tgtEl>
                                          <p:spTgt spid="45"/>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46"/>
                                        </p:tgtEl>
                                      </p:cBhvr>
                                    </p:animEffect>
                                    <p:set>
                                      <p:cBhvr>
                                        <p:cTn id="124" dur="1" fill="hold">
                                          <p:stCondLst>
                                            <p:cond delay="4999"/>
                                          </p:stCondLst>
                                        </p:cTn>
                                        <p:tgtEl>
                                          <p:spTgt spid="46"/>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47"/>
                                        </p:tgtEl>
                                      </p:cBhvr>
                                    </p:animEffect>
                                    <p:set>
                                      <p:cBhvr>
                                        <p:cTn id="127" dur="1" fill="hold">
                                          <p:stCondLst>
                                            <p:cond delay="4999"/>
                                          </p:stCondLst>
                                        </p:cTn>
                                        <p:tgtEl>
                                          <p:spTgt spid="47"/>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48"/>
                                        </p:tgtEl>
                                      </p:cBhvr>
                                    </p:animEffect>
                                    <p:set>
                                      <p:cBhvr>
                                        <p:cTn id="130" dur="1" fill="hold">
                                          <p:stCondLst>
                                            <p:cond delay="4999"/>
                                          </p:stCondLst>
                                        </p:cTn>
                                        <p:tgtEl>
                                          <p:spTgt spid="48"/>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49"/>
                                        </p:tgtEl>
                                      </p:cBhvr>
                                    </p:animEffect>
                                    <p:set>
                                      <p:cBhvr>
                                        <p:cTn id="133" dur="1" fill="hold">
                                          <p:stCondLst>
                                            <p:cond delay="4999"/>
                                          </p:stCondLst>
                                        </p:cTn>
                                        <p:tgtEl>
                                          <p:spTgt spid="49"/>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50"/>
                                        </p:tgtEl>
                                      </p:cBhvr>
                                    </p:animEffect>
                                    <p:set>
                                      <p:cBhvr>
                                        <p:cTn id="136" dur="1" fill="hold">
                                          <p:stCondLst>
                                            <p:cond delay="4999"/>
                                          </p:stCondLst>
                                        </p:cTn>
                                        <p:tgtEl>
                                          <p:spTgt spid="50"/>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51"/>
                                        </p:tgtEl>
                                      </p:cBhvr>
                                    </p:animEffect>
                                    <p:set>
                                      <p:cBhvr>
                                        <p:cTn id="139" dur="1" fill="hold">
                                          <p:stCondLst>
                                            <p:cond delay="4999"/>
                                          </p:stCondLst>
                                        </p:cTn>
                                        <p:tgtEl>
                                          <p:spTgt spid="51"/>
                                        </p:tgtEl>
                                        <p:attrNameLst>
                                          <p:attrName>style.visibility</p:attrName>
                                        </p:attrNameLst>
                                      </p:cBhvr>
                                      <p:to>
                                        <p:strVal val="hidden"/>
                                      </p:to>
                                    </p:set>
                                  </p:childTnLst>
                                </p:cTn>
                              </p:par>
                              <p:par>
                                <p:cTn id="140" presetID="18" presetClass="exit" presetSubtype="9" fill="hold" grpId="0" nodeType="withEffect">
                                  <p:stCondLst>
                                    <p:cond delay="0"/>
                                  </p:stCondLst>
                                  <p:childTnLst>
                                    <p:animEffect transition="out" filter="strips(upLeft)">
                                      <p:cBhvr>
                                        <p:cTn id="141" dur="5000"/>
                                        <p:tgtEl>
                                          <p:spTgt spid="43"/>
                                        </p:tgtEl>
                                      </p:cBhvr>
                                    </p:animEffect>
                                    <p:set>
                                      <p:cBhvr>
                                        <p:cTn id="142" dur="1" fill="hold">
                                          <p:stCondLst>
                                            <p:cond delay="4999"/>
                                          </p:stCondLst>
                                        </p:cTn>
                                        <p:tgtEl>
                                          <p:spTgt spid="43"/>
                                        </p:tgtEl>
                                        <p:attrNameLst>
                                          <p:attrName>style.visibility</p:attrName>
                                        </p:attrNameLst>
                                      </p:cBhvr>
                                      <p:to>
                                        <p:strVal val="hidden"/>
                                      </p:to>
                                    </p:set>
                                  </p:childTnLst>
                                </p:cTn>
                              </p:par>
                              <p:par>
                                <p:cTn id="143" presetID="18" presetClass="exit" presetSubtype="6" fill="hold" grpId="0" nodeType="withEffect">
                                  <p:stCondLst>
                                    <p:cond delay="0"/>
                                  </p:stCondLst>
                                  <p:childTnLst>
                                    <p:animEffect transition="out" filter="strips(downRight)">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18" presetClass="exit" presetSubtype="9" fill="hold" grpId="0" nodeType="withEffect">
                                  <p:stCondLst>
                                    <p:cond delay="0"/>
                                  </p:stCondLst>
                                  <p:childTnLst>
                                    <p:animEffect transition="out" filter="strips(upLeft)">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18" presetClass="exit" presetSubtype="6" fill="hold" grpId="0" nodeType="withEffect">
                                  <p:stCondLst>
                                    <p:cond delay="0"/>
                                  </p:stCondLst>
                                  <p:childTnLst>
                                    <p:animEffect transition="out" filter="strips(downRight)">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18" presetClass="exit" presetSubtype="9" fill="hold" grpId="0" nodeType="withEffect">
                                  <p:stCondLst>
                                    <p:cond delay="0"/>
                                  </p:stCondLst>
                                  <p:childTnLst>
                                    <p:animEffect transition="out" filter="strips(upLeft)">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18" presetClass="exit" presetSubtype="6" fill="hold" grpId="0" nodeType="withEffect">
                                  <p:stCondLst>
                                    <p:cond delay="0"/>
                                  </p:stCondLst>
                                  <p:childTnLst>
                                    <p:animEffect transition="out" filter="strips(downRight)">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18" presetClass="exit" presetSubtype="9" fill="hold" grpId="0" nodeType="withEffect">
                                  <p:stCondLst>
                                    <p:cond delay="0"/>
                                  </p:stCondLst>
                                  <p:childTnLst>
                                    <p:animEffect transition="out" filter="strips(upLeft)">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18" presetClass="exit" presetSubtype="6" fill="hold" grpId="0" nodeType="withEffect">
                                  <p:stCondLst>
                                    <p:cond delay="0"/>
                                  </p:stCondLst>
                                  <p:childTnLst>
                                    <p:animEffect transition="out" filter="strips(downRight)">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18" presetClass="exit" presetSubtype="9" fill="hold" grpId="0" nodeType="withEffect">
                                  <p:stCondLst>
                                    <p:cond delay="0"/>
                                  </p:stCondLst>
                                  <p:childTnLst>
                                    <p:animEffect transition="out" filter="strips(upLeft)">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18" presetClass="exit" presetSubtype="3" fill="hold" grpId="0" nodeType="withEffect">
                                  <p:stCondLst>
                                    <p:cond delay="0"/>
                                  </p:stCondLst>
                                  <p:childTnLst>
                                    <p:animEffect transition="out" filter="strips(upRight)">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18" presetClass="exit" presetSubtype="6" fill="hold" grpId="0" nodeType="withEffect">
                                  <p:stCondLst>
                                    <p:cond delay="0"/>
                                  </p:stCondLst>
                                  <p:childTnLst>
                                    <p:animEffect transition="out" filter="strips(downRight)">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18" presetClass="exit" presetSubtype="3" fill="hold" grpId="0" nodeType="withEffect">
                                  <p:stCondLst>
                                    <p:cond delay="0"/>
                                  </p:stCondLst>
                                  <p:childTnLst>
                                    <p:animEffect transition="out" filter="strips(upRight)">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18" presetClass="exit" presetSubtype="6" fill="hold" grpId="0" nodeType="withEffect">
                                  <p:stCondLst>
                                    <p:cond delay="0"/>
                                  </p:stCondLst>
                                  <p:childTnLst>
                                    <p:animEffect transition="out" filter="strips(downRight)">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18" presetClass="exit" presetSubtype="3" fill="hold" grpId="0" nodeType="withEffect">
                                  <p:stCondLst>
                                    <p:cond delay="0"/>
                                  </p:stCondLst>
                                  <p:childTnLst>
                                    <p:animEffect transition="out" filter="strips(upRight)">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18" presetClass="exit" presetSubtype="6" fill="hold" grpId="0" nodeType="withEffect">
                                  <p:stCondLst>
                                    <p:cond delay="0"/>
                                  </p:stCondLst>
                                  <p:childTnLst>
                                    <p:animEffect transition="out" filter="strips(downRight)">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8af8492b6cf2fb3df711f6800ef691ee.jpg"/>
          <p:cNvPicPr>
            <a:picLocks noChangeAspect="1"/>
          </p:cNvPicPr>
          <p:nvPr/>
        </p:nvPicPr>
        <p:blipFill>
          <a:blip r:embed="rId2"/>
          <a:stretch>
            <a:fillRect/>
          </a:stretch>
        </p:blipFill>
        <p:spPr>
          <a:xfrm>
            <a:off x="3716" y="0"/>
            <a:ext cx="9136568"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5" presetClass="exit" presetSubtype="10" fill="hold" grpId="0" nodeType="withEffect">
                                  <p:stCondLst>
                                    <p:cond delay="0"/>
                                  </p:stCondLst>
                                  <p:childTnLst>
                                    <p:animEffect transition="out" filter="checkerboard(across)">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5" presetClass="exit" presetSubtype="10" fill="hold" grpId="0" nodeType="withEffect">
                                  <p:stCondLst>
                                    <p:cond delay="0"/>
                                  </p:stCondLst>
                                  <p:childTnLst>
                                    <p:animEffect transition="out" filter="checkerboard(across)">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5" presetClass="exit" presetSubtype="10" fill="hold" grpId="0" nodeType="withEffect">
                                  <p:stCondLst>
                                    <p:cond delay="0"/>
                                  </p:stCondLst>
                                  <p:childTnLst>
                                    <p:animEffect transition="out" filter="checkerboard(across)">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5" presetClass="exit" presetSubtype="10" fill="hold" grpId="0" nodeType="withEffect">
                                  <p:stCondLst>
                                    <p:cond delay="0"/>
                                  </p:stCondLst>
                                  <p:childTnLst>
                                    <p:animEffect transition="out" filter="checkerboard(across)">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5" presetClass="exit" presetSubtype="10" fill="hold" grpId="0" nodeType="withEffect">
                                  <p:stCondLst>
                                    <p:cond delay="0"/>
                                  </p:stCondLst>
                                  <p:childTnLst>
                                    <p:animEffect transition="out" filter="checkerboard(across)">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5" presetClass="exit" presetSubtype="10" fill="hold" grpId="0" nodeType="withEffect">
                                  <p:stCondLst>
                                    <p:cond delay="0"/>
                                  </p:stCondLst>
                                  <p:childTnLst>
                                    <p:animEffect transition="out" filter="checkerboard(across)">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5" presetClass="exit" presetSubtype="10" fill="hold" grpId="0" nodeType="withEffect">
                                  <p:stCondLst>
                                    <p:cond delay="0"/>
                                  </p:stCondLst>
                                  <p:childTnLst>
                                    <p:animEffect transition="out" filter="checkerboard(across)">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5" presetClass="exit" presetSubtype="10" fill="hold" grpId="0" nodeType="withEffect">
                                  <p:stCondLst>
                                    <p:cond delay="0"/>
                                  </p:stCondLst>
                                  <p:childTnLst>
                                    <p:animEffect transition="out" filter="checkerboard(across)">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5" presetClass="exit" presetSubtype="10" fill="hold" grpId="0" nodeType="withEffect">
                                  <p:stCondLst>
                                    <p:cond delay="0"/>
                                  </p:stCondLst>
                                  <p:childTnLst>
                                    <p:animEffect transition="out" filter="checkerboard(across)">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5" presetClass="exit" presetSubtype="10" fill="hold" grpId="0" nodeType="withEffect">
                                  <p:stCondLst>
                                    <p:cond delay="0"/>
                                  </p:stCondLst>
                                  <p:childTnLst>
                                    <p:animEffect transition="out" filter="checkerboard(across)">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5" presetClass="exit" presetSubtype="10" fill="hold" grpId="0" nodeType="withEffect">
                                  <p:stCondLst>
                                    <p:cond delay="0"/>
                                  </p:stCondLst>
                                  <p:childTnLst>
                                    <p:animEffect transition="out" filter="checkerboard(across)">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5" presetClass="exit" presetSubtype="10" fill="hold" grpId="0" nodeType="withEffect">
                                  <p:stCondLst>
                                    <p:cond delay="0"/>
                                  </p:stCondLst>
                                  <p:childTnLst>
                                    <p:animEffect transition="out" filter="checkerboard(across)">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5" presetClass="exit" presetSubtype="10" fill="hold" grpId="0" nodeType="withEffect">
                                  <p:stCondLst>
                                    <p:cond delay="0"/>
                                  </p:stCondLst>
                                  <p:childTnLst>
                                    <p:animEffect transition="out" filter="checkerboard(across)">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5" presetClass="exit" presetSubtype="10" fill="hold" grpId="0" nodeType="withEffect">
                                  <p:stCondLst>
                                    <p:cond delay="0"/>
                                  </p:stCondLst>
                                  <p:childTnLst>
                                    <p:animEffect transition="out" filter="checkerboard(across)">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5" presetClass="exit" presetSubtype="10" fill="hold" grpId="0" nodeType="withEffect">
                                  <p:stCondLst>
                                    <p:cond delay="0"/>
                                  </p:stCondLst>
                                  <p:childTnLst>
                                    <p:animEffect transition="out" filter="checkerboard(across)">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5" presetClass="exit" presetSubtype="10" fill="hold" grpId="0" nodeType="withEffect">
                                  <p:stCondLst>
                                    <p:cond delay="0"/>
                                  </p:stCondLst>
                                  <p:childTnLst>
                                    <p:animEffect transition="out" filter="checkerboard(across)">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5" presetClass="exit" presetSubtype="10" fill="hold" grpId="0" nodeType="withEffect">
                                  <p:stCondLst>
                                    <p:cond delay="0"/>
                                  </p:stCondLst>
                                  <p:childTnLst>
                                    <p:animEffect transition="out" filter="checkerboard(across)">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5" presetClass="exit" presetSubtype="10" fill="hold" grpId="0" nodeType="withEffect">
                                  <p:stCondLst>
                                    <p:cond delay="0"/>
                                  </p:stCondLst>
                                  <p:childTnLst>
                                    <p:animEffect transition="out" filter="checkerboard(across)">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5" presetClass="exit" presetSubtype="10" fill="hold" grpId="0" nodeType="withEffect">
                                  <p:stCondLst>
                                    <p:cond delay="0"/>
                                  </p:stCondLst>
                                  <p:childTnLst>
                                    <p:animEffect transition="out" filter="checkerboard(across)">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5" presetClass="exit" presetSubtype="10" fill="hold" grpId="0" nodeType="withEffect">
                                  <p:stCondLst>
                                    <p:cond delay="0"/>
                                  </p:stCondLst>
                                  <p:childTnLst>
                                    <p:animEffect transition="out" filter="checkerboard(across)">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5" presetClass="exit" presetSubtype="10" fill="hold" grpId="0" nodeType="withEffect">
                                  <p:stCondLst>
                                    <p:cond delay="0"/>
                                  </p:stCondLst>
                                  <p:childTnLst>
                                    <p:animEffect transition="out" filter="checkerboard(across)">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5" presetClass="exit" presetSubtype="10" fill="hold" grpId="0" nodeType="withEffect">
                                  <p:stCondLst>
                                    <p:cond delay="0"/>
                                  </p:stCondLst>
                                  <p:childTnLst>
                                    <p:animEffect transition="out" filter="checkerboard(across)">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5" presetClass="exit" presetSubtype="10" fill="hold" grpId="0" nodeType="withEffect">
                                  <p:stCondLst>
                                    <p:cond delay="0"/>
                                  </p:stCondLst>
                                  <p:childTnLst>
                                    <p:animEffect transition="out" filter="checkerboard(across)">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5" presetClass="exit" presetSubtype="10" fill="hold" grpId="0" nodeType="withEffect">
                                  <p:stCondLst>
                                    <p:cond delay="0"/>
                                  </p:stCondLst>
                                  <p:childTnLst>
                                    <p:animEffect transition="out" filter="checkerboard(across)">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5" presetClass="exit" presetSubtype="10" fill="hold" grpId="0" nodeType="withEffect">
                                  <p:stCondLst>
                                    <p:cond delay="0"/>
                                  </p:stCondLst>
                                  <p:childTnLst>
                                    <p:animEffect transition="out" filter="checkerboard(across)">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5" presetClass="exit" presetSubtype="10" fill="hold" grpId="0" nodeType="withEffect">
                                  <p:stCondLst>
                                    <p:cond delay="0"/>
                                  </p:stCondLst>
                                  <p:childTnLst>
                                    <p:animEffect transition="out" filter="checkerboard(across)">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5" presetClass="exit" presetSubtype="10" fill="hold" grpId="0" nodeType="withEffect">
                                  <p:stCondLst>
                                    <p:cond delay="0"/>
                                  </p:stCondLst>
                                  <p:childTnLst>
                                    <p:animEffect transition="out" filter="checkerboard(across)">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5" presetClass="exit" presetSubtype="10" fill="hold" grpId="0" nodeType="withEffect">
                                  <p:stCondLst>
                                    <p:cond delay="0"/>
                                  </p:stCondLst>
                                  <p:childTnLst>
                                    <p:animEffect transition="out" filter="checkerboard(across)">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5" presetClass="exit" presetSubtype="10" fill="hold" grpId="0" nodeType="withEffect">
                                  <p:stCondLst>
                                    <p:cond delay="0"/>
                                  </p:stCondLst>
                                  <p:childTnLst>
                                    <p:animEffect transition="out" filter="checkerboard(across)">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5" presetClass="exit" presetSubtype="10" fill="hold" grpId="0" nodeType="withEffect">
                                  <p:stCondLst>
                                    <p:cond delay="0"/>
                                  </p:stCondLst>
                                  <p:childTnLst>
                                    <p:animEffect transition="out" filter="checkerboard(across)">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5" presetClass="exit" presetSubtype="10" fill="hold" grpId="0" nodeType="withEffect">
                                  <p:stCondLst>
                                    <p:cond delay="0"/>
                                  </p:stCondLst>
                                  <p:childTnLst>
                                    <p:animEffect transition="out" filter="checkerboard(across)">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5" presetClass="exit" presetSubtype="10" fill="hold" grpId="0" nodeType="withEffect">
                                  <p:stCondLst>
                                    <p:cond delay="0"/>
                                  </p:stCondLst>
                                  <p:childTnLst>
                                    <p:animEffect transition="out" filter="checkerboard(across)">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5" presetClass="exit" presetSubtype="10" fill="hold" grpId="0" nodeType="withEffect">
                                  <p:stCondLst>
                                    <p:cond delay="0"/>
                                  </p:stCondLst>
                                  <p:childTnLst>
                                    <p:animEffect transition="out" filter="checkerboard(across)">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5" presetClass="exit" presetSubtype="10" fill="hold" grpId="0" nodeType="withEffect">
                                  <p:stCondLst>
                                    <p:cond delay="0"/>
                                  </p:stCondLst>
                                  <p:childTnLst>
                                    <p:animEffect transition="out" filter="checkerboard(across)">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5" presetClass="exit" presetSubtype="10" fill="hold" grpId="0" nodeType="withEffect">
                                  <p:stCondLst>
                                    <p:cond delay="0"/>
                                  </p:stCondLst>
                                  <p:childTnLst>
                                    <p:animEffect transition="out" filter="checkerboard(across)">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5" presetClass="exit" presetSubtype="10" fill="hold" grpId="0" nodeType="withEffect">
                                  <p:stCondLst>
                                    <p:cond delay="0"/>
                                  </p:stCondLst>
                                  <p:childTnLst>
                                    <p:animEffect transition="out" filter="checkerboard(across)">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5" presetClass="exit" presetSubtype="10" fill="hold" grpId="0" nodeType="withEffect">
                                  <p:stCondLst>
                                    <p:cond delay="0"/>
                                  </p:stCondLst>
                                  <p:childTnLst>
                                    <p:animEffect transition="out" filter="checkerboard(across)">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5" presetClass="exit" presetSubtype="10" fill="hold" grpId="0" nodeType="withEffect">
                                  <p:stCondLst>
                                    <p:cond delay="0"/>
                                  </p:stCondLst>
                                  <p:childTnLst>
                                    <p:animEffect transition="out" filter="checkerboard(across)">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5" presetClass="exit" presetSubtype="10" fill="hold" grpId="0" nodeType="withEffect">
                                  <p:stCondLst>
                                    <p:cond delay="0"/>
                                  </p:stCondLst>
                                  <p:childTnLst>
                                    <p:animEffect transition="out" filter="checkerboard(across)">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5" presetClass="exit" presetSubtype="10" fill="hold" grpId="0" nodeType="withEffect">
                                  <p:stCondLst>
                                    <p:cond delay="0"/>
                                  </p:stCondLst>
                                  <p:childTnLst>
                                    <p:animEffect transition="out" filter="checkerboard(across)">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5" presetClass="exit" presetSubtype="10" fill="hold" grpId="0" nodeType="withEffect">
                                  <p:stCondLst>
                                    <p:cond delay="0"/>
                                  </p:stCondLst>
                                  <p:childTnLst>
                                    <p:animEffect transition="out" filter="checkerboard(across)">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5" presetClass="exit" presetSubtype="10" fill="hold" grpId="0" nodeType="withEffect">
                                  <p:stCondLst>
                                    <p:cond delay="0"/>
                                  </p:stCondLst>
                                  <p:childTnLst>
                                    <p:animEffect transition="out" filter="checkerboard(across)">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5" presetClass="exit" presetSubtype="10" fill="hold" grpId="0" nodeType="withEffect">
                                  <p:stCondLst>
                                    <p:cond delay="0"/>
                                  </p:stCondLst>
                                  <p:childTnLst>
                                    <p:animEffect transition="out" filter="checkerboard(across)">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5" presetClass="exit" presetSubtype="10" fill="hold" grpId="0" nodeType="withEffect">
                                  <p:stCondLst>
                                    <p:cond delay="0"/>
                                  </p:stCondLst>
                                  <p:childTnLst>
                                    <p:animEffect transition="out" filter="checkerboard(across)">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5" presetClass="exit" presetSubtype="10" fill="hold" grpId="0" nodeType="withEffect">
                                  <p:stCondLst>
                                    <p:cond delay="0"/>
                                  </p:stCondLst>
                                  <p:childTnLst>
                                    <p:animEffect transition="out" filter="checkerboard(across)">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5" presetClass="exit" presetSubtype="10" fill="hold" grpId="0" nodeType="withEffect">
                                  <p:stCondLst>
                                    <p:cond delay="0"/>
                                  </p:stCondLst>
                                  <p:childTnLst>
                                    <p:animEffect transition="out" filter="checkerboard(across)">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5" presetClass="exit" presetSubtype="10" fill="hold" grpId="0" nodeType="withEffect">
                                  <p:stCondLst>
                                    <p:cond delay="0"/>
                                  </p:stCondLst>
                                  <p:childTnLst>
                                    <p:animEffect transition="out" filter="checkerboard(across)">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5" presetClass="exit" presetSubtype="10" fill="hold" grpId="0" nodeType="withEffect">
                                  <p:stCondLst>
                                    <p:cond delay="0"/>
                                  </p:stCondLst>
                                  <p:childTnLst>
                                    <p:animEffect transition="out" filter="checkerboard(across)">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5" presetClass="exit" presetSubtype="10" fill="hold" grpId="0" nodeType="withEffect">
                                  <p:stCondLst>
                                    <p:cond delay="0"/>
                                  </p:stCondLst>
                                  <p:childTnLst>
                                    <p:animEffect transition="out" filter="checkerboard(across)">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5" presetClass="exit" presetSubtype="10" fill="hold" grpId="0" nodeType="withEffect">
                                  <p:stCondLst>
                                    <p:cond delay="0"/>
                                  </p:stCondLst>
                                  <p:childTnLst>
                                    <p:animEffect transition="out" filter="checkerboard(across)">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5" presetClass="exit" presetSubtype="10" fill="hold" grpId="0" nodeType="withEffect">
                                  <p:stCondLst>
                                    <p:cond delay="0"/>
                                  </p:stCondLst>
                                  <p:childTnLst>
                                    <p:animEffect transition="out" filter="checkerboard(across)">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5" presetClass="exit" presetSubtype="10" fill="hold" grpId="0" nodeType="withEffect">
                                  <p:stCondLst>
                                    <p:cond delay="0"/>
                                  </p:stCondLst>
                                  <p:childTnLst>
                                    <p:animEffect transition="out" filter="checkerboard(across)">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5" presetClass="exit" presetSubtype="10" fill="hold" grpId="0" nodeType="withEffect">
                                  <p:stCondLst>
                                    <p:cond delay="0"/>
                                  </p:stCondLst>
                                  <p:childTnLst>
                                    <p:animEffect transition="out" filter="checkerboard(across)">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5" presetClass="exit" presetSubtype="10" fill="hold" grpId="0" nodeType="withEffect">
                                  <p:stCondLst>
                                    <p:cond delay="0"/>
                                  </p:stCondLst>
                                  <p:childTnLst>
                                    <p:animEffect transition="out" filter="checkerboard(across)">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5" presetClass="exit" presetSubtype="10" fill="hold" grpId="0" nodeType="withEffect">
                                  <p:stCondLst>
                                    <p:cond delay="0"/>
                                  </p:stCondLst>
                                  <p:childTnLst>
                                    <p:animEffect transition="out" filter="checkerboard(across)">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5" presetClass="exit" presetSubtype="10" fill="hold" grpId="0" nodeType="withEffect">
                                  <p:stCondLst>
                                    <p:cond delay="0"/>
                                  </p:stCondLst>
                                  <p:childTnLst>
                                    <p:animEffect transition="out" filter="checkerboard(across)">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5" presetClass="exit" presetSubtype="10" fill="hold" grpId="0" nodeType="withEffect">
                                  <p:stCondLst>
                                    <p:cond delay="0"/>
                                  </p:stCondLst>
                                  <p:childTnLst>
                                    <p:animEffect transition="out" filter="checkerboard(across)">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5" presetClass="exit" presetSubtype="10" fill="hold" grpId="0" nodeType="withEffect">
                                  <p:stCondLst>
                                    <p:cond delay="0"/>
                                  </p:stCondLst>
                                  <p:childTnLst>
                                    <p:animEffect transition="out" filter="checkerboard(across)">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5" presetClass="exit" presetSubtype="10" fill="hold" grpId="0" nodeType="withEffect">
                                  <p:stCondLst>
                                    <p:cond delay="0"/>
                                  </p:stCondLst>
                                  <p:childTnLst>
                                    <p:animEffect transition="out" filter="checkerboard(across)">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06bf3c0660b6036065dee9de480dfe84.jpg"/>
          <p:cNvPicPr>
            <a:picLocks noChangeAspect="1"/>
          </p:cNvPicPr>
          <p:nvPr/>
        </p:nvPicPr>
        <p:blipFill>
          <a:blip r:embed="rId2"/>
          <a:stretch>
            <a:fillRect/>
          </a:stretch>
        </p:blipFill>
        <p:spPr>
          <a:xfrm>
            <a:off x="0" y="1255"/>
            <a:ext cx="9144000" cy="514099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8" presetClass="exit" presetSubtype="16" fill="hold" grpId="0" nodeType="withEffect">
                                  <p:stCondLst>
                                    <p:cond delay="0"/>
                                  </p:stCondLst>
                                  <p:childTnLst>
                                    <p:animEffect transition="out" filter="diamond(in)">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8" presetClass="exit" presetSubtype="16" fill="hold" grpId="0" nodeType="withEffect">
                                  <p:stCondLst>
                                    <p:cond delay="0"/>
                                  </p:stCondLst>
                                  <p:childTnLst>
                                    <p:animEffect transition="out" filter="diamond(in)">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8" presetClass="exit" presetSubtype="16" fill="hold" grpId="0" nodeType="withEffect">
                                  <p:stCondLst>
                                    <p:cond delay="0"/>
                                  </p:stCondLst>
                                  <p:childTnLst>
                                    <p:animEffect transition="out" filter="diamond(in)">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8" presetClass="exit" presetSubtype="16" fill="hold" grpId="0" nodeType="withEffect">
                                  <p:stCondLst>
                                    <p:cond delay="0"/>
                                  </p:stCondLst>
                                  <p:childTnLst>
                                    <p:animEffect transition="out" filter="diamond(in)">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8" presetClass="exit" presetSubtype="16" fill="hold" grpId="0" nodeType="withEffect">
                                  <p:stCondLst>
                                    <p:cond delay="0"/>
                                  </p:stCondLst>
                                  <p:childTnLst>
                                    <p:animEffect transition="out" filter="diamond(in)">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8" presetClass="exit" presetSubtype="16" fill="hold" grpId="0" nodeType="withEffect">
                                  <p:stCondLst>
                                    <p:cond delay="0"/>
                                  </p:stCondLst>
                                  <p:childTnLst>
                                    <p:animEffect transition="out" filter="diamond(in)">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8" presetClass="exit" presetSubtype="16" fill="hold" grpId="0" nodeType="withEffect">
                                  <p:stCondLst>
                                    <p:cond delay="0"/>
                                  </p:stCondLst>
                                  <p:childTnLst>
                                    <p:animEffect transition="out" filter="diamond(in)">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8" presetClass="exit" presetSubtype="16" fill="hold" grpId="0" nodeType="withEffect">
                                  <p:stCondLst>
                                    <p:cond delay="0"/>
                                  </p:stCondLst>
                                  <p:childTnLst>
                                    <p:animEffect transition="out" filter="diamond(in)">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8" presetClass="exit" presetSubtype="16" fill="hold" grpId="0" nodeType="withEffect">
                                  <p:stCondLst>
                                    <p:cond delay="0"/>
                                  </p:stCondLst>
                                  <p:childTnLst>
                                    <p:animEffect transition="out" filter="diamond(in)">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8" presetClass="exit" presetSubtype="16" fill="hold" grpId="0" nodeType="withEffect">
                                  <p:stCondLst>
                                    <p:cond delay="0"/>
                                  </p:stCondLst>
                                  <p:childTnLst>
                                    <p:animEffect transition="out" filter="diamond(in)">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8" presetClass="exit" presetSubtype="16" fill="hold" grpId="0" nodeType="withEffect">
                                  <p:stCondLst>
                                    <p:cond delay="0"/>
                                  </p:stCondLst>
                                  <p:childTnLst>
                                    <p:animEffect transition="out" filter="diamond(in)">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8" presetClass="exit" presetSubtype="16" fill="hold" grpId="0" nodeType="withEffect">
                                  <p:stCondLst>
                                    <p:cond delay="0"/>
                                  </p:stCondLst>
                                  <p:childTnLst>
                                    <p:animEffect transition="out" filter="diamond(in)">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8" presetClass="exit" presetSubtype="16" fill="hold" grpId="0" nodeType="withEffect">
                                  <p:stCondLst>
                                    <p:cond delay="0"/>
                                  </p:stCondLst>
                                  <p:childTnLst>
                                    <p:animEffect transition="out" filter="diamond(in)">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8" presetClass="exit" presetSubtype="16" fill="hold" grpId="0" nodeType="withEffect">
                                  <p:stCondLst>
                                    <p:cond delay="0"/>
                                  </p:stCondLst>
                                  <p:childTnLst>
                                    <p:animEffect transition="out" filter="diamond(in)">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8" presetClass="exit" presetSubtype="16" fill="hold" grpId="0" nodeType="withEffect">
                                  <p:stCondLst>
                                    <p:cond delay="0"/>
                                  </p:stCondLst>
                                  <p:childTnLst>
                                    <p:animEffect transition="out" filter="diamond(in)">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8" presetClass="exit" presetSubtype="16" fill="hold" grpId="0" nodeType="withEffect">
                                  <p:stCondLst>
                                    <p:cond delay="0"/>
                                  </p:stCondLst>
                                  <p:childTnLst>
                                    <p:animEffect transition="out" filter="diamond(in)">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8" presetClass="exit" presetSubtype="16" fill="hold" grpId="0" nodeType="withEffect">
                                  <p:stCondLst>
                                    <p:cond delay="0"/>
                                  </p:stCondLst>
                                  <p:childTnLst>
                                    <p:animEffect transition="out" filter="diamond(in)">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8" presetClass="exit" presetSubtype="16" fill="hold" grpId="0" nodeType="withEffect">
                                  <p:stCondLst>
                                    <p:cond delay="0"/>
                                  </p:stCondLst>
                                  <p:childTnLst>
                                    <p:animEffect transition="out" filter="diamond(in)">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8" presetClass="exit" presetSubtype="16" fill="hold" grpId="0" nodeType="withEffect">
                                  <p:stCondLst>
                                    <p:cond delay="0"/>
                                  </p:stCondLst>
                                  <p:childTnLst>
                                    <p:animEffect transition="out" filter="diamond(in)">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8" presetClass="exit" presetSubtype="16" fill="hold" grpId="0" nodeType="withEffect">
                                  <p:stCondLst>
                                    <p:cond delay="0"/>
                                  </p:stCondLst>
                                  <p:childTnLst>
                                    <p:animEffect transition="out" filter="diamond(in)">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8" presetClass="exit" presetSubtype="16" fill="hold" grpId="0" nodeType="withEffect">
                                  <p:stCondLst>
                                    <p:cond delay="0"/>
                                  </p:stCondLst>
                                  <p:childTnLst>
                                    <p:animEffect transition="out" filter="diamond(in)">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8" presetClass="exit" presetSubtype="16" fill="hold" grpId="0" nodeType="withEffect">
                                  <p:stCondLst>
                                    <p:cond delay="0"/>
                                  </p:stCondLst>
                                  <p:childTnLst>
                                    <p:animEffect transition="out" filter="diamond(in)">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8" presetClass="exit" presetSubtype="16" fill="hold" grpId="0" nodeType="withEffect">
                                  <p:stCondLst>
                                    <p:cond delay="0"/>
                                  </p:stCondLst>
                                  <p:childTnLst>
                                    <p:animEffect transition="out" filter="diamond(in)">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8" presetClass="exit" presetSubtype="16" fill="hold" grpId="0" nodeType="withEffect">
                                  <p:stCondLst>
                                    <p:cond delay="0"/>
                                  </p:stCondLst>
                                  <p:childTnLst>
                                    <p:animEffect transition="out" filter="diamond(in)">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8" presetClass="exit" presetSubtype="16" fill="hold" grpId="0" nodeType="withEffect">
                                  <p:stCondLst>
                                    <p:cond delay="0"/>
                                  </p:stCondLst>
                                  <p:childTnLst>
                                    <p:animEffect transition="out" filter="diamond(in)">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8" presetClass="exit" presetSubtype="16" fill="hold" grpId="0" nodeType="withEffect">
                                  <p:stCondLst>
                                    <p:cond delay="0"/>
                                  </p:stCondLst>
                                  <p:childTnLst>
                                    <p:animEffect transition="out" filter="diamond(in)">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8" presetClass="exit" presetSubtype="16" fill="hold" grpId="0" nodeType="withEffect">
                                  <p:stCondLst>
                                    <p:cond delay="0"/>
                                  </p:stCondLst>
                                  <p:childTnLst>
                                    <p:animEffect transition="out" filter="diamond(in)">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8" presetClass="exit" presetSubtype="16" fill="hold" grpId="0" nodeType="withEffect">
                                  <p:stCondLst>
                                    <p:cond delay="0"/>
                                  </p:stCondLst>
                                  <p:childTnLst>
                                    <p:animEffect transition="out" filter="diamond(in)">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8" presetClass="exit" presetSubtype="16" fill="hold" grpId="0" nodeType="withEffect">
                                  <p:stCondLst>
                                    <p:cond delay="0"/>
                                  </p:stCondLst>
                                  <p:childTnLst>
                                    <p:animEffect transition="out" filter="diamond(in)">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8" presetClass="exit" presetSubtype="16" fill="hold" grpId="0" nodeType="withEffect">
                                  <p:stCondLst>
                                    <p:cond delay="0"/>
                                  </p:stCondLst>
                                  <p:childTnLst>
                                    <p:animEffect transition="out" filter="diamond(in)">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8" presetClass="exit" presetSubtype="16" fill="hold" grpId="0" nodeType="withEffect">
                                  <p:stCondLst>
                                    <p:cond delay="0"/>
                                  </p:stCondLst>
                                  <p:childTnLst>
                                    <p:animEffect transition="out" filter="diamond(in)">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8" presetClass="exit" presetSubtype="16" fill="hold" grpId="0" nodeType="withEffect">
                                  <p:stCondLst>
                                    <p:cond delay="0"/>
                                  </p:stCondLst>
                                  <p:childTnLst>
                                    <p:animEffect transition="out" filter="diamond(in)">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8" presetClass="exit" presetSubtype="16" fill="hold" grpId="0" nodeType="withEffect">
                                  <p:stCondLst>
                                    <p:cond delay="0"/>
                                  </p:stCondLst>
                                  <p:childTnLst>
                                    <p:animEffect transition="out" filter="diamond(in)">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8" presetClass="exit" presetSubtype="16" fill="hold" grpId="0" nodeType="withEffect">
                                  <p:stCondLst>
                                    <p:cond delay="0"/>
                                  </p:stCondLst>
                                  <p:childTnLst>
                                    <p:animEffect transition="out" filter="diamond(in)">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8" presetClass="exit" presetSubtype="16" fill="hold" grpId="0" nodeType="withEffect">
                                  <p:stCondLst>
                                    <p:cond delay="0"/>
                                  </p:stCondLst>
                                  <p:childTnLst>
                                    <p:animEffect transition="out" filter="diamond(in)">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8" presetClass="exit" presetSubtype="16" fill="hold" grpId="0" nodeType="withEffect">
                                  <p:stCondLst>
                                    <p:cond delay="0"/>
                                  </p:stCondLst>
                                  <p:childTnLst>
                                    <p:animEffect transition="out" filter="diamond(in)">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8" presetClass="exit" presetSubtype="16" fill="hold" grpId="0" nodeType="withEffect">
                                  <p:stCondLst>
                                    <p:cond delay="0"/>
                                  </p:stCondLst>
                                  <p:childTnLst>
                                    <p:animEffect transition="out" filter="diamond(in)">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8" presetClass="exit" presetSubtype="16" fill="hold" grpId="0" nodeType="withEffect">
                                  <p:stCondLst>
                                    <p:cond delay="0"/>
                                  </p:stCondLst>
                                  <p:childTnLst>
                                    <p:animEffect transition="out" filter="diamond(in)">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8" presetClass="exit" presetSubtype="16" fill="hold" grpId="0" nodeType="withEffect">
                                  <p:stCondLst>
                                    <p:cond delay="0"/>
                                  </p:stCondLst>
                                  <p:childTnLst>
                                    <p:animEffect transition="out" filter="diamond(in)">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8" presetClass="exit" presetSubtype="16" fill="hold" grpId="0" nodeType="withEffect">
                                  <p:stCondLst>
                                    <p:cond delay="0"/>
                                  </p:stCondLst>
                                  <p:childTnLst>
                                    <p:animEffect transition="out" filter="diamond(in)">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8" presetClass="exit" presetSubtype="16" fill="hold" grpId="0" nodeType="withEffect">
                                  <p:stCondLst>
                                    <p:cond delay="0"/>
                                  </p:stCondLst>
                                  <p:childTnLst>
                                    <p:animEffect transition="out" filter="diamond(in)">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8" presetClass="exit" presetSubtype="16" fill="hold" grpId="0" nodeType="withEffect">
                                  <p:stCondLst>
                                    <p:cond delay="0"/>
                                  </p:stCondLst>
                                  <p:childTnLst>
                                    <p:animEffect transition="out" filter="diamond(in)">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8" presetClass="exit" presetSubtype="16" fill="hold" grpId="0" nodeType="withEffect">
                                  <p:stCondLst>
                                    <p:cond delay="0"/>
                                  </p:stCondLst>
                                  <p:childTnLst>
                                    <p:animEffect transition="out" filter="diamond(in)">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8" presetClass="exit" presetSubtype="16" fill="hold" grpId="0" nodeType="withEffect">
                                  <p:stCondLst>
                                    <p:cond delay="0"/>
                                  </p:stCondLst>
                                  <p:childTnLst>
                                    <p:animEffect transition="out" filter="diamond(in)">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8" presetClass="exit" presetSubtype="16" fill="hold" grpId="0" nodeType="withEffect">
                                  <p:stCondLst>
                                    <p:cond delay="0"/>
                                  </p:stCondLst>
                                  <p:childTnLst>
                                    <p:animEffect transition="out" filter="diamond(in)">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8" presetClass="exit" presetSubtype="16" fill="hold" grpId="0" nodeType="withEffect">
                                  <p:stCondLst>
                                    <p:cond delay="0"/>
                                  </p:stCondLst>
                                  <p:childTnLst>
                                    <p:animEffect transition="out" filter="diamond(in)">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8" presetClass="exit" presetSubtype="16" fill="hold" grpId="0" nodeType="withEffect">
                                  <p:stCondLst>
                                    <p:cond delay="0"/>
                                  </p:stCondLst>
                                  <p:childTnLst>
                                    <p:animEffect transition="out" filter="diamond(in)">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8" presetClass="exit" presetSubtype="16" fill="hold" grpId="0" nodeType="withEffect">
                                  <p:stCondLst>
                                    <p:cond delay="0"/>
                                  </p:stCondLst>
                                  <p:childTnLst>
                                    <p:animEffect transition="out" filter="diamond(in)">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7ca345827e3657fb04bd5207adf62e22.jpg"/>
          <p:cNvPicPr>
            <a:picLocks noChangeAspect="1"/>
          </p:cNvPicPr>
          <p:nvPr/>
        </p:nvPicPr>
        <p:blipFill>
          <a:blip r:embed="rId2"/>
          <a:stretch>
            <a:fillRect/>
          </a:stretch>
        </p:blipFill>
        <p:spPr>
          <a:xfrm>
            <a:off x="0" y="0"/>
            <a:ext cx="9136569"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3" presetClass="exit" presetSubtype="10" fill="hold" grpId="0" nodeType="withEffect">
                                  <p:stCondLst>
                                    <p:cond delay="0"/>
                                  </p:stCondLst>
                                  <p:childTnLst>
                                    <p:animEffect transition="out" filter="blinds(horizontal)">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3" presetClass="exit" presetSubtype="10" fill="hold" grpId="0" nodeType="withEffect">
                                  <p:stCondLst>
                                    <p:cond delay="0"/>
                                  </p:stCondLst>
                                  <p:childTnLst>
                                    <p:animEffect transition="out" filter="blinds(horizontal)">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3" presetClass="exit" presetSubtype="10" fill="hold" grpId="0" nodeType="withEffect">
                                  <p:stCondLst>
                                    <p:cond delay="0"/>
                                  </p:stCondLst>
                                  <p:childTnLst>
                                    <p:animEffect transition="out" filter="blinds(horizontal)">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3" presetClass="exit" presetSubtype="10" fill="hold" grpId="0" nodeType="withEffect">
                                  <p:stCondLst>
                                    <p:cond delay="0"/>
                                  </p:stCondLst>
                                  <p:childTnLst>
                                    <p:animEffect transition="out" filter="blinds(horizontal)">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3" presetClass="exit" presetSubtype="10" fill="hold" grpId="0" nodeType="withEffect">
                                  <p:stCondLst>
                                    <p:cond delay="0"/>
                                  </p:stCondLst>
                                  <p:childTnLst>
                                    <p:animEffect transition="out" filter="blinds(horizontal)">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3" presetClass="exit" presetSubtype="10" fill="hold" grpId="0" nodeType="withEffect">
                                  <p:stCondLst>
                                    <p:cond delay="0"/>
                                  </p:stCondLst>
                                  <p:childTnLst>
                                    <p:animEffect transition="out" filter="blinds(horizontal)">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3" presetClass="exit" presetSubtype="10" fill="hold" grpId="0" nodeType="withEffect">
                                  <p:stCondLst>
                                    <p:cond delay="0"/>
                                  </p:stCondLst>
                                  <p:childTnLst>
                                    <p:animEffect transition="out" filter="blinds(horizontal)">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3" presetClass="exit" presetSubtype="10" fill="hold" grpId="0" nodeType="withEffect">
                                  <p:stCondLst>
                                    <p:cond delay="0"/>
                                  </p:stCondLst>
                                  <p:childTnLst>
                                    <p:animEffect transition="out" filter="blinds(horizontal)">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3" presetClass="exit" presetSubtype="10" fill="hold" grpId="0" nodeType="withEffect">
                                  <p:stCondLst>
                                    <p:cond delay="0"/>
                                  </p:stCondLst>
                                  <p:childTnLst>
                                    <p:animEffect transition="out" filter="blinds(horizontal)">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3" presetClass="exit" presetSubtype="10" fill="hold" grpId="0" nodeType="withEffect">
                                  <p:stCondLst>
                                    <p:cond delay="0"/>
                                  </p:stCondLst>
                                  <p:childTnLst>
                                    <p:animEffect transition="out" filter="blinds(horizontal)">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3" presetClass="exit" presetSubtype="10" fill="hold" grpId="0" nodeType="withEffect">
                                  <p:stCondLst>
                                    <p:cond delay="0"/>
                                  </p:stCondLst>
                                  <p:childTnLst>
                                    <p:animEffect transition="out" filter="blinds(horizontal)">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3" presetClass="exit" presetSubtype="10" fill="hold" grpId="0" nodeType="withEffect">
                                  <p:stCondLst>
                                    <p:cond delay="0"/>
                                  </p:stCondLst>
                                  <p:childTnLst>
                                    <p:animEffect transition="out" filter="blinds(horizontal)">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3" presetClass="exit" presetSubtype="10" fill="hold" grpId="0" nodeType="withEffect">
                                  <p:stCondLst>
                                    <p:cond delay="0"/>
                                  </p:stCondLst>
                                  <p:childTnLst>
                                    <p:animEffect transition="out" filter="blinds(horizontal)">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3" presetClass="exit" presetSubtype="10" fill="hold" grpId="0" nodeType="withEffect">
                                  <p:stCondLst>
                                    <p:cond delay="0"/>
                                  </p:stCondLst>
                                  <p:childTnLst>
                                    <p:animEffect transition="out" filter="blinds(horizontal)">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3" presetClass="exit" presetSubtype="10" fill="hold" grpId="0" nodeType="withEffect">
                                  <p:stCondLst>
                                    <p:cond delay="0"/>
                                  </p:stCondLst>
                                  <p:childTnLst>
                                    <p:animEffect transition="out" filter="blinds(horizontal)">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3" presetClass="exit" presetSubtype="10" fill="hold" grpId="0" nodeType="withEffect">
                                  <p:stCondLst>
                                    <p:cond delay="0"/>
                                  </p:stCondLst>
                                  <p:childTnLst>
                                    <p:animEffect transition="out" filter="blinds(horizontal)">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3" presetClass="exit" presetSubtype="10" fill="hold" grpId="0" nodeType="withEffect">
                                  <p:stCondLst>
                                    <p:cond delay="0"/>
                                  </p:stCondLst>
                                  <p:childTnLst>
                                    <p:animEffect transition="out" filter="blinds(horizontal)">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3" presetClass="exit" presetSubtype="10" fill="hold" grpId="0" nodeType="withEffect">
                                  <p:stCondLst>
                                    <p:cond delay="0"/>
                                  </p:stCondLst>
                                  <p:childTnLst>
                                    <p:animEffect transition="out" filter="blinds(horizontal)">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3" presetClass="exit" presetSubtype="10" fill="hold" grpId="0" nodeType="withEffect">
                                  <p:stCondLst>
                                    <p:cond delay="0"/>
                                  </p:stCondLst>
                                  <p:childTnLst>
                                    <p:animEffect transition="out" filter="blinds(horizontal)">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3" presetClass="exit" presetSubtype="10" fill="hold" grpId="0" nodeType="withEffect">
                                  <p:stCondLst>
                                    <p:cond delay="0"/>
                                  </p:stCondLst>
                                  <p:childTnLst>
                                    <p:animEffect transition="out" filter="blinds(horizontal)">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3" presetClass="exit" presetSubtype="10" fill="hold" grpId="0" nodeType="withEffect">
                                  <p:stCondLst>
                                    <p:cond delay="0"/>
                                  </p:stCondLst>
                                  <p:childTnLst>
                                    <p:animEffect transition="out" filter="blinds(horizontal)">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3" presetClass="exit" presetSubtype="10" fill="hold" grpId="0" nodeType="withEffect">
                                  <p:stCondLst>
                                    <p:cond delay="0"/>
                                  </p:stCondLst>
                                  <p:childTnLst>
                                    <p:animEffect transition="out" filter="blinds(horizontal)">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3" presetClass="exit" presetSubtype="10" fill="hold" grpId="0" nodeType="withEffect">
                                  <p:stCondLst>
                                    <p:cond delay="0"/>
                                  </p:stCondLst>
                                  <p:childTnLst>
                                    <p:animEffect transition="out" filter="blinds(horizontal)">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3" presetClass="exit" presetSubtype="10" fill="hold" grpId="0" nodeType="withEffect">
                                  <p:stCondLst>
                                    <p:cond delay="0"/>
                                  </p:stCondLst>
                                  <p:childTnLst>
                                    <p:animEffect transition="out" filter="blinds(horizontal)">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3" presetClass="exit" presetSubtype="10" fill="hold" grpId="0" nodeType="withEffect">
                                  <p:stCondLst>
                                    <p:cond delay="0"/>
                                  </p:stCondLst>
                                  <p:childTnLst>
                                    <p:animEffect transition="out" filter="blinds(horizontal)">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3" presetClass="exit" presetSubtype="10" fill="hold" grpId="0" nodeType="withEffect">
                                  <p:stCondLst>
                                    <p:cond delay="0"/>
                                  </p:stCondLst>
                                  <p:childTnLst>
                                    <p:animEffect transition="out" filter="blinds(horizontal)">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3" presetClass="exit" presetSubtype="10" fill="hold" grpId="0" nodeType="withEffect">
                                  <p:stCondLst>
                                    <p:cond delay="0"/>
                                  </p:stCondLst>
                                  <p:childTnLst>
                                    <p:animEffect transition="out" filter="blinds(horizontal)">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3" presetClass="exit" presetSubtype="10" fill="hold" grpId="0" nodeType="withEffect">
                                  <p:stCondLst>
                                    <p:cond delay="0"/>
                                  </p:stCondLst>
                                  <p:childTnLst>
                                    <p:animEffect transition="out" filter="blinds(horizontal)">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3" presetClass="exit" presetSubtype="10" fill="hold" grpId="0" nodeType="withEffect">
                                  <p:stCondLst>
                                    <p:cond delay="0"/>
                                  </p:stCondLst>
                                  <p:childTnLst>
                                    <p:animEffect transition="out" filter="blinds(horizontal)">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3" presetClass="exit" presetSubtype="10" fill="hold" grpId="0" nodeType="withEffect">
                                  <p:stCondLst>
                                    <p:cond delay="0"/>
                                  </p:stCondLst>
                                  <p:childTnLst>
                                    <p:animEffect transition="out" filter="blinds(horizontal)">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3" presetClass="exit" presetSubtype="10" fill="hold" grpId="0" nodeType="withEffect">
                                  <p:stCondLst>
                                    <p:cond delay="0"/>
                                  </p:stCondLst>
                                  <p:childTnLst>
                                    <p:animEffect transition="out" filter="blinds(horizontal)">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3" presetClass="exit" presetSubtype="10" fill="hold" grpId="0" nodeType="withEffect">
                                  <p:stCondLst>
                                    <p:cond delay="0"/>
                                  </p:stCondLst>
                                  <p:childTnLst>
                                    <p:animEffect transition="out" filter="blinds(horizontal)">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3" presetClass="exit" presetSubtype="10" fill="hold" grpId="0" nodeType="withEffect">
                                  <p:stCondLst>
                                    <p:cond delay="0"/>
                                  </p:stCondLst>
                                  <p:childTnLst>
                                    <p:animEffect transition="out" filter="blinds(horizontal)">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3" presetClass="exit" presetSubtype="10" fill="hold" grpId="0" nodeType="withEffect">
                                  <p:stCondLst>
                                    <p:cond delay="0"/>
                                  </p:stCondLst>
                                  <p:childTnLst>
                                    <p:animEffect transition="out" filter="blinds(horizontal)">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3" presetClass="exit" presetSubtype="10" fill="hold" grpId="0" nodeType="withEffect">
                                  <p:stCondLst>
                                    <p:cond delay="0"/>
                                  </p:stCondLst>
                                  <p:childTnLst>
                                    <p:animEffect transition="out" filter="blinds(horizontal)">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3" presetClass="exit" presetSubtype="10" fill="hold" grpId="0" nodeType="withEffect">
                                  <p:stCondLst>
                                    <p:cond delay="0"/>
                                  </p:stCondLst>
                                  <p:childTnLst>
                                    <p:animEffect transition="out" filter="blinds(horizontal)">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3" presetClass="exit" presetSubtype="10" fill="hold" grpId="0" nodeType="withEffect">
                                  <p:stCondLst>
                                    <p:cond delay="0"/>
                                  </p:stCondLst>
                                  <p:childTnLst>
                                    <p:animEffect transition="out" filter="blinds(horizontal)">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3" presetClass="exit" presetSubtype="10" fill="hold" grpId="0" nodeType="withEffect">
                                  <p:stCondLst>
                                    <p:cond delay="0"/>
                                  </p:stCondLst>
                                  <p:childTnLst>
                                    <p:animEffect transition="out" filter="blinds(horizontal)">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3" presetClass="exit" presetSubtype="10" fill="hold" grpId="0" nodeType="withEffect">
                                  <p:stCondLst>
                                    <p:cond delay="0"/>
                                  </p:stCondLst>
                                  <p:childTnLst>
                                    <p:animEffect transition="out" filter="blinds(horizontal)">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9bb584a55c52e4ccfddab8f890e308aa.jpg"/>
          <p:cNvPicPr>
            <a:picLocks noChangeAspect="1"/>
          </p:cNvPicPr>
          <p:nvPr/>
        </p:nvPicPr>
        <p:blipFill>
          <a:blip r:embed="rId2"/>
          <a:stretch>
            <a:fillRect/>
          </a:stretch>
        </p:blipFill>
        <p:spPr>
          <a:xfrm>
            <a:off x="3716" y="0"/>
            <a:ext cx="9136568"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6" presetClass="exit" presetSubtype="16" fill="hold" grpId="0" nodeType="withEffect">
                                  <p:stCondLst>
                                    <p:cond delay="0"/>
                                  </p:stCondLst>
                                  <p:childTnLst>
                                    <p:animEffect transition="out" filter="circle(in)">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6" presetClass="exit" presetSubtype="16" fill="hold" grpId="0" nodeType="withEffect">
                                  <p:stCondLst>
                                    <p:cond delay="0"/>
                                  </p:stCondLst>
                                  <p:childTnLst>
                                    <p:animEffect transition="out" filter="circle(in)">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6" presetClass="exit" presetSubtype="16" fill="hold" grpId="0" nodeType="withEffect">
                                  <p:stCondLst>
                                    <p:cond delay="0"/>
                                  </p:stCondLst>
                                  <p:childTnLst>
                                    <p:animEffect transition="out" filter="circle(in)">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6" presetClass="exit" presetSubtype="16" fill="hold" grpId="0" nodeType="withEffect">
                                  <p:stCondLst>
                                    <p:cond delay="0"/>
                                  </p:stCondLst>
                                  <p:childTnLst>
                                    <p:animEffect transition="out" filter="circle(in)">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6" presetClass="exit" presetSubtype="16" fill="hold" grpId="0" nodeType="withEffect">
                                  <p:stCondLst>
                                    <p:cond delay="0"/>
                                  </p:stCondLst>
                                  <p:childTnLst>
                                    <p:animEffect transition="out" filter="circle(in)">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6" presetClass="exit" presetSubtype="16" fill="hold" grpId="0" nodeType="withEffect">
                                  <p:stCondLst>
                                    <p:cond delay="0"/>
                                  </p:stCondLst>
                                  <p:childTnLst>
                                    <p:animEffect transition="out" filter="circle(in)">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6" presetClass="exit" presetSubtype="16" fill="hold" grpId="0" nodeType="withEffect">
                                  <p:stCondLst>
                                    <p:cond delay="0"/>
                                  </p:stCondLst>
                                  <p:childTnLst>
                                    <p:animEffect transition="out" filter="circle(in)">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6" presetClass="exit" presetSubtype="16" fill="hold" grpId="0" nodeType="withEffect">
                                  <p:stCondLst>
                                    <p:cond delay="0"/>
                                  </p:stCondLst>
                                  <p:childTnLst>
                                    <p:animEffect transition="out" filter="circle(in)">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6" presetClass="exit" presetSubtype="16" fill="hold" grpId="0" nodeType="withEffect">
                                  <p:stCondLst>
                                    <p:cond delay="0"/>
                                  </p:stCondLst>
                                  <p:childTnLst>
                                    <p:animEffect transition="out" filter="circle(in)">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6" presetClass="exit" presetSubtype="16" fill="hold" grpId="0" nodeType="withEffect">
                                  <p:stCondLst>
                                    <p:cond delay="0"/>
                                  </p:stCondLst>
                                  <p:childTnLst>
                                    <p:animEffect transition="out" filter="circle(in)">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6" presetClass="exit" presetSubtype="16" fill="hold" grpId="0" nodeType="withEffect">
                                  <p:stCondLst>
                                    <p:cond delay="0"/>
                                  </p:stCondLst>
                                  <p:childTnLst>
                                    <p:animEffect transition="out" filter="circle(in)">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6" presetClass="exit" presetSubtype="16" fill="hold" grpId="0" nodeType="withEffect">
                                  <p:stCondLst>
                                    <p:cond delay="0"/>
                                  </p:stCondLst>
                                  <p:childTnLst>
                                    <p:animEffect transition="out" filter="circle(in)">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6" presetClass="exit" presetSubtype="16" fill="hold" grpId="0" nodeType="withEffect">
                                  <p:stCondLst>
                                    <p:cond delay="0"/>
                                  </p:stCondLst>
                                  <p:childTnLst>
                                    <p:animEffect transition="out" filter="circle(in)">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6" presetClass="exit" presetSubtype="16" fill="hold" grpId="0" nodeType="withEffect">
                                  <p:stCondLst>
                                    <p:cond delay="0"/>
                                  </p:stCondLst>
                                  <p:childTnLst>
                                    <p:animEffect transition="out" filter="circle(in)">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6" presetClass="exit" presetSubtype="16" fill="hold" grpId="0" nodeType="withEffect">
                                  <p:stCondLst>
                                    <p:cond delay="0"/>
                                  </p:stCondLst>
                                  <p:childTnLst>
                                    <p:animEffect transition="out" filter="circle(in)">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6" presetClass="exit" presetSubtype="16" fill="hold" grpId="0" nodeType="withEffect">
                                  <p:stCondLst>
                                    <p:cond delay="0"/>
                                  </p:stCondLst>
                                  <p:childTnLst>
                                    <p:animEffect transition="out" filter="circle(in)">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6" presetClass="exit" presetSubtype="16" fill="hold" grpId="0" nodeType="withEffect">
                                  <p:stCondLst>
                                    <p:cond delay="0"/>
                                  </p:stCondLst>
                                  <p:childTnLst>
                                    <p:animEffect transition="out" filter="circle(in)">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6" presetClass="exit" presetSubtype="16" fill="hold" grpId="0" nodeType="withEffect">
                                  <p:stCondLst>
                                    <p:cond delay="0"/>
                                  </p:stCondLst>
                                  <p:childTnLst>
                                    <p:animEffect transition="out" filter="circle(in)">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6" presetClass="exit" presetSubtype="16" fill="hold" grpId="0" nodeType="withEffect">
                                  <p:stCondLst>
                                    <p:cond delay="0"/>
                                  </p:stCondLst>
                                  <p:childTnLst>
                                    <p:animEffect transition="out" filter="circle(in)">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6" presetClass="exit" presetSubtype="16" fill="hold" grpId="0" nodeType="withEffect">
                                  <p:stCondLst>
                                    <p:cond delay="0"/>
                                  </p:stCondLst>
                                  <p:childTnLst>
                                    <p:animEffect transition="out" filter="circle(in)">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6" presetClass="exit" presetSubtype="16" fill="hold" grpId="0" nodeType="withEffect">
                                  <p:stCondLst>
                                    <p:cond delay="0"/>
                                  </p:stCondLst>
                                  <p:childTnLst>
                                    <p:animEffect transition="out" filter="circle(in)">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6" presetClass="exit" presetSubtype="16" fill="hold" grpId="0" nodeType="withEffect">
                                  <p:stCondLst>
                                    <p:cond delay="0"/>
                                  </p:stCondLst>
                                  <p:childTnLst>
                                    <p:animEffect transition="out" filter="circle(in)">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6" presetClass="exit" presetSubtype="16" fill="hold" grpId="0" nodeType="withEffect">
                                  <p:stCondLst>
                                    <p:cond delay="0"/>
                                  </p:stCondLst>
                                  <p:childTnLst>
                                    <p:animEffect transition="out" filter="circle(in)">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6" presetClass="exit" presetSubtype="16" fill="hold" grpId="0" nodeType="withEffect">
                                  <p:stCondLst>
                                    <p:cond delay="0"/>
                                  </p:stCondLst>
                                  <p:childTnLst>
                                    <p:animEffect transition="out" filter="circle(in)">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6" presetClass="exit" presetSubtype="16" fill="hold" grpId="0" nodeType="withEffect">
                                  <p:stCondLst>
                                    <p:cond delay="0"/>
                                  </p:stCondLst>
                                  <p:childTnLst>
                                    <p:animEffect transition="out" filter="circle(in)">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6" presetClass="exit" presetSubtype="16" fill="hold" grpId="0" nodeType="withEffect">
                                  <p:stCondLst>
                                    <p:cond delay="0"/>
                                  </p:stCondLst>
                                  <p:childTnLst>
                                    <p:animEffect transition="out" filter="circle(in)">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6" presetClass="exit" presetSubtype="16" fill="hold" grpId="0" nodeType="withEffect">
                                  <p:stCondLst>
                                    <p:cond delay="0"/>
                                  </p:stCondLst>
                                  <p:childTnLst>
                                    <p:animEffect transition="out" filter="circle(in)">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6" presetClass="exit" presetSubtype="16" fill="hold" grpId="0" nodeType="withEffect">
                                  <p:stCondLst>
                                    <p:cond delay="0"/>
                                  </p:stCondLst>
                                  <p:childTnLst>
                                    <p:animEffect transition="out" filter="circle(in)">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6" presetClass="exit" presetSubtype="16" fill="hold" grpId="0" nodeType="withEffect">
                                  <p:stCondLst>
                                    <p:cond delay="0"/>
                                  </p:stCondLst>
                                  <p:childTnLst>
                                    <p:animEffect transition="out" filter="circle(in)">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6" presetClass="exit" presetSubtype="16" fill="hold" grpId="0" nodeType="withEffect">
                                  <p:stCondLst>
                                    <p:cond delay="0"/>
                                  </p:stCondLst>
                                  <p:childTnLst>
                                    <p:animEffect transition="out" filter="circle(in)">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6" presetClass="exit" presetSubtype="16" fill="hold" grpId="0" nodeType="withEffect">
                                  <p:stCondLst>
                                    <p:cond delay="0"/>
                                  </p:stCondLst>
                                  <p:childTnLst>
                                    <p:animEffect transition="out" filter="circle(in)">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6" presetClass="exit" presetSubtype="16" fill="hold" grpId="0" nodeType="withEffect">
                                  <p:stCondLst>
                                    <p:cond delay="0"/>
                                  </p:stCondLst>
                                  <p:childTnLst>
                                    <p:animEffect transition="out" filter="circle(in)">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6" presetClass="exit" presetSubtype="16" fill="hold" grpId="0" nodeType="withEffect">
                                  <p:stCondLst>
                                    <p:cond delay="0"/>
                                  </p:stCondLst>
                                  <p:childTnLst>
                                    <p:animEffect transition="out" filter="circle(in)">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6" presetClass="exit" presetSubtype="16" fill="hold" grpId="0" nodeType="withEffect">
                                  <p:stCondLst>
                                    <p:cond delay="0"/>
                                  </p:stCondLst>
                                  <p:childTnLst>
                                    <p:animEffect transition="out" filter="circle(in)">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6" presetClass="exit" presetSubtype="16" fill="hold" grpId="0" nodeType="withEffect">
                                  <p:stCondLst>
                                    <p:cond delay="0"/>
                                  </p:stCondLst>
                                  <p:childTnLst>
                                    <p:animEffect transition="out" filter="circle(in)">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6" presetClass="exit" presetSubtype="16" fill="hold" grpId="0" nodeType="withEffect">
                                  <p:stCondLst>
                                    <p:cond delay="0"/>
                                  </p:stCondLst>
                                  <p:childTnLst>
                                    <p:animEffect transition="out" filter="circle(in)">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6" presetClass="exit" presetSubtype="16" fill="hold" grpId="0" nodeType="withEffect">
                                  <p:stCondLst>
                                    <p:cond delay="0"/>
                                  </p:stCondLst>
                                  <p:childTnLst>
                                    <p:animEffect transition="out" filter="circle(in)">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6" presetClass="exit" presetSubtype="16" fill="hold" grpId="0" nodeType="withEffect">
                                  <p:stCondLst>
                                    <p:cond delay="0"/>
                                  </p:stCondLst>
                                  <p:childTnLst>
                                    <p:animEffect transition="out" filter="circle(in)">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6" presetClass="exit" presetSubtype="16" fill="hold" grpId="0" nodeType="withEffect">
                                  <p:stCondLst>
                                    <p:cond delay="0"/>
                                  </p:stCondLst>
                                  <p:childTnLst>
                                    <p:animEffect transition="out" filter="circle(in)">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6" presetClass="exit" presetSubtype="16" fill="hold" grpId="0" nodeType="withEffect">
                                  <p:stCondLst>
                                    <p:cond delay="0"/>
                                  </p:stCondLst>
                                  <p:childTnLst>
                                    <p:animEffect transition="out" filter="circle(in)">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6" presetClass="exit" presetSubtype="16" fill="hold" grpId="0" nodeType="withEffect">
                                  <p:stCondLst>
                                    <p:cond delay="0"/>
                                  </p:stCondLst>
                                  <p:childTnLst>
                                    <p:animEffect transition="out" filter="circle(in)">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15ef8b27d4dd1931e9b402647dad6ac8.jpg"/>
          <p:cNvPicPr>
            <a:picLocks noChangeAspect="1"/>
          </p:cNvPicPr>
          <p:nvPr/>
        </p:nvPicPr>
        <p:blipFill>
          <a:blip r:embed="rId2"/>
          <a:stretch>
            <a:fillRect/>
          </a:stretch>
        </p:blipFill>
        <p:spPr>
          <a:xfrm>
            <a:off x="0" y="3135"/>
            <a:ext cx="9144000" cy="5137229"/>
          </a:xfrm>
          <a:prstGeom prst="rect">
            <a:avLst/>
          </a:prstGeom>
        </p:spPr>
      </p:pic>
      <p:sp>
        <p:nvSpPr>
          <p:cNvPr id="6" name="5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14"/>
                                        </p:tgtEl>
                                      </p:cBhvr>
                                    </p:animEffect>
                                    <p:set>
                                      <p:cBhvr>
                                        <p:cTn id="7" dur="1" fill="hold">
                                          <p:stCondLst>
                                            <p:cond delay="4999"/>
                                          </p:stCondLst>
                                        </p:cTn>
                                        <p:tgtEl>
                                          <p:spTgt spid="1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15"/>
                                        </p:tgtEl>
                                      </p:cBhvr>
                                    </p:animEffect>
                                    <p:set>
                                      <p:cBhvr>
                                        <p:cTn id="10" dur="1" fill="hold">
                                          <p:stCondLst>
                                            <p:cond delay="4999"/>
                                          </p:stCondLst>
                                        </p:cTn>
                                        <p:tgtEl>
                                          <p:spTgt spid="1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16"/>
                                        </p:tgtEl>
                                      </p:cBhvr>
                                    </p:animEffect>
                                    <p:set>
                                      <p:cBhvr>
                                        <p:cTn id="13" dur="1" fill="hold">
                                          <p:stCondLst>
                                            <p:cond delay="4999"/>
                                          </p:stCondLst>
                                        </p:cTn>
                                        <p:tgtEl>
                                          <p:spTgt spid="1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17"/>
                                        </p:tgtEl>
                                      </p:cBhvr>
                                    </p:animEffect>
                                    <p:set>
                                      <p:cBhvr>
                                        <p:cTn id="16" dur="1" fill="hold">
                                          <p:stCondLst>
                                            <p:cond delay="4999"/>
                                          </p:stCondLst>
                                        </p:cTn>
                                        <p:tgtEl>
                                          <p:spTgt spid="1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18"/>
                                        </p:tgtEl>
                                      </p:cBhvr>
                                    </p:animEffect>
                                    <p:set>
                                      <p:cBhvr>
                                        <p:cTn id="19" dur="1" fill="hold">
                                          <p:stCondLst>
                                            <p:cond delay="4999"/>
                                          </p:stCondLst>
                                        </p:cTn>
                                        <p:tgtEl>
                                          <p:spTgt spid="18"/>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19"/>
                                        </p:tgtEl>
                                      </p:cBhvr>
                                    </p:animEffect>
                                    <p:set>
                                      <p:cBhvr>
                                        <p:cTn id="22" dur="1" fill="hold">
                                          <p:stCondLst>
                                            <p:cond delay="4999"/>
                                          </p:stCondLst>
                                        </p:cTn>
                                        <p:tgtEl>
                                          <p:spTgt spid="19"/>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20"/>
                                        </p:tgtEl>
                                      </p:cBhvr>
                                    </p:animEffect>
                                    <p:set>
                                      <p:cBhvr>
                                        <p:cTn id="25" dur="1" fill="hold">
                                          <p:stCondLst>
                                            <p:cond delay="4999"/>
                                          </p:stCondLst>
                                        </p:cTn>
                                        <p:tgtEl>
                                          <p:spTgt spid="20"/>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21"/>
                                        </p:tgtEl>
                                      </p:cBhvr>
                                    </p:animEffect>
                                    <p:set>
                                      <p:cBhvr>
                                        <p:cTn id="28" dur="1" fill="hold">
                                          <p:stCondLst>
                                            <p:cond delay="4999"/>
                                          </p:stCondLst>
                                        </p:cTn>
                                        <p:tgtEl>
                                          <p:spTgt spid="21"/>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22"/>
                                        </p:tgtEl>
                                      </p:cBhvr>
                                    </p:animEffect>
                                    <p:set>
                                      <p:cBhvr>
                                        <p:cTn id="31" dur="1" fill="hold">
                                          <p:stCondLst>
                                            <p:cond delay="4999"/>
                                          </p:stCondLst>
                                        </p:cTn>
                                        <p:tgtEl>
                                          <p:spTgt spid="22"/>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23"/>
                                        </p:tgtEl>
                                      </p:cBhvr>
                                    </p:animEffect>
                                    <p:set>
                                      <p:cBhvr>
                                        <p:cTn id="34" dur="1" fill="hold">
                                          <p:stCondLst>
                                            <p:cond delay="4999"/>
                                          </p:stCondLst>
                                        </p:cTn>
                                        <p:tgtEl>
                                          <p:spTgt spid="23"/>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5000"/>
                                        <p:tgtEl>
                                          <p:spTgt spid="24"/>
                                        </p:tgtEl>
                                      </p:cBhvr>
                                    </p:animEffect>
                                    <p:set>
                                      <p:cBhvr>
                                        <p:cTn id="37" dur="1" fill="hold">
                                          <p:stCondLst>
                                            <p:cond delay="4999"/>
                                          </p:stCondLst>
                                        </p:cTn>
                                        <p:tgtEl>
                                          <p:spTgt spid="24"/>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5000"/>
                                        <p:tgtEl>
                                          <p:spTgt spid="25"/>
                                        </p:tgtEl>
                                      </p:cBhvr>
                                    </p:animEffect>
                                    <p:set>
                                      <p:cBhvr>
                                        <p:cTn id="40" dur="1" fill="hold">
                                          <p:stCondLst>
                                            <p:cond delay="4999"/>
                                          </p:stCondLst>
                                        </p:cTn>
                                        <p:tgtEl>
                                          <p:spTgt spid="25"/>
                                        </p:tgtEl>
                                        <p:attrNameLst>
                                          <p:attrName>style.visibility</p:attrName>
                                        </p:attrNameLst>
                                      </p:cBhvr>
                                      <p:to>
                                        <p:strVal val="hidden"/>
                                      </p:to>
                                    </p:set>
                                  </p:childTnLst>
                                </p:cTn>
                              </p:par>
                              <p:par>
                                <p:cTn id="41" presetID="8" presetClass="exit" presetSubtype="32" fill="hold" grpId="0" nodeType="withEffect">
                                  <p:stCondLst>
                                    <p:cond delay="0"/>
                                  </p:stCondLst>
                                  <p:childTnLst>
                                    <p:animEffect transition="out" filter="diamond(out)">
                                      <p:cBhvr>
                                        <p:cTn id="42" dur="5000"/>
                                        <p:tgtEl>
                                          <p:spTgt spid="26"/>
                                        </p:tgtEl>
                                      </p:cBhvr>
                                    </p:animEffect>
                                    <p:set>
                                      <p:cBhvr>
                                        <p:cTn id="43" dur="1" fill="hold">
                                          <p:stCondLst>
                                            <p:cond delay="4999"/>
                                          </p:stCondLst>
                                        </p:cTn>
                                        <p:tgtEl>
                                          <p:spTgt spid="26"/>
                                        </p:tgtEl>
                                        <p:attrNameLst>
                                          <p:attrName>style.visibility</p:attrName>
                                        </p:attrNameLst>
                                      </p:cBhvr>
                                      <p:to>
                                        <p:strVal val="hidden"/>
                                      </p:to>
                                    </p:set>
                                  </p:childTnLst>
                                </p:cTn>
                              </p:par>
                              <p:par>
                                <p:cTn id="44" presetID="8" presetClass="exit" presetSubtype="32" fill="hold" grpId="0" nodeType="withEffect">
                                  <p:stCondLst>
                                    <p:cond delay="0"/>
                                  </p:stCondLst>
                                  <p:childTnLst>
                                    <p:animEffect transition="out" filter="diamond(out)">
                                      <p:cBhvr>
                                        <p:cTn id="45" dur="5000"/>
                                        <p:tgtEl>
                                          <p:spTgt spid="27"/>
                                        </p:tgtEl>
                                      </p:cBhvr>
                                    </p:animEffect>
                                    <p:set>
                                      <p:cBhvr>
                                        <p:cTn id="46" dur="1" fill="hold">
                                          <p:stCondLst>
                                            <p:cond delay="4999"/>
                                          </p:stCondLst>
                                        </p:cTn>
                                        <p:tgtEl>
                                          <p:spTgt spid="27"/>
                                        </p:tgtEl>
                                        <p:attrNameLst>
                                          <p:attrName>style.visibility</p:attrName>
                                        </p:attrNameLst>
                                      </p:cBhvr>
                                      <p:to>
                                        <p:strVal val="hidden"/>
                                      </p:to>
                                    </p:set>
                                  </p:childTnLst>
                                </p:cTn>
                              </p:par>
                              <p:par>
                                <p:cTn id="47" presetID="8" presetClass="exit" presetSubtype="32" fill="hold" grpId="0" nodeType="withEffect">
                                  <p:stCondLst>
                                    <p:cond delay="0"/>
                                  </p:stCondLst>
                                  <p:childTnLst>
                                    <p:animEffect transition="out" filter="diamond(out)">
                                      <p:cBhvr>
                                        <p:cTn id="48" dur="5000"/>
                                        <p:tgtEl>
                                          <p:spTgt spid="28"/>
                                        </p:tgtEl>
                                      </p:cBhvr>
                                    </p:animEffect>
                                    <p:set>
                                      <p:cBhvr>
                                        <p:cTn id="49" dur="1" fill="hold">
                                          <p:stCondLst>
                                            <p:cond delay="4999"/>
                                          </p:stCondLst>
                                        </p:cTn>
                                        <p:tgtEl>
                                          <p:spTgt spid="28"/>
                                        </p:tgtEl>
                                        <p:attrNameLst>
                                          <p:attrName>style.visibility</p:attrName>
                                        </p:attrNameLst>
                                      </p:cBhvr>
                                      <p:to>
                                        <p:strVal val="hidden"/>
                                      </p:to>
                                    </p:set>
                                  </p:childTnLst>
                                </p:cTn>
                              </p:par>
                              <p:par>
                                <p:cTn id="50" presetID="8" presetClass="exit" presetSubtype="32" fill="hold" grpId="0" nodeType="withEffect">
                                  <p:stCondLst>
                                    <p:cond delay="0"/>
                                  </p:stCondLst>
                                  <p:childTnLst>
                                    <p:animEffect transition="out" filter="diamond(out)">
                                      <p:cBhvr>
                                        <p:cTn id="51" dur="5000"/>
                                        <p:tgtEl>
                                          <p:spTgt spid="29"/>
                                        </p:tgtEl>
                                      </p:cBhvr>
                                    </p:animEffect>
                                    <p:set>
                                      <p:cBhvr>
                                        <p:cTn id="52" dur="1" fill="hold">
                                          <p:stCondLst>
                                            <p:cond delay="4999"/>
                                          </p:stCondLst>
                                        </p:cTn>
                                        <p:tgtEl>
                                          <p:spTgt spid="29"/>
                                        </p:tgtEl>
                                        <p:attrNameLst>
                                          <p:attrName>style.visibility</p:attrName>
                                        </p:attrNameLst>
                                      </p:cBhvr>
                                      <p:to>
                                        <p:strVal val="hidden"/>
                                      </p:to>
                                    </p:set>
                                  </p:childTnLst>
                                </p:cTn>
                              </p:par>
                              <p:par>
                                <p:cTn id="53" presetID="8" presetClass="exit" presetSubtype="32" fill="hold" grpId="0" nodeType="withEffect">
                                  <p:stCondLst>
                                    <p:cond delay="0"/>
                                  </p:stCondLst>
                                  <p:childTnLst>
                                    <p:animEffect transition="out" filter="diamond(out)">
                                      <p:cBhvr>
                                        <p:cTn id="54" dur="5000"/>
                                        <p:tgtEl>
                                          <p:spTgt spid="30"/>
                                        </p:tgtEl>
                                      </p:cBhvr>
                                    </p:animEffect>
                                    <p:set>
                                      <p:cBhvr>
                                        <p:cTn id="55" dur="1" fill="hold">
                                          <p:stCondLst>
                                            <p:cond delay="4999"/>
                                          </p:stCondLst>
                                        </p:cTn>
                                        <p:tgtEl>
                                          <p:spTgt spid="30"/>
                                        </p:tgtEl>
                                        <p:attrNameLst>
                                          <p:attrName>style.visibility</p:attrName>
                                        </p:attrNameLst>
                                      </p:cBhvr>
                                      <p:to>
                                        <p:strVal val="hidden"/>
                                      </p:to>
                                    </p:set>
                                  </p:childTnLst>
                                </p:cTn>
                              </p:par>
                              <p:par>
                                <p:cTn id="56" presetID="8" presetClass="exit" presetSubtype="32" fill="hold" grpId="0" nodeType="withEffect">
                                  <p:stCondLst>
                                    <p:cond delay="0"/>
                                  </p:stCondLst>
                                  <p:childTnLst>
                                    <p:animEffect transition="out" filter="diamond(out)">
                                      <p:cBhvr>
                                        <p:cTn id="57" dur="5000"/>
                                        <p:tgtEl>
                                          <p:spTgt spid="31"/>
                                        </p:tgtEl>
                                      </p:cBhvr>
                                    </p:animEffect>
                                    <p:set>
                                      <p:cBhvr>
                                        <p:cTn id="58" dur="1" fill="hold">
                                          <p:stCondLst>
                                            <p:cond delay="4999"/>
                                          </p:stCondLst>
                                        </p:cTn>
                                        <p:tgtEl>
                                          <p:spTgt spid="31"/>
                                        </p:tgtEl>
                                        <p:attrNameLst>
                                          <p:attrName>style.visibility</p:attrName>
                                        </p:attrNameLst>
                                      </p:cBhvr>
                                      <p:to>
                                        <p:strVal val="hidden"/>
                                      </p:to>
                                    </p:set>
                                  </p:childTnLst>
                                </p:cTn>
                              </p:par>
                              <p:par>
                                <p:cTn id="59" presetID="8" presetClass="exit" presetSubtype="32" fill="hold" grpId="0" nodeType="withEffect">
                                  <p:stCondLst>
                                    <p:cond delay="0"/>
                                  </p:stCondLst>
                                  <p:childTnLst>
                                    <p:animEffect transition="out" filter="diamond(out)">
                                      <p:cBhvr>
                                        <p:cTn id="60" dur="5000"/>
                                        <p:tgtEl>
                                          <p:spTgt spid="32"/>
                                        </p:tgtEl>
                                      </p:cBhvr>
                                    </p:animEffect>
                                    <p:set>
                                      <p:cBhvr>
                                        <p:cTn id="61" dur="1" fill="hold">
                                          <p:stCondLst>
                                            <p:cond delay="4999"/>
                                          </p:stCondLst>
                                        </p:cTn>
                                        <p:tgtEl>
                                          <p:spTgt spid="32"/>
                                        </p:tgtEl>
                                        <p:attrNameLst>
                                          <p:attrName>style.visibility</p:attrName>
                                        </p:attrNameLst>
                                      </p:cBhvr>
                                      <p:to>
                                        <p:strVal val="hidden"/>
                                      </p:to>
                                    </p:set>
                                  </p:childTnLst>
                                </p:cTn>
                              </p:par>
                              <p:par>
                                <p:cTn id="62" presetID="8" presetClass="exit" presetSubtype="32" fill="hold" grpId="0" nodeType="withEffect">
                                  <p:stCondLst>
                                    <p:cond delay="0"/>
                                  </p:stCondLst>
                                  <p:childTnLst>
                                    <p:animEffect transition="out" filter="diamond(out)">
                                      <p:cBhvr>
                                        <p:cTn id="63" dur="5000"/>
                                        <p:tgtEl>
                                          <p:spTgt spid="33"/>
                                        </p:tgtEl>
                                      </p:cBhvr>
                                    </p:animEffect>
                                    <p:set>
                                      <p:cBhvr>
                                        <p:cTn id="64" dur="1" fill="hold">
                                          <p:stCondLst>
                                            <p:cond delay="4999"/>
                                          </p:stCondLst>
                                        </p:cTn>
                                        <p:tgtEl>
                                          <p:spTgt spid="33"/>
                                        </p:tgtEl>
                                        <p:attrNameLst>
                                          <p:attrName>style.visibility</p:attrName>
                                        </p:attrNameLst>
                                      </p:cBhvr>
                                      <p:to>
                                        <p:strVal val="hidden"/>
                                      </p:to>
                                    </p:set>
                                  </p:childTnLst>
                                </p:cTn>
                              </p:par>
                              <p:par>
                                <p:cTn id="65" presetID="8" presetClass="exit" presetSubtype="32" fill="hold" grpId="0" nodeType="withEffect">
                                  <p:stCondLst>
                                    <p:cond delay="0"/>
                                  </p:stCondLst>
                                  <p:childTnLst>
                                    <p:animEffect transition="out" filter="diamond(out)">
                                      <p:cBhvr>
                                        <p:cTn id="66" dur="5000"/>
                                        <p:tgtEl>
                                          <p:spTgt spid="34"/>
                                        </p:tgtEl>
                                      </p:cBhvr>
                                    </p:animEffect>
                                    <p:set>
                                      <p:cBhvr>
                                        <p:cTn id="67" dur="1" fill="hold">
                                          <p:stCondLst>
                                            <p:cond delay="4999"/>
                                          </p:stCondLst>
                                        </p:cTn>
                                        <p:tgtEl>
                                          <p:spTgt spid="34"/>
                                        </p:tgtEl>
                                        <p:attrNameLst>
                                          <p:attrName>style.visibility</p:attrName>
                                        </p:attrNameLst>
                                      </p:cBhvr>
                                      <p:to>
                                        <p:strVal val="hidden"/>
                                      </p:to>
                                    </p:set>
                                  </p:childTnLst>
                                </p:cTn>
                              </p:par>
                              <p:par>
                                <p:cTn id="68" presetID="8" presetClass="exit" presetSubtype="32" fill="hold" grpId="0" nodeType="withEffect">
                                  <p:stCondLst>
                                    <p:cond delay="0"/>
                                  </p:stCondLst>
                                  <p:childTnLst>
                                    <p:animEffect transition="out" filter="diamond(out)">
                                      <p:cBhvr>
                                        <p:cTn id="69" dur="5000"/>
                                        <p:tgtEl>
                                          <p:spTgt spid="35"/>
                                        </p:tgtEl>
                                      </p:cBhvr>
                                    </p:animEffect>
                                    <p:set>
                                      <p:cBhvr>
                                        <p:cTn id="70" dur="1" fill="hold">
                                          <p:stCondLst>
                                            <p:cond delay="4999"/>
                                          </p:stCondLst>
                                        </p:cTn>
                                        <p:tgtEl>
                                          <p:spTgt spid="35"/>
                                        </p:tgtEl>
                                        <p:attrNameLst>
                                          <p:attrName>style.visibility</p:attrName>
                                        </p:attrNameLst>
                                      </p:cBhvr>
                                      <p:to>
                                        <p:strVal val="hidden"/>
                                      </p:to>
                                    </p:set>
                                  </p:childTnLst>
                                </p:cTn>
                              </p:par>
                              <p:par>
                                <p:cTn id="71" presetID="8" presetClass="exit" presetSubtype="32" fill="hold" grpId="0" nodeType="withEffect">
                                  <p:stCondLst>
                                    <p:cond delay="0"/>
                                  </p:stCondLst>
                                  <p:childTnLst>
                                    <p:animEffect transition="out" filter="diamond(out)">
                                      <p:cBhvr>
                                        <p:cTn id="72" dur="5000"/>
                                        <p:tgtEl>
                                          <p:spTgt spid="36"/>
                                        </p:tgtEl>
                                      </p:cBhvr>
                                    </p:animEffect>
                                    <p:set>
                                      <p:cBhvr>
                                        <p:cTn id="73" dur="1" fill="hold">
                                          <p:stCondLst>
                                            <p:cond delay="4999"/>
                                          </p:stCondLst>
                                        </p:cTn>
                                        <p:tgtEl>
                                          <p:spTgt spid="36"/>
                                        </p:tgtEl>
                                        <p:attrNameLst>
                                          <p:attrName>style.visibility</p:attrName>
                                        </p:attrNameLst>
                                      </p:cBhvr>
                                      <p:to>
                                        <p:strVal val="hidden"/>
                                      </p:to>
                                    </p:set>
                                  </p:childTnLst>
                                </p:cTn>
                              </p:par>
                              <p:par>
                                <p:cTn id="74" presetID="8" presetClass="exit" presetSubtype="32" fill="hold" grpId="0" nodeType="withEffect">
                                  <p:stCondLst>
                                    <p:cond delay="0"/>
                                  </p:stCondLst>
                                  <p:childTnLst>
                                    <p:animEffect transition="out" filter="diamond(out)">
                                      <p:cBhvr>
                                        <p:cTn id="75" dur="5000"/>
                                        <p:tgtEl>
                                          <p:spTgt spid="37"/>
                                        </p:tgtEl>
                                      </p:cBhvr>
                                    </p:animEffect>
                                    <p:set>
                                      <p:cBhvr>
                                        <p:cTn id="76" dur="1" fill="hold">
                                          <p:stCondLst>
                                            <p:cond delay="4999"/>
                                          </p:stCondLst>
                                        </p:cTn>
                                        <p:tgtEl>
                                          <p:spTgt spid="37"/>
                                        </p:tgtEl>
                                        <p:attrNameLst>
                                          <p:attrName>style.visibility</p:attrName>
                                        </p:attrNameLst>
                                      </p:cBhvr>
                                      <p:to>
                                        <p:strVal val="hidden"/>
                                      </p:to>
                                    </p:set>
                                  </p:childTnLst>
                                </p:cTn>
                              </p:par>
                              <p:par>
                                <p:cTn id="77" presetID="8" presetClass="exit" presetSubtype="32" fill="hold" grpId="0" nodeType="withEffect">
                                  <p:stCondLst>
                                    <p:cond delay="0"/>
                                  </p:stCondLst>
                                  <p:childTnLst>
                                    <p:animEffect transition="out" filter="diamond(out)">
                                      <p:cBhvr>
                                        <p:cTn id="78" dur="5000"/>
                                        <p:tgtEl>
                                          <p:spTgt spid="38"/>
                                        </p:tgtEl>
                                      </p:cBhvr>
                                    </p:animEffect>
                                    <p:set>
                                      <p:cBhvr>
                                        <p:cTn id="79" dur="1" fill="hold">
                                          <p:stCondLst>
                                            <p:cond delay="4999"/>
                                          </p:stCondLst>
                                        </p:cTn>
                                        <p:tgtEl>
                                          <p:spTgt spid="38"/>
                                        </p:tgtEl>
                                        <p:attrNameLst>
                                          <p:attrName>style.visibility</p:attrName>
                                        </p:attrNameLst>
                                      </p:cBhvr>
                                      <p:to>
                                        <p:strVal val="hidden"/>
                                      </p:to>
                                    </p:set>
                                  </p:childTnLst>
                                </p:cTn>
                              </p:par>
                              <p:par>
                                <p:cTn id="80" presetID="8" presetClass="exit" presetSubtype="32" fill="hold" grpId="0" nodeType="withEffect">
                                  <p:stCondLst>
                                    <p:cond delay="0"/>
                                  </p:stCondLst>
                                  <p:childTnLst>
                                    <p:animEffect transition="out" filter="diamond(out)">
                                      <p:cBhvr>
                                        <p:cTn id="81" dur="5000"/>
                                        <p:tgtEl>
                                          <p:spTgt spid="39"/>
                                        </p:tgtEl>
                                      </p:cBhvr>
                                    </p:animEffect>
                                    <p:set>
                                      <p:cBhvr>
                                        <p:cTn id="82" dur="1" fill="hold">
                                          <p:stCondLst>
                                            <p:cond delay="4999"/>
                                          </p:stCondLst>
                                        </p:cTn>
                                        <p:tgtEl>
                                          <p:spTgt spid="39"/>
                                        </p:tgtEl>
                                        <p:attrNameLst>
                                          <p:attrName>style.visibility</p:attrName>
                                        </p:attrNameLst>
                                      </p:cBhvr>
                                      <p:to>
                                        <p:strVal val="hidden"/>
                                      </p:to>
                                    </p:set>
                                  </p:childTnLst>
                                </p:cTn>
                              </p:par>
                              <p:par>
                                <p:cTn id="83" presetID="8" presetClass="exit" presetSubtype="32" fill="hold" grpId="0" nodeType="withEffect">
                                  <p:stCondLst>
                                    <p:cond delay="0"/>
                                  </p:stCondLst>
                                  <p:childTnLst>
                                    <p:animEffect transition="out" filter="diamond(out)">
                                      <p:cBhvr>
                                        <p:cTn id="84" dur="5000"/>
                                        <p:tgtEl>
                                          <p:spTgt spid="40"/>
                                        </p:tgtEl>
                                      </p:cBhvr>
                                    </p:animEffect>
                                    <p:set>
                                      <p:cBhvr>
                                        <p:cTn id="85" dur="1" fill="hold">
                                          <p:stCondLst>
                                            <p:cond delay="4999"/>
                                          </p:stCondLst>
                                        </p:cTn>
                                        <p:tgtEl>
                                          <p:spTgt spid="40"/>
                                        </p:tgtEl>
                                        <p:attrNameLst>
                                          <p:attrName>style.visibility</p:attrName>
                                        </p:attrNameLst>
                                      </p:cBhvr>
                                      <p:to>
                                        <p:strVal val="hidden"/>
                                      </p:to>
                                    </p:set>
                                  </p:childTnLst>
                                </p:cTn>
                              </p:par>
                              <p:par>
                                <p:cTn id="86" presetID="8" presetClass="exit" presetSubtype="32" fill="hold" grpId="0" nodeType="withEffect">
                                  <p:stCondLst>
                                    <p:cond delay="0"/>
                                  </p:stCondLst>
                                  <p:childTnLst>
                                    <p:animEffect transition="out" filter="diamond(out)">
                                      <p:cBhvr>
                                        <p:cTn id="87" dur="5000"/>
                                        <p:tgtEl>
                                          <p:spTgt spid="41"/>
                                        </p:tgtEl>
                                      </p:cBhvr>
                                    </p:animEffect>
                                    <p:set>
                                      <p:cBhvr>
                                        <p:cTn id="88" dur="1" fill="hold">
                                          <p:stCondLst>
                                            <p:cond delay="4999"/>
                                          </p:stCondLst>
                                        </p:cTn>
                                        <p:tgtEl>
                                          <p:spTgt spid="41"/>
                                        </p:tgtEl>
                                        <p:attrNameLst>
                                          <p:attrName>style.visibility</p:attrName>
                                        </p:attrNameLst>
                                      </p:cBhvr>
                                      <p:to>
                                        <p:strVal val="hidden"/>
                                      </p:to>
                                    </p:set>
                                  </p:childTnLst>
                                </p:cTn>
                              </p:par>
                              <p:par>
                                <p:cTn id="89" presetID="8" presetClass="exit" presetSubtype="32" fill="hold" grpId="0" nodeType="withEffect">
                                  <p:stCondLst>
                                    <p:cond delay="0"/>
                                  </p:stCondLst>
                                  <p:childTnLst>
                                    <p:animEffect transition="out" filter="diamond(out)">
                                      <p:cBhvr>
                                        <p:cTn id="90" dur="5000"/>
                                        <p:tgtEl>
                                          <p:spTgt spid="42"/>
                                        </p:tgtEl>
                                      </p:cBhvr>
                                    </p:animEffect>
                                    <p:set>
                                      <p:cBhvr>
                                        <p:cTn id="91" dur="1" fill="hold">
                                          <p:stCondLst>
                                            <p:cond delay="4999"/>
                                          </p:stCondLst>
                                        </p:cTn>
                                        <p:tgtEl>
                                          <p:spTgt spid="42"/>
                                        </p:tgtEl>
                                        <p:attrNameLst>
                                          <p:attrName>style.visibility</p:attrName>
                                        </p:attrNameLst>
                                      </p:cBhvr>
                                      <p:to>
                                        <p:strVal val="hidden"/>
                                      </p:to>
                                    </p:set>
                                  </p:childTnLst>
                                </p:cTn>
                              </p:par>
                              <p:par>
                                <p:cTn id="92" presetID="8" presetClass="exit" presetSubtype="32" fill="hold" grpId="0" nodeType="withEffect">
                                  <p:stCondLst>
                                    <p:cond delay="0"/>
                                  </p:stCondLst>
                                  <p:childTnLst>
                                    <p:animEffect transition="out" filter="diamond(out)">
                                      <p:cBhvr>
                                        <p:cTn id="93" dur="5000"/>
                                        <p:tgtEl>
                                          <p:spTgt spid="43"/>
                                        </p:tgtEl>
                                      </p:cBhvr>
                                    </p:animEffect>
                                    <p:set>
                                      <p:cBhvr>
                                        <p:cTn id="94" dur="1" fill="hold">
                                          <p:stCondLst>
                                            <p:cond delay="4999"/>
                                          </p:stCondLst>
                                        </p:cTn>
                                        <p:tgtEl>
                                          <p:spTgt spid="43"/>
                                        </p:tgtEl>
                                        <p:attrNameLst>
                                          <p:attrName>style.visibility</p:attrName>
                                        </p:attrNameLst>
                                      </p:cBhvr>
                                      <p:to>
                                        <p:strVal val="hidden"/>
                                      </p:to>
                                    </p:set>
                                  </p:childTnLst>
                                </p:cTn>
                              </p:par>
                              <p:par>
                                <p:cTn id="95" presetID="8" presetClass="exit" presetSubtype="32" fill="hold" grpId="0" nodeType="withEffect">
                                  <p:stCondLst>
                                    <p:cond delay="0"/>
                                  </p:stCondLst>
                                  <p:childTnLst>
                                    <p:animEffect transition="out" filter="diamond(out)">
                                      <p:cBhvr>
                                        <p:cTn id="96" dur="5000"/>
                                        <p:tgtEl>
                                          <p:spTgt spid="44"/>
                                        </p:tgtEl>
                                      </p:cBhvr>
                                    </p:animEffect>
                                    <p:set>
                                      <p:cBhvr>
                                        <p:cTn id="97" dur="1" fill="hold">
                                          <p:stCondLst>
                                            <p:cond delay="4999"/>
                                          </p:stCondLst>
                                        </p:cTn>
                                        <p:tgtEl>
                                          <p:spTgt spid="44"/>
                                        </p:tgtEl>
                                        <p:attrNameLst>
                                          <p:attrName>style.visibility</p:attrName>
                                        </p:attrNameLst>
                                      </p:cBhvr>
                                      <p:to>
                                        <p:strVal val="hidden"/>
                                      </p:to>
                                    </p:set>
                                  </p:childTnLst>
                                </p:cTn>
                              </p:par>
                              <p:par>
                                <p:cTn id="98" presetID="8" presetClass="exit" presetSubtype="32" fill="hold" grpId="0" nodeType="withEffect">
                                  <p:stCondLst>
                                    <p:cond delay="0"/>
                                  </p:stCondLst>
                                  <p:childTnLst>
                                    <p:animEffect transition="out" filter="diamond(out)">
                                      <p:cBhvr>
                                        <p:cTn id="99" dur="5000"/>
                                        <p:tgtEl>
                                          <p:spTgt spid="45"/>
                                        </p:tgtEl>
                                      </p:cBhvr>
                                    </p:animEffect>
                                    <p:set>
                                      <p:cBhvr>
                                        <p:cTn id="100" dur="1" fill="hold">
                                          <p:stCondLst>
                                            <p:cond delay="4999"/>
                                          </p:stCondLst>
                                        </p:cTn>
                                        <p:tgtEl>
                                          <p:spTgt spid="45"/>
                                        </p:tgtEl>
                                        <p:attrNameLst>
                                          <p:attrName>style.visibility</p:attrName>
                                        </p:attrNameLst>
                                      </p:cBhvr>
                                      <p:to>
                                        <p:strVal val="hidden"/>
                                      </p:to>
                                    </p:set>
                                  </p:childTnLst>
                                </p:cTn>
                              </p:par>
                              <p:par>
                                <p:cTn id="101" presetID="8" presetClass="exit" presetSubtype="32" fill="hold" grpId="0" nodeType="withEffect">
                                  <p:stCondLst>
                                    <p:cond delay="0"/>
                                  </p:stCondLst>
                                  <p:childTnLst>
                                    <p:animEffect transition="out" filter="diamond(out)">
                                      <p:cBhvr>
                                        <p:cTn id="102" dur="5000"/>
                                        <p:tgtEl>
                                          <p:spTgt spid="46"/>
                                        </p:tgtEl>
                                      </p:cBhvr>
                                    </p:animEffect>
                                    <p:set>
                                      <p:cBhvr>
                                        <p:cTn id="103" dur="1" fill="hold">
                                          <p:stCondLst>
                                            <p:cond delay="4999"/>
                                          </p:stCondLst>
                                        </p:cTn>
                                        <p:tgtEl>
                                          <p:spTgt spid="46"/>
                                        </p:tgtEl>
                                        <p:attrNameLst>
                                          <p:attrName>style.visibility</p:attrName>
                                        </p:attrNameLst>
                                      </p:cBhvr>
                                      <p:to>
                                        <p:strVal val="hidden"/>
                                      </p:to>
                                    </p:set>
                                  </p:childTnLst>
                                </p:cTn>
                              </p:par>
                              <p:par>
                                <p:cTn id="104" presetID="8" presetClass="exit" presetSubtype="32" fill="hold" grpId="0" nodeType="withEffect">
                                  <p:stCondLst>
                                    <p:cond delay="0"/>
                                  </p:stCondLst>
                                  <p:childTnLst>
                                    <p:animEffect transition="out" filter="diamond(out)">
                                      <p:cBhvr>
                                        <p:cTn id="105" dur="5000"/>
                                        <p:tgtEl>
                                          <p:spTgt spid="47"/>
                                        </p:tgtEl>
                                      </p:cBhvr>
                                    </p:animEffect>
                                    <p:set>
                                      <p:cBhvr>
                                        <p:cTn id="106" dur="1" fill="hold">
                                          <p:stCondLst>
                                            <p:cond delay="4999"/>
                                          </p:stCondLst>
                                        </p:cTn>
                                        <p:tgtEl>
                                          <p:spTgt spid="47"/>
                                        </p:tgtEl>
                                        <p:attrNameLst>
                                          <p:attrName>style.visibility</p:attrName>
                                        </p:attrNameLst>
                                      </p:cBhvr>
                                      <p:to>
                                        <p:strVal val="hidden"/>
                                      </p:to>
                                    </p:set>
                                  </p:childTnLst>
                                </p:cTn>
                              </p:par>
                              <p:par>
                                <p:cTn id="107" presetID="8" presetClass="exit" presetSubtype="32" fill="hold" grpId="0" nodeType="withEffect">
                                  <p:stCondLst>
                                    <p:cond delay="0"/>
                                  </p:stCondLst>
                                  <p:childTnLst>
                                    <p:animEffect transition="out" filter="diamond(out)">
                                      <p:cBhvr>
                                        <p:cTn id="108" dur="5000"/>
                                        <p:tgtEl>
                                          <p:spTgt spid="48"/>
                                        </p:tgtEl>
                                      </p:cBhvr>
                                    </p:animEffect>
                                    <p:set>
                                      <p:cBhvr>
                                        <p:cTn id="109" dur="1" fill="hold">
                                          <p:stCondLst>
                                            <p:cond delay="4999"/>
                                          </p:stCondLst>
                                        </p:cTn>
                                        <p:tgtEl>
                                          <p:spTgt spid="48"/>
                                        </p:tgtEl>
                                        <p:attrNameLst>
                                          <p:attrName>style.visibility</p:attrName>
                                        </p:attrNameLst>
                                      </p:cBhvr>
                                      <p:to>
                                        <p:strVal val="hidden"/>
                                      </p:to>
                                    </p:set>
                                  </p:childTnLst>
                                </p:cTn>
                              </p:par>
                              <p:par>
                                <p:cTn id="110" presetID="8" presetClass="exit" presetSubtype="32" fill="hold" grpId="0" nodeType="withEffect">
                                  <p:stCondLst>
                                    <p:cond delay="0"/>
                                  </p:stCondLst>
                                  <p:childTnLst>
                                    <p:animEffect transition="out" filter="diamond(out)">
                                      <p:cBhvr>
                                        <p:cTn id="111" dur="5000"/>
                                        <p:tgtEl>
                                          <p:spTgt spid="49"/>
                                        </p:tgtEl>
                                      </p:cBhvr>
                                    </p:animEffect>
                                    <p:set>
                                      <p:cBhvr>
                                        <p:cTn id="112" dur="1" fill="hold">
                                          <p:stCondLst>
                                            <p:cond delay="4999"/>
                                          </p:stCondLst>
                                        </p:cTn>
                                        <p:tgtEl>
                                          <p:spTgt spid="49"/>
                                        </p:tgtEl>
                                        <p:attrNameLst>
                                          <p:attrName>style.visibility</p:attrName>
                                        </p:attrNameLst>
                                      </p:cBhvr>
                                      <p:to>
                                        <p:strVal val="hidden"/>
                                      </p:to>
                                    </p:set>
                                  </p:childTnLst>
                                </p:cTn>
                              </p:par>
                              <p:par>
                                <p:cTn id="113" presetID="8" presetClass="exit" presetSubtype="32" fill="hold" grpId="0" nodeType="withEffect">
                                  <p:stCondLst>
                                    <p:cond delay="0"/>
                                  </p:stCondLst>
                                  <p:childTnLst>
                                    <p:animEffect transition="out" filter="diamond(out)">
                                      <p:cBhvr>
                                        <p:cTn id="114" dur="5000"/>
                                        <p:tgtEl>
                                          <p:spTgt spid="50"/>
                                        </p:tgtEl>
                                      </p:cBhvr>
                                    </p:animEffect>
                                    <p:set>
                                      <p:cBhvr>
                                        <p:cTn id="115" dur="1" fill="hold">
                                          <p:stCondLst>
                                            <p:cond delay="4999"/>
                                          </p:stCondLst>
                                        </p:cTn>
                                        <p:tgtEl>
                                          <p:spTgt spid="50"/>
                                        </p:tgtEl>
                                        <p:attrNameLst>
                                          <p:attrName>style.visibility</p:attrName>
                                        </p:attrNameLst>
                                      </p:cBhvr>
                                      <p:to>
                                        <p:strVal val="hidden"/>
                                      </p:to>
                                    </p:set>
                                  </p:childTnLst>
                                </p:cTn>
                              </p:par>
                              <p:par>
                                <p:cTn id="116" presetID="8" presetClass="exit" presetSubtype="32" fill="hold" grpId="0" nodeType="withEffect">
                                  <p:stCondLst>
                                    <p:cond delay="0"/>
                                  </p:stCondLst>
                                  <p:childTnLst>
                                    <p:animEffect transition="out" filter="diamond(out)">
                                      <p:cBhvr>
                                        <p:cTn id="117" dur="5000"/>
                                        <p:tgtEl>
                                          <p:spTgt spid="51"/>
                                        </p:tgtEl>
                                      </p:cBhvr>
                                    </p:animEffect>
                                    <p:set>
                                      <p:cBhvr>
                                        <p:cTn id="118" dur="1" fill="hold">
                                          <p:stCondLst>
                                            <p:cond delay="4999"/>
                                          </p:stCondLst>
                                        </p:cTn>
                                        <p:tgtEl>
                                          <p:spTgt spid="51"/>
                                        </p:tgtEl>
                                        <p:attrNameLst>
                                          <p:attrName>style.visibility</p:attrName>
                                        </p:attrNameLst>
                                      </p:cBhvr>
                                      <p:to>
                                        <p:strVal val="hidden"/>
                                      </p:to>
                                    </p:set>
                                  </p:childTnLst>
                                </p:cTn>
                              </p:par>
                              <p:par>
                                <p:cTn id="119" presetID="8" presetClass="exit" presetSubtype="32" fill="hold" grpId="0" nodeType="withEffect">
                                  <p:stCondLst>
                                    <p:cond delay="0"/>
                                  </p:stCondLst>
                                  <p:childTnLst>
                                    <p:animEffect transition="out" filter="diamond(out)">
                                      <p:cBhvr>
                                        <p:cTn id="120" dur="5000"/>
                                        <p:tgtEl>
                                          <p:spTgt spid="52"/>
                                        </p:tgtEl>
                                      </p:cBhvr>
                                    </p:animEffect>
                                    <p:set>
                                      <p:cBhvr>
                                        <p:cTn id="121" dur="1" fill="hold">
                                          <p:stCondLst>
                                            <p:cond delay="4999"/>
                                          </p:stCondLst>
                                        </p:cTn>
                                        <p:tgtEl>
                                          <p:spTgt spid="52"/>
                                        </p:tgtEl>
                                        <p:attrNameLst>
                                          <p:attrName>style.visibility</p:attrName>
                                        </p:attrNameLst>
                                      </p:cBhvr>
                                      <p:to>
                                        <p:strVal val="hidden"/>
                                      </p:to>
                                    </p:set>
                                  </p:childTnLst>
                                </p:cTn>
                              </p:par>
                              <p:par>
                                <p:cTn id="122" presetID="8" presetClass="exit" presetSubtype="32" fill="hold" grpId="0" nodeType="withEffect">
                                  <p:stCondLst>
                                    <p:cond delay="0"/>
                                  </p:stCondLst>
                                  <p:childTnLst>
                                    <p:animEffect transition="out" filter="diamond(out)">
                                      <p:cBhvr>
                                        <p:cTn id="123" dur="5000"/>
                                        <p:tgtEl>
                                          <p:spTgt spid="53"/>
                                        </p:tgtEl>
                                      </p:cBhvr>
                                    </p:animEffect>
                                    <p:set>
                                      <p:cBhvr>
                                        <p:cTn id="124" dur="1" fill="hold">
                                          <p:stCondLst>
                                            <p:cond delay="4999"/>
                                          </p:stCondLst>
                                        </p:cTn>
                                        <p:tgtEl>
                                          <p:spTgt spid="53"/>
                                        </p:tgtEl>
                                        <p:attrNameLst>
                                          <p:attrName>style.visibility</p:attrName>
                                        </p:attrNameLst>
                                      </p:cBhvr>
                                      <p:to>
                                        <p:strVal val="hidden"/>
                                      </p:to>
                                    </p:set>
                                  </p:childTnLst>
                                </p:cTn>
                              </p:par>
                              <p:par>
                                <p:cTn id="125" presetID="8" presetClass="exit" presetSubtype="32" fill="hold" grpId="0" nodeType="withEffect">
                                  <p:stCondLst>
                                    <p:cond delay="0"/>
                                  </p:stCondLst>
                                  <p:childTnLst>
                                    <p:animEffect transition="out" filter="diamond(out)">
                                      <p:cBhvr>
                                        <p:cTn id="126" dur="5000"/>
                                        <p:tgtEl>
                                          <p:spTgt spid="54"/>
                                        </p:tgtEl>
                                      </p:cBhvr>
                                    </p:animEffect>
                                    <p:set>
                                      <p:cBhvr>
                                        <p:cTn id="127" dur="1" fill="hold">
                                          <p:stCondLst>
                                            <p:cond delay="4999"/>
                                          </p:stCondLst>
                                        </p:cTn>
                                        <p:tgtEl>
                                          <p:spTgt spid="54"/>
                                        </p:tgtEl>
                                        <p:attrNameLst>
                                          <p:attrName>style.visibility</p:attrName>
                                        </p:attrNameLst>
                                      </p:cBhvr>
                                      <p:to>
                                        <p:strVal val="hidden"/>
                                      </p:to>
                                    </p:set>
                                  </p:childTnLst>
                                </p:cTn>
                              </p:par>
                              <p:par>
                                <p:cTn id="128" presetID="8" presetClass="exit" presetSubtype="32" fill="hold" grpId="0" nodeType="withEffect">
                                  <p:stCondLst>
                                    <p:cond delay="0"/>
                                  </p:stCondLst>
                                  <p:childTnLst>
                                    <p:animEffect transition="out" filter="diamond(out)">
                                      <p:cBhvr>
                                        <p:cTn id="129" dur="5000"/>
                                        <p:tgtEl>
                                          <p:spTgt spid="55"/>
                                        </p:tgtEl>
                                      </p:cBhvr>
                                    </p:animEffect>
                                    <p:set>
                                      <p:cBhvr>
                                        <p:cTn id="130" dur="1" fill="hold">
                                          <p:stCondLst>
                                            <p:cond delay="4999"/>
                                          </p:stCondLst>
                                        </p:cTn>
                                        <p:tgtEl>
                                          <p:spTgt spid="55"/>
                                        </p:tgtEl>
                                        <p:attrNameLst>
                                          <p:attrName>style.visibility</p:attrName>
                                        </p:attrNameLst>
                                      </p:cBhvr>
                                      <p:to>
                                        <p:strVal val="hidden"/>
                                      </p:to>
                                    </p:set>
                                  </p:childTnLst>
                                </p:cTn>
                              </p:par>
                              <p:par>
                                <p:cTn id="131" presetID="8" presetClass="exit" presetSubtype="32" fill="hold" grpId="0" nodeType="withEffect">
                                  <p:stCondLst>
                                    <p:cond delay="0"/>
                                  </p:stCondLst>
                                  <p:childTnLst>
                                    <p:animEffect transition="out" filter="diamond(out)">
                                      <p:cBhvr>
                                        <p:cTn id="132" dur="5000"/>
                                        <p:tgtEl>
                                          <p:spTgt spid="56"/>
                                        </p:tgtEl>
                                      </p:cBhvr>
                                    </p:animEffect>
                                    <p:set>
                                      <p:cBhvr>
                                        <p:cTn id="133" dur="1" fill="hold">
                                          <p:stCondLst>
                                            <p:cond delay="4999"/>
                                          </p:stCondLst>
                                        </p:cTn>
                                        <p:tgtEl>
                                          <p:spTgt spid="56"/>
                                        </p:tgtEl>
                                        <p:attrNameLst>
                                          <p:attrName>style.visibility</p:attrName>
                                        </p:attrNameLst>
                                      </p:cBhvr>
                                      <p:to>
                                        <p:strVal val="hidden"/>
                                      </p:to>
                                    </p:set>
                                  </p:childTnLst>
                                </p:cTn>
                              </p:par>
                              <p:par>
                                <p:cTn id="134" presetID="8" presetClass="exit" presetSubtype="32" fill="hold" grpId="0" nodeType="withEffect">
                                  <p:stCondLst>
                                    <p:cond delay="0"/>
                                  </p:stCondLst>
                                  <p:childTnLst>
                                    <p:animEffect transition="out" filter="diamond(out)">
                                      <p:cBhvr>
                                        <p:cTn id="135" dur="5000"/>
                                        <p:tgtEl>
                                          <p:spTgt spid="57"/>
                                        </p:tgtEl>
                                      </p:cBhvr>
                                    </p:animEffect>
                                    <p:set>
                                      <p:cBhvr>
                                        <p:cTn id="136" dur="1" fill="hold">
                                          <p:stCondLst>
                                            <p:cond delay="4999"/>
                                          </p:stCondLst>
                                        </p:cTn>
                                        <p:tgtEl>
                                          <p:spTgt spid="57"/>
                                        </p:tgtEl>
                                        <p:attrNameLst>
                                          <p:attrName>style.visibility</p:attrName>
                                        </p:attrNameLst>
                                      </p:cBhvr>
                                      <p:to>
                                        <p:strVal val="hidden"/>
                                      </p:to>
                                    </p:set>
                                  </p:childTnLst>
                                </p:cTn>
                              </p:par>
                              <p:par>
                                <p:cTn id="137" presetID="8" presetClass="exit" presetSubtype="32" fill="hold" grpId="0" nodeType="withEffect">
                                  <p:stCondLst>
                                    <p:cond delay="0"/>
                                  </p:stCondLst>
                                  <p:childTnLst>
                                    <p:animEffect transition="out" filter="diamond(out)">
                                      <p:cBhvr>
                                        <p:cTn id="138" dur="5000"/>
                                        <p:tgtEl>
                                          <p:spTgt spid="58"/>
                                        </p:tgtEl>
                                      </p:cBhvr>
                                    </p:animEffect>
                                    <p:set>
                                      <p:cBhvr>
                                        <p:cTn id="139" dur="1" fill="hold">
                                          <p:stCondLst>
                                            <p:cond delay="4999"/>
                                          </p:stCondLst>
                                        </p:cTn>
                                        <p:tgtEl>
                                          <p:spTgt spid="58"/>
                                        </p:tgtEl>
                                        <p:attrNameLst>
                                          <p:attrName>style.visibility</p:attrName>
                                        </p:attrNameLst>
                                      </p:cBhvr>
                                      <p:to>
                                        <p:strVal val="hidden"/>
                                      </p:to>
                                    </p:set>
                                  </p:childTnLst>
                                </p:cTn>
                              </p:par>
                              <p:par>
                                <p:cTn id="140" presetID="8" presetClass="exit" presetSubtype="32" fill="hold" grpId="0" nodeType="withEffect">
                                  <p:stCondLst>
                                    <p:cond delay="0"/>
                                  </p:stCondLst>
                                  <p:childTnLst>
                                    <p:animEffect transition="out" filter="diamond(out)">
                                      <p:cBhvr>
                                        <p:cTn id="141" dur="5000"/>
                                        <p:tgtEl>
                                          <p:spTgt spid="59"/>
                                        </p:tgtEl>
                                      </p:cBhvr>
                                    </p:animEffect>
                                    <p:set>
                                      <p:cBhvr>
                                        <p:cTn id="142" dur="1" fill="hold">
                                          <p:stCondLst>
                                            <p:cond delay="4999"/>
                                          </p:stCondLst>
                                        </p:cTn>
                                        <p:tgtEl>
                                          <p:spTgt spid="59"/>
                                        </p:tgtEl>
                                        <p:attrNameLst>
                                          <p:attrName>style.visibility</p:attrName>
                                        </p:attrNameLst>
                                      </p:cBhvr>
                                      <p:to>
                                        <p:strVal val="hidden"/>
                                      </p:to>
                                    </p:set>
                                  </p:childTnLst>
                                </p:cTn>
                              </p:par>
                              <p:par>
                                <p:cTn id="143" presetID="8" presetClass="exit" presetSubtype="32" fill="hold" grpId="0" nodeType="withEffect">
                                  <p:stCondLst>
                                    <p:cond delay="0"/>
                                  </p:stCondLst>
                                  <p:childTnLst>
                                    <p:animEffect transition="out" filter="diamond(out)">
                                      <p:cBhvr>
                                        <p:cTn id="144" dur="5000"/>
                                        <p:tgtEl>
                                          <p:spTgt spid="60"/>
                                        </p:tgtEl>
                                      </p:cBhvr>
                                    </p:animEffect>
                                    <p:set>
                                      <p:cBhvr>
                                        <p:cTn id="145" dur="1" fill="hold">
                                          <p:stCondLst>
                                            <p:cond delay="4999"/>
                                          </p:stCondLst>
                                        </p:cTn>
                                        <p:tgtEl>
                                          <p:spTgt spid="60"/>
                                        </p:tgtEl>
                                        <p:attrNameLst>
                                          <p:attrName>style.visibility</p:attrName>
                                        </p:attrNameLst>
                                      </p:cBhvr>
                                      <p:to>
                                        <p:strVal val="hidden"/>
                                      </p:to>
                                    </p:set>
                                  </p:childTnLst>
                                </p:cTn>
                              </p:par>
                              <p:par>
                                <p:cTn id="146" presetID="8" presetClass="exit" presetSubtype="32" fill="hold" grpId="0" nodeType="withEffect">
                                  <p:stCondLst>
                                    <p:cond delay="0"/>
                                  </p:stCondLst>
                                  <p:childTnLst>
                                    <p:animEffect transition="out" filter="diamond(out)">
                                      <p:cBhvr>
                                        <p:cTn id="147" dur="5000"/>
                                        <p:tgtEl>
                                          <p:spTgt spid="61"/>
                                        </p:tgtEl>
                                      </p:cBhvr>
                                    </p:animEffect>
                                    <p:set>
                                      <p:cBhvr>
                                        <p:cTn id="148" dur="1" fill="hold">
                                          <p:stCondLst>
                                            <p:cond delay="4999"/>
                                          </p:stCondLst>
                                        </p:cTn>
                                        <p:tgtEl>
                                          <p:spTgt spid="61"/>
                                        </p:tgtEl>
                                        <p:attrNameLst>
                                          <p:attrName>style.visibility</p:attrName>
                                        </p:attrNameLst>
                                      </p:cBhvr>
                                      <p:to>
                                        <p:strVal val="hidden"/>
                                      </p:to>
                                    </p:set>
                                  </p:childTnLst>
                                </p:cTn>
                              </p:par>
                              <p:par>
                                <p:cTn id="149" presetID="8" presetClass="exit" presetSubtype="32" fill="hold" grpId="0" nodeType="withEffect">
                                  <p:stCondLst>
                                    <p:cond delay="0"/>
                                  </p:stCondLst>
                                  <p:childTnLst>
                                    <p:animEffect transition="out" filter="diamond(out)">
                                      <p:cBhvr>
                                        <p:cTn id="150" dur="5000"/>
                                        <p:tgtEl>
                                          <p:spTgt spid="62"/>
                                        </p:tgtEl>
                                      </p:cBhvr>
                                    </p:animEffect>
                                    <p:set>
                                      <p:cBhvr>
                                        <p:cTn id="151" dur="1" fill="hold">
                                          <p:stCondLst>
                                            <p:cond delay="4999"/>
                                          </p:stCondLst>
                                        </p:cTn>
                                        <p:tgtEl>
                                          <p:spTgt spid="62"/>
                                        </p:tgtEl>
                                        <p:attrNameLst>
                                          <p:attrName>style.visibility</p:attrName>
                                        </p:attrNameLst>
                                      </p:cBhvr>
                                      <p:to>
                                        <p:strVal val="hidden"/>
                                      </p:to>
                                    </p:set>
                                  </p:childTnLst>
                                </p:cTn>
                              </p:par>
                              <p:par>
                                <p:cTn id="152" presetID="8" presetClass="exit" presetSubtype="32" fill="hold" grpId="0" nodeType="withEffect">
                                  <p:stCondLst>
                                    <p:cond delay="0"/>
                                  </p:stCondLst>
                                  <p:childTnLst>
                                    <p:animEffect transition="out" filter="diamond(out)">
                                      <p:cBhvr>
                                        <p:cTn id="153" dur="5000"/>
                                        <p:tgtEl>
                                          <p:spTgt spid="63"/>
                                        </p:tgtEl>
                                      </p:cBhvr>
                                    </p:animEffect>
                                    <p:set>
                                      <p:cBhvr>
                                        <p:cTn id="154" dur="1" fill="hold">
                                          <p:stCondLst>
                                            <p:cond delay="4999"/>
                                          </p:stCondLst>
                                        </p:cTn>
                                        <p:tgtEl>
                                          <p:spTgt spid="63"/>
                                        </p:tgtEl>
                                        <p:attrNameLst>
                                          <p:attrName>style.visibility</p:attrName>
                                        </p:attrNameLst>
                                      </p:cBhvr>
                                      <p:to>
                                        <p:strVal val="hidden"/>
                                      </p:to>
                                    </p:set>
                                  </p:childTnLst>
                                </p:cTn>
                              </p:par>
                              <p:par>
                                <p:cTn id="155" presetID="8" presetClass="exit" presetSubtype="32" fill="hold" grpId="0" nodeType="withEffect">
                                  <p:stCondLst>
                                    <p:cond delay="0"/>
                                  </p:stCondLst>
                                  <p:childTnLst>
                                    <p:animEffect transition="out" filter="diamond(out)">
                                      <p:cBhvr>
                                        <p:cTn id="156" dur="5000"/>
                                        <p:tgtEl>
                                          <p:spTgt spid="64"/>
                                        </p:tgtEl>
                                      </p:cBhvr>
                                    </p:animEffect>
                                    <p:set>
                                      <p:cBhvr>
                                        <p:cTn id="157" dur="1" fill="hold">
                                          <p:stCondLst>
                                            <p:cond delay="4999"/>
                                          </p:stCondLst>
                                        </p:cTn>
                                        <p:tgtEl>
                                          <p:spTgt spid="64"/>
                                        </p:tgtEl>
                                        <p:attrNameLst>
                                          <p:attrName>style.visibility</p:attrName>
                                        </p:attrNameLst>
                                      </p:cBhvr>
                                      <p:to>
                                        <p:strVal val="hidden"/>
                                      </p:to>
                                    </p:set>
                                  </p:childTnLst>
                                </p:cTn>
                              </p:par>
                              <p:par>
                                <p:cTn id="158" presetID="8" presetClass="exit" presetSubtype="32" fill="hold" grpId="0" nodeType="withEffect">
                                  <p:stCondLst>
                                    <p:cond delay="0"/>
                                  </p:stCondLst>
                                  <p:childTnLst>
                                    <p:animEffect transition="out" filter="diamond(out)">
                                      <p:cBhvr>
                                        <p:cTn id="159" dur="5000"/>
                                        <p:tgtEl>
                                          <p:spTgt spid="65"/>
                                        </p:tgtEl>
                                      </p:cBhvr>
                                    </p:animEffect>
                                    <p:set>
                                      <p:cBhvr>
                                        <p:cTn id="160" dur="1" fill="hold">
                                          <p:stCondLst>
                                            <p:cond delay="4999"/>
                                          </p:stCondLst>
                                        </p:cTn>
                                        <p:tgtEl>
                                          <p:spTgt spid="65"/>
                                        </p:tgtEl>
                                        <p:attrNameLst>
                                          <p:attrName>style.visibility</p:attrName>
                                        </p:attrNameLst>
                                      </p:cBhvr>
                                      <p:to>
                                        <p:strVal val="hidden"/>
                                      </p:to>
                                    </p:set>
                                  </p:childTnLst>
                                </p:cTn>
                              </p:par>
                              <p:par>
                                <p:cTn id="161" presetID="8" presetClass="exit" presetSubtype="32" fill="hold" grpId="0" nodeType="withEffect">
                                  <p:stCondLst>
                                    <p:cond delay="0"/>
                                  </p:stCondLst>
                                  <p:childTnLst>
                                    <p:animEffect transition="out" filter="diamond(out)">
                                      <p:cBhvr>
                                        <p:cTn id="162" dur="5000"/>
                                        <p:tgtEl>
                                          <p:spTgt spid="66"/>
                                        </p:tgtEl>
                                      </p:cBhvr>
                                    </p:animEffect>
                                    <p:set>
                                      <p:cBhvr>
                                        <p:cTn id="163" dur="1" fill="hold">
                                          <p:stCondLst>
                                            <p:cond delay="4999"/>
                                          </p:stCondLst>
                                        </p:cTn>
                                        <p:tgtEl>
                                          <p:spTgt spid="66"/>
                                        </p:tgtEl>
                                        <p:attrNameLst>
                                          <p:attrName>style.visibility</p:attrName>
                                        </p:attrNameLst>
                                      </p:cBhvr>
                                      <p:to>
                                        <p:strVal val="hidden"/>
                                      </p:to>
                                    </p:set>
                                  </p:childTnLst>
                                </p:cTn>
                              </p:par>
                              <p:par>
                                <p:cTn id="164" presetID="8" presetClass="exit" presetSubtype="32" fill="hold" grpId="0" nodeType="withEffect">
                                  <p:stCondLst>
                                    <p:cond delay="0"/>
                                  </p:stCondLst>
                                  <p:childTnLst>
                                    <p:animEffect transition="out" filter="diamond(out)">
                                      <p:cBhvr>
                                        <p:cTn id="165" dur="5000"/>
                                        <p:tgtEl>
                                          <p:spTgt spid="67"/>
                                        </p:tgtEl>
                                      </p:cBhvr>
                                    </p:animEffect>
                                    <p:set>
                                      <p:cBhvr>
                                        <p:cTn id="166" dur="1" fill="hold">
                                          <p:stCondLst>
                                            <p:cond delay="4999"/>
                                          </p:stCondLst>
                                        </p:cTn>
                                        <p:tgtEl>
                                          <p:spTgt spid="67"/>
                                        </p:tgtEl>
                                        <p:attrNameLst>
                                          <p:attrName>style.visibility</p:attrName>
                                        </p:attrNameLst>
                                      </p:cBhvr>
                                      <p:to>
                                        <p:strVal val="hidden"/>
                                      </p:to>
                                    </p:set>
                                  </p:childTnLst>
                                </p:cTn>
                              </p:par>
                              <p:par>
                                <p:cTn id="167" presetID="8" presetClass="exit" presetSubtype="32" fill="hold" grpId="0" nodeType="withEffect">
                                  <p:stCondLst>
                                    <p:cond delay="0"/>
                                  </p:stCondLst>
                                  <p:childTnLst>
                                    <p:animEffect transition="out" filter="diamond(out)">
                                      <p:cBhvr>
                                        <p:cTn id="168" dur="5000"/>
                                        <p:tgtEl>
                                          <p:spTgt spid="6"/>
                                        </p:tgtEl>
                                      </p:cBhvr>
                                    </p:animEffect>
                                    <p:set>
                                      <p:cBhvr>
                                        <p:cTn id="169" dur="1" fill="hold">
                                          <p:stCondLst>
                                            <p:cond delay="4999"/>
                                          </p:stCondLst>
                                        </p:cTn>
                                        <p:tgtEl>
                                          <p:spTgt spid="6"/>
                                        </p:tgtEl>
                                        <p:attrNameLst>
                                          <p:attrName>style.visibility</p:attrName>
                                        </p:attrNameLst>
                                      </p:cBhvr>
                                      <p:to>
                                        <p:strVal val="hidden"/>
                                      </p:to>
                                    </p:set>
                                  </p:childTnLst>
                                </p:cTn>
                              </p:par>
                              <p:par>
                                <p:cTn id="170" presetID="8" presetClass="exit" presetSubtype="32" fill="hold" grpId="0" nodeType="withEffect">
                                  <p:stCondLst>
                                    <p:cond delay="0"/>
                                  </p:stCondLst>
                                  <p:childTnLst>
                                    <p:animEffect transition="out" filter="diamond(out)">
                                      <p:cBhvr>
                                        <p:cTn id="171" dur="5000"/>
                                        <p:tgtEl>
                                          <p:spTgt spid="7"/>
                                        </p:tgtEl>
                                      </p:cBhvr>
                                    </p:animEffect>
                                    <p:set>
                                      <p:cBhvr>
                                        <p:cTn id="172" dur="1" fill="hold">
                                          <p:stCondLst>
                                            <p:cond delay="4999"/>
                                          </p:stCondLst>
                                        </p:cTn>
                                        <p:tgtEl>
                                          <p:spTgt spid="7"/>
                                        </p:tgtEl>
                                        <p:attrNameLst>
                                          <p:attrName>style.visibility</p:attrName>
                                        </p:attrNameLst>
                                      </p:cBhvr>
                                      <p:to>
                                        <p:strVal val="hidden"/>
                                      </p:to>
                                    </p:set>
                                  </p:childTnLst>
                                </p:cTn>
                              </p:par>
                              <p:par>
                                <p:cTn id="173" presetID="8" presetClass="exit" presetSubtype="32" fill="hold" grpId="0" nodeType="withEffect">
                                  <p:stCondLst>
                                    <p:cond delay="0"/>
                                  </p:stCondLst>
                                  <p:childTnLst>
                                    <p:animEffect transition="out" filter="diamond(out)">
                                      <p:cBhvr>
                                        <p:cTn id="174" dur="5000"/>
                                        <p:tgtEl>
                                          <p:spTgt spid="8"/>
                                        </p:tgtEl>
                                      </p:cBhvr>
                                    </p:animEffect>
                                    <p:set>
                                      <p:cBhvr>
                                        <p:cTn id="175" dur="1" fill="hold">
                                          <p:stCondLst>
                                            <p:cond delay="4999"/>
                                          </p:stCondLst>
                                        </p:cTn>
                                        <p:tgtEl>
                                          <p:spTgt spid="8"/>
                                        </p:tgtEl>
                                        <p:attrNameLst>
                                          <p:attrName>style.visibility</p:attrName>
                                        </p:attrNameLst>
                                      </p:cBhvr>
                                      <p:to>
                                        <p:strVal val="hidden"/>
                                      </p:to>
                                    </p:set>
                                  </p:childTnLst>
                                </p:cTn>
                              </p:par>
                              <p:par>
                                <p:cTn id="176" presetID="8" presetClass="exit" presetSubtype="32" fill="hold" grpId="0" nodeType="withEffect">
                                  <p:stCondLst>
                                    <p:cond delay="0"/>
                                  </p:stCondLst>
                                  <p:childTnLst>
                                    <p:animEffect transition="out" filter="diamond(out)">
                                      <p:cBhvr>
                                        <p:cTn id="177" dur="5000"/>
                                        <p:tgtEl>
                                          <p:spTgt spid="9"/>
                                        </p:tgtEl>
                                      </p:cBhvr>
                                    </p:animEffect>
                                    <p:set>
                                      <p:cBhvr>
                                        <p:cTn id="178" dur="1" fill="hold">
                                          <p:stCondLst>
                                            <p:cond delay="4999"/>
                                          </p:stCondLst>
                                        </p:cTn>
                                        <p:tgtEl>
                                          <p:spTgt spid="9"/>
                                        </p:tgtEl>
                                        <p:attrNameLst>
                                          <p:attrName>style.visibility</p:attrName>
                                        </p:attrNameLst>
                                      </p:cBhvr>
                                      <p:to>
                                        <p:strVal val="hidden"/>
                                      </p:to>
                                    </p:set>
                                  </p:childTnLst>
                                </p:cTn>
                              </p:par>
                              <p:par>
                                <p:cTn id="179" presetID="8" presetClass="exit" presetSubtype="32" fill="hold" grpId="0" nodeType="withEffect">
                                  <p:stCondLst>
                                    <p:cond delay="0"/>
                                  </p:stCondLst>
                                  <p:childTnLst>
                                    <p:animEffect transition="out" filter="diamond(out)">
                                      <p:cBhvr>
                                        <p:cTn id="180" dur="5000"/>
                                        <p:tgtEl>
                                          <p:spTgt spid="10"/>
                                        </p:tgtEl>
                                      </p:cBhvr>
                                    </p:animEffect>
                                    <p:set>
                                      <p:cBhvr>
                                        <p:cTn id="181" dur="1" fill="hold">
                                          <p:stCondLst>
                                            <p:cond delay="4999"/>
                                          </p:stCondLst>
                                        </p:cTn>
                                        <p:tgtEl>
                                          <p:spTgt spid="10"/>
                                        </p:tgtEl>
                                        <p:attrNameLst>
                                          <p:attrName>style.visibility</p:attrName>
                                        </p:attrNameLst>
                                      </p:cBhvr>
                                      <p:to>
                                        <p:strVal val="hidden"/>
                                      </p:to>
                                    </p:set>
                                  </p:childTnLst>
                                </p:cTn>
                              </p:par>
                              <p:par>
                                <p:cTn id="182" presetID="8" presetClass="exit" presetSubtype="32" fill="hold" grpId="0" nodeType="withEffect">
                                  <p:stCondLst>
                                    <p:cond delay="0"/>
                                  </p:stCondLst>
                                  <p:childTnLst>
                                    <p:animEffect transition="out" filter="diamond(out)">
                                      <p:cBhvr>
                                        <p:cTn id="183" dur="5000"/>
                                        <p:tgtEl>
                                          <p:spTgt spid="11"/>
                                        </p:tgtEl>
                                      </p:cBhvr>
                                    </p:animEffect>
                                    <p:set>
                                      <p:cBhvr>
                                        <p:cTn id="184" dur="1" fill="hold">
                                          <p:stCondLst>
                                            <p:cond delay="4999"/>
                                          </p:stCondLst>
                                        </p:cTn>
                                        <p:tgtEl>
                                          <p:spTgt spid="11"/>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32c76c39c2e1828e8ddd011c6d8eb8be.jpg"/>
          <p:cNvPicPr>
            <a:picLocks noChangeAspect="1"/>
          </p:cNvPicPr>
          <p:nvPr/>
        </p:nvPicPr>
        <p:blipFill>
          <a:blip r:embed="rId2"/>
          <a:stretch>
            <a:fillRect/>
          </a:stretch>
        </p:blipFill>
        <p:spPr>
          <a:xfrm>
            <a:off x="0" y="0"/>
            <a:ext cx="9136568"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grpId="0" nodeType="withEffect">
                                  <p:stCondLst>
                                    <p:cond delay="0"/>
                                  </p:stCondLst>
                                  <p:childTnLst>
                                    <p:animEffect transition="out" filter="strips(upLef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8" presetClass="exit" presetSubtype="9" fill="hold" grpId="0" nodeType="withEffect">
                                  <p:stCondLst>
                                    <p:cond delay="0"/>
                                  </p:stCondLst>
                                  <p:childTnLst>
                                    <p:animEffect transition="out" filter="strips(upLef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8" presetClass="exit" presetSubtype="9" fill="hold" grpId="0" nodeType="withEffect">
                                  <p:stCondLst>
                                    <p:cond delay="0"/>
                                  </p:stCondLst>
                                  <p:childTnLst>
                                    <p:animEffect transition="out" filter="strips(upLef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9" fill="hold" grpId="0" nodeType="withEffect">
                                  <p:stCondLst>
                                    <p:cond delay="0"/>
                                  </p:stCondLst>
                                  <p:childTnLst>
                                    <p:animEffect transition="out" filter="strips(up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9" fill="hold" grpId="0" nodeType="withEffect">
                                  <p:stCondLst>
                                    <p:cond delay="0"/>
                                  </p:stCondLst>
                                  <p:childTnLst>
                                    <p:animEffect transition="out" filter="strips(upLeft)">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18" presetClass="exit" presetSubtype="9" fill="hold" grpId="0" nodeType="withEffect">
                                  <p:stCondLst>
                                    <p:cond delay="0"/>
                                  </p:stCondLst>
                                  <p:childTnLst>
                                    <p:animEffect transition="out" filter="strips(upLeft)">
                                      <p:cBhvr>
                                        <p:cTn id="24" dur="5000"/>
                                        <p:tgtEl>
                                          <p:spTgt spid="16"/>
                                        </p:tgtEl>
                                      </p:cBhvr>
                                    </p:animEffect>
                                    <p:set>
                                      <p:cBhvr>
                                        <p:cTn id="25" dur="1" fill="hold">
                                          <p:stCondLst>
                                            <p:cond delay="4999"/>
                                          </p:stCondLst>
                                        </p:cTn>
                                        <p:tgtEl>
                                          <p:spTgt spid="16"/>
                                        </p:tgtEl>
                                        <p:attrNameLst>
                                          <p:attrName>style.visibility</p:attrName>
                                        </p:attrNameLst>
                                      </p:cBhvr>
                                      <p:to>
                                        <p:strVal val="hidden"/>
                                      </p:to>
                                    </p:set>
                                  </p:childTnLst>
                                </p:cTn>
                              </p:par>
                              <p:par>
                                <p:cTn id="26" presetID="18" presetClass="exit" presetSubtype="9" fill="hold" grpId="0" nodeType="withEffect">
                                  <p:stCondLst>
                                    <p:cond delay="0"/>
                                  </p:stCondLst>
                                  <p:childTnLst>
                                    <p:animEffect transition="out" filter="strips(upLeft)">
                                      <p:cBhvr>
                                        <p:cTn id="27" dur="5000"/>
                                        <p:tgtEl>
                                          <p:spTgt spid="17"/>
                                        </p:tgtEl>
                                      </p:cBhvr>
                                    </p:animEffect>
                                    <p:set>
                                      <p:cBhvr>
                                        <p:cTn id="28" dur="1" fill="hold">
                                          <p:stCondLst>
                                            <p:cond delay="4999"/>
                                          </p:stCondLst>
                                        </p:cTn>
                                        <p:tgtEl>
                                          <p:spTgt spid="17"/>
                                        </p:tgtEl>
                                        <p:attrNameLst>
                                          <p:attrName>style.visibility</p:attrName>
                                        </p:attrNameLst>
                                      </p:cBhvr>
                                      <p:to>
                                        <p:strVal val="hidden"/>
                                      </p:to>
                                    </p:set>
                                  </p:childTnLst>
                                </p:cTn>
                              </p:par>
                              <p:par>
                                <p:cTn id="29" presetID="18" presetClass="exit" presetSubtype="9" fill="hold" grpId="0" nodeType="withEffect">
                                  <p:stCondLst>
                                    <p:cond delay="0"/>
                                  </p:stCondLst>
                                  <p:childTnLst>
                                    <p:animEffect transition="out" filter="strips(upLeft)">
                                      <p:cBhvr>
                                        <p:cTn id="30" dur="5000"/>
                                        <p:tgtEl>
                                          <p:spTgt spid="18"/>
                                        </p:tgtEl>
                                      </p:cBhvr>
                                    </p:animEffect>
                                    <p:set>
                                      <p:cBhvr>
                                        <p:cTn id="31" dur="1" fill="hold">
                                          <p:stCondLst>
                                            <p:cond delay="4999"/>
                                          </p:stCondLst>
                                        </p:cTn>
                                        <p:tgtEl>
                                          <p:spTgt spid="18"/>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5000"/>
                                        <p:tgtEl>
                                          <p:spTgt spid="19"/>
                                        </p:tgtEl>
                                      </p:cBhvr>
                                    </p:animEffect>
                                    <p:set>
                                      <p:cBhvr>
                                        <p:cTn id="34" dur="1" fill="hold">
                                          <p:stCondLst>
                                            <p:cond delay="4999"/>
                                          </p:stCondLst>
                                        </p:cTn>
                                        <p:tgtEl>
                                          <p:spTgt spid="19"/>
                                        </p:tgtEl>
                                        <p:attrNameLst>
                                          <p:attrName>style.visibility</p:attrName>
                                        </p:attrNameLst>
                                      </p:cBhvr>
                                      <p:to>
                                        <p:strVal val="hidden"/>
                                      </p:to>
                                    </p:set>
                                  </p:childTnLst>
                                </p:cTn>
                              </p:par>
                              <p:par>
                                <p:cTn id="35" presetID="18" presetClass="exit" presetSubtype="9" fill="hold" grpId="0" nodeType="withEffect">
                                  <p:stCondLst>
                                    <p:cond delay="0"/>
                                  </p:stCondLst>
                                  <p:childTnLst>
                                    <p:animEffect transition="out" filter="strips(upLeft)">
                                      <p:cBhvr>
                                        <p:cTn id="36" dur="5000"/>
                                        <p:tgtEl>
                                          <p:spTgt spid="20"/>
                                        </p:tgtEl>
                                      </p:cBhvr>
                                    </p:animEffect>
                                    <p:set>
                                      <p:cBhvr>
                                        <p:cTn id="37" dur="1" fill="hold">
                                          <p:stCondLst>
                                            <p:cond delay="4999"/>
                                          </p:stCondLst>
                                        </p:cTn>
                                        <p:tgtEl>
                                          <p:spTgt spid="20"/>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5000"/>
                                        <p:tgtEl>
                                          <p:spTgt spid="25"/>
                                        </p:tgtEl>
                                      </p:cBhvr>
                                    </p:animEffect>
                                    <p:set>
                                      <p:cBhvr>
                                        <p:cTn id="40" dur="1" fill="hold">
                                          <p:stCondLst>
                                            <p:cond delay="4999"/>
                                          </p:stCondLst>
                                        </p:cTn>
                                        <p:tgtEl>
                                          <p:spTgt spid="25"/>
                                        </p:tgtEl>
                                        <p:attrNameLst>
                                          <p:attrName>style.visibility</p:attrName>
                                        </p:attrNameLst>
                                      </p:cBhvr>
                                      <p:to>
                                        <p:strVal val="hidden"/>
                                      </p:to>
                                    </p:set>
                                  </p:childTnLst>
                                </p:cTn>
                              </p:par>
                              <p:par>
                                <p:cTn id="41" presetID="18" presetClass="exit" presetSubtype="9" fill="hold" grpId="0" nodeType="withEffect">
                                  <p:stCondLst>
                                    <p:cond delay="0"/>
                                  </p:stCondLst>
                                  <p:childTnLst>
                                    <p:animEffect transition="out" filter="strips(upLeft)">
                                      <p:cBhvr>
                                        <p:cTn id="42" dur="5000"/>
                                        <p:tgtEl>
                                          <p:spTgt spid="26"/>
                                        </p:tgtEl>
                                      </p:cBhvr>
                                    </p:animEffect>
                                    <p:set>
                                      <p:cBhvr>
                                        <p:cTn id="43" dur="1" fill="hold">
                                          <p:stCondLst>
                                            <p:cond delay="4999"/>
                                          </p:stCondLst>
                                        </p:cTn>
                                        <p:tgtEl>
                                          <p:spTgt spid="26"/>
                                        </p:tgtEl>
                                        <p:attrNameLst>
                                          <p:attrName>style.visibility</p:attrName>
                                        </p:attrNameLst>
                                      </p:cBhvr>
                                      <p:to>
                                        <p:strVal val="hidden"/>
                                      </p:to>
                                    </p:set>
                                  </p:childTnLst>
                                </p:cTn>
                              </p:par>
                              <p:par>
                                <p:cTn id="44" presetID="18" presetClass="exit" presetSubtype="9" fill="hold" grpId="0" nodeType="withEffect">
                                  <p:stCondLst>
                                    <p:cond delay="0"/>
                                  </p:stCondLst>
                                  <p:childTnLst>
                                    <p:animEffect transition="out" filter="strips(upLeft)">
                                      <p:cBhvr>
                                        <p:cTn id="45" dur="5000"/>
                                        <p:tgtEl>
                                          <p:spTgt spid="27"/>
                                        </p:tgtEl>
                                      </p:cBhvr>
                                    </p:animEffect>
                                    <p:set>
                                      <p:cBhvr>
                                        <p:cTn id="46" dur="1" fill="hold">
                                          <p:stCondLst>
                                            <p:cond delay="4999"/>
                                          </p:stCondLst>
                                        </p:cTn>
                                        <p:tgtEl>
                                          <p:spTgt spid="27"/>
                                        </p:tgtEl>
                                        <p:attrNameLst>
                                          <p:attrName>style.visibility</p:attrName>
                                        </p:attrNameLst>
                                      </p:cBhvr>
                                      <p:to>
                                        <p:strVal val="hidden"/>
                                      </p:to>
                                    </p:set>
                                  </p:childTnLst>
                                </p:cTn>
                              </p:par>
                              <p:par>
                                <p:cTn id="47" presetID="18" presetClass="exit" presetSubtype="9" fill="hold" grpId="0" nodeType="withEffect">
                                  <p:stCondLst>
                                    <p:cond delay="0"/>
                                  </p:stCondLst>
                                  <p:childTnLst>
                                    <p:animEffect transition="out" filter="strips(upLeft)">
                                      <p:cBhvr>
                                        <p:cTn id="48" dur="5000"/>
                                        <p:tgtEl>
                                          <p:spTgt spid="28"/>
                                        </p:tgtEl>
                                      </p:cBhvr>
                                    </p:animEffect>
                                    <p:set>
                                      <p:cBhvr>
                                        <p:cTn id="49" dur="1" fill="hold">
                                          <p:stCondLst>
                                            <p:cond delay="4999"/>
                                          </p:stCondLst>
                                        </p:cTn>
                                        <p:tgtEl>
                                          <p:spTgt spid="28"/>
                                        </p:tgtEl>
                                        <p:attrNameLst>
                                          <p:attrName>style.visibility</p:attrName>
                                        </p:attrNameLst>
                                      </p:cBhvr>
                                      <p:to>
                                        <p:strVal val="hidden"/>
                                      </p:to>
                                    </p:set>
                                  </p:childTnLst>
                                </p:cTn>
                              </p:par>
                              <p:par>
                                <p:cTn id="50" presetID="18" presetClass="exit" presetSubtype="9" fill="hold" grpId="0" nodeType="withEffect">
                                  <p:stCondLst>
                                    <p:cond delay="0"/>
                                  </p:stCondLst>
                                  <p:childTnLst>
                                    <p:animEffect transition="out" filter="strips(upLeft)">
                                      <p:cBhvr>
                                        <p:cTn id="51" dur="5000"/>
                                        <p:tgtEl>
                                          <p:spTgt spid="33"/>
                                        </p:tgtEl>
                                      </p:cBhvr>
                                    </p:animEffect>
                                    <p:set>
                                      <p:cBhvr>
                                        <p:cTn id="52" dur="1" fill="hold">
                                          <p:stCondLst>
                                            <p:cond delay="4999"/>
                                          </p:stCondLst>
                                        </p:cTn>
                                        <p:tgtEl>
                                          <p:spTgt spid="33"/>
                                        </p:tgtEl>
                                        <p:attrNameLst>
                                          <p:attrName>style.visibility</p:attrName>
                                        </p:attrNameLst>
                                      </p:cBhvr>
                                      <p:to>
                                        <p:strVal val="hidden"/>
                                      </p:to>
                                    </p:set>
                                  </p:childTnLst>
                                </p:cTn>
                              </p:par>
                              <p:par>
                                <p:cTn id="53" presetID="18" presetClass="exit" presetSubtype="9" fill="hold" grpId="0" nodeType="withEffect">
                                  <p:stCondLst>
                                    <p:cond delay="0"/>
                                  </p:stCondLst>
                                  <p:childTnLst>
                                    <p:animEffect transition="out" filter="strips(upLeft)">
                                      <p:cBhvr>
                                        <p:cTn id="54" dur="5000"/>
                                        <p:tgtEl>
                                          <p:spTgt spid="34"/>
                                        </p:tgtEl>
                                      </p:cBhvr>
                                    </p:animEffect>
                                    <p:set>
                                      <p:cBhvr>
                                        <p:cTn id="55" dur="1" fill="hold">
                                          <p:stCondLst>
                                            <p:cond delay="4999"/>
                                          </p:stCondLst>
                                        </p:cTn>
                                        <p:tgtEl>
                                          <p:spTgt spid="34"/>
                                        </p:tgtEl>
                                        <p:attrNameLst>
                                          <p:attrName>style.visibility</p:attrName>
                                        </p:attrNameLst>
                                      </p:cBhvr>
                                      <p:to>
                                        <p:strVal val="hidden"/>
                                      </p:to>
                                    </p:set>
                                  </p:childTnLst>
                                </p:cTn>
                              </p:par>
                              <p:par>
                                <p:cTn id="56" presetID="18" presetClass="exit" presetSubtype="9" fill="hold" grpId="0" nodeType="withEffect">
                                  <p:stCondLst>
                                    <p:cond delay="0"/>
                                  </p:stCondLst>
                                  <p:childTnLst>
                                    <p:animEffect transition="out" filter="strips(upLeft)">
                                      <p:cBhvr>
                                        <p:cTn id="57" dur="5000"/>
                                        <p:tgtEl>
                                          <p:spTgt spid="35"/>
                                        </p:tgtEl>
                                      </p:cBhvr>
                                    </p:animEffect>
                                    <p:set>
                                      <p:cBhvr>
                                        <p:cTn id="58" dur="1" fill="hold">
                                          <p:stCondLst>
                                            <p:cond delay="4999"/>
                                          </p:stCondLst>
                                        </p:cTn>
                                        <p:tgtEl>
                                          <p:spTgt spid="35"/>
                                        </p:tgtEl>
                                        <p:attrNameLst>
                                          <p:attrName>style.visibility</p:attrName>
                                        </p:attrNameLst>
                                      </p:cBhvr>
                                      <p:to>
                                        <p:strVal val="hidden"/>
                                      </p:to>
                                    </p:set>
                                  </p:childTnLst>
                                </p:cTn>
                              </p:par>
                              <p:par>
                                <p:cTn id="59" presetID="18" presetClass="exit" presetSubtype="9" fill="hold" grpId="0" nodeType="withEffect">
                                  <p:stCondLst>
                                    <p:cond delay="0"/>
                                  </p:stCondLst>
                                  <p:childTnLst>
                                    <p:animEffect transition="out" filter="strips(upLeft)">
                                      <p:cBhvr>
                                        <p:cTn id="60" dur="5000"/>
                                        <p:tgtEl>
                                          <p:spTgt spid="36"/>
                                        </p:tgtEl>
                                      </p:cBhvr>
                                    </p:animEffect>
                                    <p:set>
                                      <p:cBhvr>
                                        <p:cTn id="61" dur="1" fill="hold">
                                          <p:stCondLst>
                                            <p:cond delay="4999"/>
                                          </p:stCondLst>
                                        </p:cTn>
                                        <p:tgtEl>
                                          <p:spTgt spid="36"/>
                                        </p:tgtEl>
                                        <p:attrNameLst>
                                          <p:attrName>style.visibility</p:attrName>
                                        </p:attrNameLst>
                                      </p:cBhvr>
                                      <p:to>
                                        <p:strVal val="hidden"/>
                                      </p:to>
                                    </p:set>
                                  </p:childTnLst>
                                </p:cTn>
                              </p:par>
                              <p:par>
                                <p:cTn id="62" presetID="18" presetClass="exit" presetSubtype="9" fill="hold" grpId="0" nodeType="withEffect">
                                  <p:stCondLst>
                                    <p:cond delay="0"/>
                                  </p:stCondLst>
                                  <p:childTnLst>
                                    <p:animEffect transition="out" filter="strips(upLeft)">
                                      <p:cBhvr>
                                        <p:cTn id="63" dur="5000"/>
                                        <p:tgtEl>
                                          <p:spTgt spid="37"/>
                                        </p:tgtEl>
                                      </p:cBhvr>
                                    </p:animEffect>
                                    <p:set>
                                      <p:cBhvr>
                                        <p:cTn id="64" dur="1" fill="hold">
                                          <p:stCondLst>
                                            <p:cond delay="4999"/>
                                          </p:stCondLst>
                                        </p:cTn>
                                        <p:tgtEl>
                                          <p:spTgt spid="37"/>
                                        </p:tgtEl>
                                        <p:attrNameLst>
                                          <p:attrName>style.visibility</p:attrName>
                                        </p:attrNameLst>
                                      </p:cBhvr>
                                      <p:to>
                                        <p:strVal val="hidden"/>
                                      </p:to>
                                    </p:set>
                                  </p:childTnLst>
                                </p:cTn>
                              </p:par>
                              <p:par>
                                <p:cTn id="65" presetID="18" presetClass="exit" presetSubtype="9" fill="hold" grpId="0" nodeType="withEffect">
                                  <p:stCondLst>
                                    <p:cond delay="0"/>
                                  </p:stCondLst>
                                  <p:childTnLst>
                                    <p:animEffect transition="out" filter="strips(upLeft)">
                                      <p:cBhvr>
                                        <p:cTn id="66" dur="5000"/>
                                        <p:tgtEl>
                                          <p:spTgt spid="42"/>
                                        </p:tgtEl>
                                      </p:cBhvr>
                                    </p:animEffect>
                                    <p:set>
                                      <p:cBhvr>
                                        <p:cTn id="67" dur="1" fill="hold">
                                          <p:stCondLst>
                                            <p:cond delay="4999"/>
                                          </p:stCondLst>
                                        </p:cTn>
                                        <p:tgtEl>
                                          <p:spTgt spid="42"/>
                                        </p:tgtEl>
                                        <p:attrNameLst>
                                          <p:attrName>style.visibility</p:attrName>
                                        </p:attrNameLst>
                                      </p:cBhvr>
                                      <p:to>
                                        <p:strVal val="hidden"/>
                                      </p:to>
                                    </p:set>
                                  </p:childTnLst>
                                </p:cTn>
                              </p:par>
                              <p:par>
                                <p:cTn id="68" presetID="18" presetClass="exit" presetSubtype="9" fill="hold" grpId="0" nodeType="withEffect">
                                  <p:stCondLst>
                                    <p:cond delay="0"/>
                                  </p:stCondLst>
                                  <p:childTnLst>
                                    <p:animEffect transition="out" filter="strips(upLeft)">
                                      <p:cBhvr>
                                        <p:cTn id="69" dur="5000"/>
                                        <p:tgtEl>
                                          <p:spTgt spid="43"/>
                                        </p:tgtEl>
                                      </p:cBhvr>
                                    </p:animEffect>
                                    <p:set>
                                      <p:cBhvr>
                                        <p:cTn id="70" dur="1" fill="hold">
                                          <p:stCondLst>
                                            <p:cond delay="4999"/>
                                          </p:stCondLst>
                                        </p:cTn>
                                        <p:tgtEl>
                                          <p:spTgt spid="43"/>
                                        </p:tgtEl>
                                        <p:attrNameLst>
                                          <p:attrName>style.visibility</p:attrName>
                                        </p:attrNameLst>
                                      </p:cBhvr>
                                      <p:to>
                                        <p:strVal val="hidden"/>
                                      </p:to>
                                    </p:set>
                                  </p:childTnLst>
                                </p:cTn>
                              </p:par>
                              <p:par>
                                <p:cTn id="71" presetID="18" presetClass="exit" presetSubtype="9" fill="hold" grpId="0" nodeType="withEffect">
                                  <p:stCondLst>
                                    <p:cond delay="0"/>
                                  </p:stCondLst>
                                  <p:childTnLst>
                                    <p:animEffect transition="out" filter="strips(upLeft)">
                                      <p:cBhvr>
                                        <p:cTn id="72" dur="5000"/>
                                        <p:tgtEl>
                                          <p:spTgt spid="44"/>
                                        </p:tgtEl>
                                      </p:cBhvr>
                                    </p:animEffect>
                                    <p:set>
                                      <p:cBhvr>
                                        <p:cTn id="73" dur="1" fill="hold">
                                          <p:stCondLst>
                                            <p:cond delay="4999"/>
                                          </p:stCondLst>
                                        </p:cTn>
                                        <p:tgtEl>
                                          <p:spTgt spid="44"/>
                                        </p:tgtEl>
                                        <p:attrNameLst>
                                          <p:attrName>style.visibility</p:attrName>
                                        </p:attrNameLst>
                                      </p:cBhvr>
                                      <p:to>
                                        <p:strVal val="hidden"/>
                                      </p:to>
                                    </p:set>
                                  </p:childTnLst>
                                </p:cTn>
                              </p:par>
                              <p:par>
                                <p:cTn id="74" presetID="18" presetClass="exit" presetSubtype="9" fill="hold" grpId="0" nodeType="withEffect">
                                  <p:stCondLst>
                                    <p:cond delay="0"/>
                                  </p:stCondLst>
                                  <p:childTnLst>
                                    <p:animEffect transition="out" filter="strips(upLeft)">
                                      <p:cBhvr>
                                        <p:cTn id="75" dur="5000"/>
                                        <p:tgtEl>
                                          <p:spTgt spid="45"/>
                                        </p:tgtEl>
                                      </p:cBhvr>
                                    </p:animEffect>
                                    <p:set>
                                      <p:cBhvr>
                                        <p:cTn id="76" dur="1" fill="hold">
                                          <p:stCondLst>
                                            <p:cond delay="4999"/>
                                          </p:stCondLst>
                                        </p:cTn>
                                        <p:tgtEl>
                                          <p:spTgt spid="45"/>
                                        </p:tgtEl>
                                        <p:attrNameLst>
                                          <p:attrName>style.visibility</p:attrName>
                                        </p:attrNameLst>
                                      </p:cBhvr>
                                      <p:to>
                                        <p:strVal val="hidden"/>
                                      </p:to>
                                    </p:set>
                                  </p:childTnLst>
                                </p:cTn>
                              </p:par>
                              <p:par>
                                <p:cTn id="77" presetID="18" presetClass="exit" presetSubtype="9" fill="hold" grpId="0" nodeType="withEffect">
                                  <p:stCondLst>
                                    <p:cond delay="0"/>
                                  </p:stCondLst>
                                  <p:childTnLst>
                                    <p:animEffect transition="out" filter="strips(upLeft)">
                                      <p:cBhvr>
                                        <p:cTn id="78" dur="5000"/>
                                        <p:tgtEl>
                                          <p:spTgt spid="46"/>
                                        </p:tgtEl>
                                      </p:cBhvr>
                                    </p:animEffect>
                                    <p:set>
                                      <p:cBhvr>
                                        <p:cTn id="79" dur="1" fill="hold">
                                          <p:stCondLst>
                                            <p:cond delay="4999"/>
                                          </p:stCondLst>
                                        </p:cTn>
                                        <p:tgtEl>
                                          <p:spTgt spid="46"/>
                                        </p:tgtEl>
                                        <p:attrNameLst>
                                          <p:attrName>style.visibility</p:attrName>
                                        </p:attrNameLst>
                                      </p:cBhvr>
                                      <p:to>
                                        <p:strVal val="hidden"/>
                                      </p:to>
                                    </p:set>
                                  </p:childTnLst>
                                </p:cTn>
                              </p:par>
                              <p:par>
                                <p:cTn id="80" presetID="18" presetClass="exit" presetSubtype="9" fill="hold" grpId="0" nodeType="withEffect">
                                  <p:stCondLst>
                                    <p:cond delay="0"/>
                                  </p:stCondLst>
                                  <p:childTnLst>
                                    <p:animEffect transition="out" filter="strips(upLeft)">
                                      <p:cBhvr>
                                        <p:cTn id="81" dur="5000"/>
                                        <p:tgtEl>
                                          <p:spTgt spid="47"/>
                                        </p:tgtEl>
                                      </p:cBhvr>
                                    </p:animEffect>
                                    <p:set>
                                      <p:cBhvr>
                                        <p:cTn id="82" dur="1" fill="hold">
                                          <p:stCondLst>
                                            <p:cond delay="4999"/>
                                          </p:stCondLst>
                                        </p:cTn>
                                        <p:tgtEl>
                                          <p:spTgt spid="47"/>
                                        </p:tgtEl>
                                        <p:attrNameLst>
                                          <p:attrName>style.visibility</p:attrName>
                                        </p:attrNameLst>
                                      </p:cBhvr>
                                      <p:to>
                                        <p:strVal val="hidden"/>
                                      </p:to>
                                    </p:set>
                                  </p:childTnLst>
                                </p:cTn>
                              </p:par>
                              <p:par>
                                <p:cTn id="83" presetID="18" presetClass="exit" presetSubtype="9" fill="hold" grpId="0" nodeType="withEffect">
                                  <p:stCondLst>
                                    <p:cond delay="0"/>
                                  </p:stCondLst>
                                  <p:childTnLst>
                                    <p:animEffect transition="out" filter="strips(upLeft)">
                                      <p:cBhvr>
                                        <p:cTn id="84" dur="5000"/>
                                        <p:tgtEl>
                                          <p:spTgt spid="52"/>
                                        </p:tgtEl>
                                      </p:cBhvr>
                                    </p:animEffect>
                                    <p:set>
                                      <p:cBhvr>
                                        <p:cTn id="85" dur="1" fill="hold">
                                          <p:stCondLst>
                                            <p:cond delay="4999"/>
                                          </p:stCondLst>
                                        </p:cTn>
                                        <p:tgtEl>
                                          <p:spTgt spid="52"/>
                                        </p:tgtEl>
                                        <p:attrNameLst>
                                          <p:attrName>style.visibility</p:attrName>
                                        </p:attrNameLst>
                                      </p:cBhvr>
                                      <p:to>
                                        <p:strVal val="hidden"/>
                                      </p:to>
                                    </p:set>
                                  </p:childTnLst>
                                </p:cTn>
                              </p:par>
                              <p:par>
                                <p:cTn id="86" presetID="18" presetClass="exit" presetSubtype="9" fill="hold" grpId="0" nodeType="withEffect">
                                  <p:stCondLst>
                                    <p:cond delay="0"/>
                                  </p:stCondLst>
                                  <p:childTnLst>
                                    <p:animEffect transition="out" filter="strips(upLeft)">
                                      <p:cBhvr>
                                        <p:cTn id="87" dur="5000"/>
                                        <p:tgtEl>
                                          <p:spTgt spid="53"/>
                                        </p:tgtEl>
                                      </p:cBhvr>
                                    </p:animEffect>
                                    <p:set>
                                      <p:cBhvr>
                                        <p:cTn id="88" dur="1" fill="hold">
                                          <p:stCondLst>
                                            <p:cond delay="4999"/>
                                          </p:stCondLst>
                                        </p:cTn>
                                        <p:tgtEl>
                                          <p:spTgt spid="53"/>
                                        </p:tgtEl>
                                        <p:attrNameLst>
                                          <p:attrName>style.visibility</p:attrName>
                                        </p:attrNameLst>
                                      </p:cBhvr>
                                      <p:to>
                                        <p:strVal val="hidden"/>
                                      </p:to>
                                    </p:set>
                                  </p:childTnLst>
                                </p:cTn>
                              </p:par>
                              <p:par>
                                <p:cTn id="89" presetID="18" presetClass="exit" presetSubtype="9" fill="hold" grpId="0" nodeType="withEffect">
                                  <p:stCondLst>
                                    <p:cond delay="0"/>
                                  </p:stCondLst>
                                  <p:childTnLst>
                                    <p:animEffect transition="out" filter="strips(upLeft)">
                                      <p:cBhvr>
                                        <p:cTn id="90" dur="5000"/>
                                        <p:tgtEl>
                                          <p:spTgt spid="54"/>
                                        </p:tgtEl>
                                      </p:cBhvr>
                                    </p:animEffect>
                                    <p:set>
                                      <p:cBhvr>
                                        <p:cTn id="91" dur="1" fill="hold">
                                          <p:stCondLst>
                                            <p:cond delay="4999"/>
                                          </p:stCondLst>
                                        </p:cTn>
                                        <p:tgtEl>
                                          <p:spTgt spid="54"/>
                                        </p:tgtEl>
                                        <p:attrNameLst>
                                          <p:attrName>style.visibility</p:attrName>
                                        </p:attrNameLst>
                                      </p:cBhvr>
                                      <p:to>
                                        <p:strVal val="hidden"/>
                                      </p:to>
                                    </p:set>
                                  </p:childTnLst>
                                </p:cTn>
                              </p:par>
                              <p:par>
                                <p:cTn id="92" presetID="18" presetClass="exit" presetSubtype="9" fill="hold" grpId="0" nodeType="withEffect">
                                  <p:stCondLst>
                                    <p:cond delay="0"/>
                                  </p:stCondLst>
                                  <p:childTnLst>
                                    <p:animEffect transition="out" filter="strips(upLeft)">
                                      <p:cBhvr>
                                        <p:cTn id="93" dur="5000"/>
                                        <p:tgtEl>
                                          <p:spTgt spid="55"/>
                                        </p:tgtEl>
                                      </p:cBhvr>
                                    </p:animEffect>
                                    <p:set>
                                      <p:cBhvr>
                                        <p:cTn id="94" dur="1" fill="hold">
                                          <p:stCondLst>
                                            <p:cond delay="4999"/>
                                          </p:stCondLst>
                                        </p:cTn>
                                        <p:tgtEl>
                                          <p:spTgt spid="55"/>
                                        </p:tgtEl>
                                        <p:attrNameLst>
                                          <p:attrName>style.visibility</p:attrName>
                                        </p:attrNameLst>
                                      </p:cBhvr>
                                      <p:to>
                                        <p:strVal val="hidden"/>
                                      </p:to>
                                    </p:set>
                                  </p:childTnLst>
                                </p:cTn>
                              </p:par>
                              <p:par>
                                <p:cTn id="95" presetID="18" presetClass="exit" presetSubtype="3" fill="hold" grpId="0" nodeType="withEffect">
                                  <p:stCondLst>
                                    <p:cond delay="0"/>
                                  </p:stCondLst>
                                  <p:childTnLst>
                                    <p:animEffect transition="out" filter="strips(upRight)">
                                      <p:cBhvr>
                                        <p:cTn id="96" dur="5000"/>
                                        <p:tgtEl>
                                          <p:spTgt spid="11"/>
                                        </p:tgtEl>
                                      </p:cBhvr>
                                    </p:animEffect>
                                    <p:set>
                                      <p:cBhvr>
                                        <p:cTn id="97" dur="1" fill="hold">
                                          <p:stCondLst>
                                            <p:cond delay="4999"/>
                                          </p:stCondLst>
                                        </p:cTn>
                                        <p:tgtEl>
                                          <p:spTgt spid="11"/>
                                        </p:tgtEl>
                                        <p:attrNameLst>
                                          <p:attrName>style.visibility</p:attrName>
                                        </p:attrNameLst>
                                      </p:cBhvr>
                                      <p:to>
                                        <p:strVal val="hidden"/>
                                      </p:to>
                                    </p:set>
                                  </p:childTnLst>
                                </p:cTn>
                              </p:par>
                              <p:par>
                                <p:cTn id="98" presetID="18" presetClass="exit" presetSubtype="3" fill="hold" grpId="0" nodeType="withEffect">
                                  <p:stCondLst>
                                    <p:cond delay="0"/>
                                  </p:stCondLst>
                                  <p:childTnLst>
                                    <p:animEffect transition="out" filter="strips(upRight)">
                                      <p:cBhvr>
                                        <p:cTn id="99" dur="5000"/>
                                        <p:tgtEl>
                                          <p:spTgt spid="12"/>
                                        </p:tgtEl>
                                      </p:cBhvr>
                                    </p:animEffect>
                                    <p:set>
                                      <p:cBhvr>
                                        <p:cTn id="100" dur="1" fill="hold">
                                          <p:stCondLst>
                                            <p:cond delay="4999"/>
                                          </p:stCondLst>
                                        </p:cTn>
                                        <p:tgtEl>
                                          <p:spTgt spid="12"/>
                                        </p:tgtEl>
                                        <p:attrNameLst>
                                          <p:attrName>style.visibility</p:attrName>
                                        </p:attrNameLst>
                                      </p:cBhvr>
                                      <p:to>
                                        <p:strVal val="hidden"/>
                                      </p:to>
                                    </p:set>
                                  </p:childTnLst>
                                </p:cTn>
                              </p:par>
                              <p:par>
                                <p:cTn id="101" presetID="18" presetClass="exit" presetSubtype="3" fill="hold" grpId="0" nodeType="withEffect">
                                  <p:stCondLst>
                                    <p:cond delay="0"/>
                                  </p:stCondLst>
                                  <p:childTnLst>
                                    <p:animEffect transition="out" filter="strips(upRight)">
                                      <p:cBhvr>
                                        <p:cTn id="102" dur="5000"/>
                                        <p:tgtEl>
                                          <p:spTgt spid="13"/>
                                        </p:tgtEl>
                                      </p:cBhvr>
                                    </p:animEffect>
                                    <p:set>
                                      <p:cBhvr>
                                        <p:cTn id="103" dur="1" fill="hold">
                                          <p:stCondLst>
                                            <p:cond delay="4999"/>
                                          </p:stCondLst>
                                        </p:cTn>
                                        <p:tgtEl>
                                          <p:spTgt spid="13"/>
                                        </p:tgtEl>
                                        <p:attrNameLst>
                                          <p:attrName>style.visibility</p:attrName>
                                        </p:attrNameLst>
                                      </p:cBhvr>
                                      <p:to>
                                        <p:strVal val="hidden"/>
                                      </p:to>
                                    </p:set>
                                  </p:childTnLst>
                                </p:cTn>
                              </p:par>
                              <p:par>
                                <p:cTn id="104" presetID="18" presetClass="exit" presetSubtype="3" fill="hold" grpId="0" nodeType="withEffect">
                                  <p:stCondLst>
                                    <p:cond delay="0"/>
                                  </p:stCondLst>
                                  <p:childTnLst>
                                    <p:animEffect transition="out" filter="strips(upRight)">
                                      <p:cBhvr>
                                        <p:cTn id="105" dur="5000"/>
                                        <p:tgtEl>
                                          <p:spTgt spid="14"/>
                                        </p:tgtEl>
                                      </p:cBhvr>
                                    </p:animEffect>
                                    <p:set>
                                      <p:cBhvr>
                                        <p:cTn id="106" dur="1" fill="hold">
                                          <p:stCondLst>
                                            <p:cond delay="4999"/>
                                          </p:stCondLst>
                                        </p:cTn>
                                        <p:tgtEl>
                                          <p:spTgt spid="14"/>
                                        </p:tgtEl>
                                        <p:attrNameLst>
                                          <p:attrName>style.visibility</p:attrName>
                                        </p:attrNameLst>
                                      </p:cBhvr>
                                      <p:to>
                                        <p:strVal val="hidden"/>
                                      </p:to>
                                    </p:set>
                                  </p:childTnLst>
                                </p:cTn>
                              </p:par>
                              <p:par>
                                <p:cTn id="107" presetID="18" presetClass="exit" presetSubtype="3" fill="hold" grpId="0" nodeType="withEffect">
                                  <p:stCondLst>
                                    <p:cond delay="0"/>
                                  </p:stCondLst>
                                  <p:childTnLst>
                                    <p:animEffect transition="out" filter="strips(upRight)">
                                      <p:cBhvr>
                                        <p:cTn id="108" dur="5000"/>
                                        <p:tgtEl>
                                          <p:spTgt spid="21"/>
                                        </p:tgtEl>
                                      </p:cBhvr>
                                    </p:animEffect>
                                    <p:set>
                                      <p:cBhvr>
                                        <p:cTn id="109" dur="1" fill="hold">
                                          <p:stCondLst>
                                            <p:cond delay="4999"/>
                                          </p:stCondLst>
                                        </p:cTn>
                                        <p:tgtEl>
                                          <p:spTgt spid="21"/>
                                        </p:tgtEl>
                                        <p:attrNameLst>
                                          <p:attrName>style.visibility</p:attrName>
                                        </p:attrNameLst>
                                      </p:cBhvr>
                                      <p:to>
                                        <p:strVal val="hidden"/>
                                      </p:to>
                                    </p:set>
                                  </p:childTnLst>
                                </p:cTn>
                              </p:par>
                              <p:par>
                                <p:cTn id="110" presetID="18" presetClass="exit" presetSubtype="3" fill="hold" grpId="0" nodeType="withEffect">
                                  <p:stCondLst>
                                    <p:cond delay="0"/>
                                  </p:stCondLst>
                                  <p:childTnLst>
                                    <p:animEffect transition="out" filter="strips(upRight)">
                                      <p:cBhvr>
                                        <p:cTn id="111" dur="5000"/>
                                        <p:tgtEl>
                                          <p:spTgt spid="22"/>
                                        </p:tgtEl>
                                      </p:cBhvr>
                                    </p:animEffect>
                                    <p:set>
                                      <p:cBhvr>
                                        <p:cTn id="112" dur="1" fill="hold">
                                          <p:stCondLst>
                                            <p:cond delay="4999"/>
                                          </p:stCondLst>
                                        </p:cTn>
                                        <p:tgtEl>
                                          <p:spTgt spid="22"/>
                                        </p:tgtEl>
                                        <p:attrNameLst>
                                          <p:attrName>style.visibility</p:attrName>
                                        </p:attrNameLst>
                                      </p:cBhvr>
                                      <p:to>
                                        <p:strVal val="hidden"/>
                                      </p:to>
                                    </p:set>
                                  </p:childTnLst>
                                </p:cTn>
                              </p:par>
                              <p:par>
                                <p:cTn id="113" presetID="18" presetClass="exit" presetSubtype="3" fill="hold" grpId="0" nodeType="withEffect">
                                  <p:stCondLst>
                                    <p:cond delay="0"/>
                                  </p:stCondLst>
                                  <p:childTnLst>
                                    <p:animEffect transition="out" filter="strips(upRight)">
                                      <p:cBhvr>
                                        <p:cTn id="114" dur="5000"/>
                                        <p:tgtEl>
                                          <p:spTgt spid="23"/>
                                        </p:tgtEl>
                                      </p:cBhvr>
                                    </p:animEffect>
                                    <p:set>
                                      <p:cBhvr>
                                        <p:cTn id="115" dur="1" fill="hold">
                                          <p:stCondLst>
                                            <p:cond delay="4999"/>
                                          </p:stCondLst>
                                        </p:cTn>
                                        <p:tgtEl>
                                          <p:spTgt spid="23"/>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24"/>
                                        </p:tgtEl>
                                      </p:cBhvr>
                                    </p:animEffect>
                                    <p:set>
                                      <p:cBhvr>
                                        <p:cTn id="118" dur="1" fill="hold">
                                          <p:stCondLst>
                                            <p:cond delay="4999"/>
                                          </p:stCondLst>
                                        </p:cTn>
                                        <p:tgtEl>
                                          <p:spTgt spid="24"/>
                                        </p:tgtEl>
                                        <p:attrNameLst>
                                          <p:attrName>style.visibility</p:attrName>
                                        </p:attrNameLst>
                                      </p:cBhvr>
                                      <p:to>
                                        <p:strVal val="hidden"/>
                                      </p:to>
                                    </p:set>
                                  </p:childTnLst>
                                </p:cTn>
                              </p:par>
                              <p:par>
                                <p:cTn id="119" presetID="18" presetClass="exit" presetSubtype="3" fill="hold" grpId="0" nodeType="withEffect">
                                  <p:stCondLst>
                                    <p:cond delay="0"/>
                                  </p:stCondLst>
                                  <p:childTnLst>
                                    <p:animEffect transition="out" filter="strips(upRight)">
                                      <p:cBhvr>
                                        <p:cTn id="120" dur="5000"/>
                                        <p:tgtEl>
                                          <p:spTgt spid="29"/>
                                        </p:tgtEl>
                                      </p:cBhvr>
                                    </p:animEffect>
                                    <p:set>
                                      <p:cBhvr>
                                        <p:cTn id="121" dur="1" fill="hold">
                                          <p:stCondLst>
                                            <p:cond delay="4999"/>
                                          </p:stCondLst>
                                        </p:cTn>
                                        <p:tgtEl>
                                          <p:spTgt spid="29"/>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30"/>
                                        </p:tgtEl>
                                      </p:cBhvr>
                                    </p:animEffect>
                                    <p:set>
                                      <p:cBhvr>
                                        <p:cTn id="124" dur="1" fill="hold">
                                          <p:stCondLst>
                                            <p:cond delay="4999"/>
                                          </p:stCondLst>
                                        </p:cTn>
                                        <p:tgtEl>
                                          <p:spTgt spid="30"/>
                                        </p:tgtEl>
                                        <p:attrNameLst>
                                          <p:attrName>style.visibility</p:attrName>
                                        </p:attrNameLst>
                                      </p:cBhvr>
                                      <p:to>
                                        <p:strVal val="hidden"/>
                                      </p:to>
                                    </p:set>
                                  </p:childTnLst>
                                </p:cTn>
                              </p:par>
                              <p:par>
                                <p:cTn id="125" presetID="18" presetClass="exit" presetSubtype="3" fill="hold" grpId="0" nodeType="withEffect">
                                  <p:stCondLst>
                                    <p:cond delay="0"/>
                                  </p:stCondLst>
                                  <p:childTnLst>
                                    <p:animEffect transition="out" filter="strips(upRight)">
                                      <p:cBhvr>
                                        <p:cTn id="126" dur="5000"/>
                                        <p:tgtEl>
                                          <p:spTgt spid="31"/>
                                        </p:tgtEl>
                                      </p:cBhvr>
                                    </p:animEffect>
                                    <p:set>
                                      <p:cBhvr>
                                        <p:cTn id="127" dur="1" fill="hold">
                                          <p:stCondLst>
                                            <p:cond delay="4999"/>
                                          </p:stCondLst>
                                        </p:cTn>
                                        <p:tgtEl>
                                          <p:spTgt spid="31"/>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32"/>
                                        </p:tgtEl>
                                      </p:cBhvr>
                                    </p:animEffect>
                                    <p:set>
                                      <p:cBhvr>
                                        <p:cTn id="130" dur="1" fill="hold">
                                          <p:stCondLst>
                                            <p:cond delay="4999"/>
                                          </p:stCondLst>
                                        </p:cTn>
                                        <p:tgtEl>
                                          <p:spTgt spid="32"/>
                                        </p:tgtEl>
                                        <p:attrNameLst>
                                          <p:attrName>style.visibility</p:attrName>
                                        </p:attrNameLst>
                                      </p:cBhvr>
                                      <p:to>
                                        <p:strVal val="hidden"/>
                                      </p:to>
                                    </p:set>
                                  </p:childTnLst>
                                </p:cTn>
                              </p:par>
                              <p:par>
                                <p:cTn id="131" presetID="18" presetClass="exit" presetSubtype="3" fill="hold" grpId="0" nodeType="withEffect">
                                  <p:stCondLst>
                                    <p:cond delay="0"/>
                                  </p:stCondLst>
                                  <p:childTnLst>
                                    <p:animEffect transition="out" filter="strips(upRight)">
                                      <p:cBhvr>
                                        <p:cTn id="132" dur="5000"/>
                                        <p:tgtEl>
                                          <p:spTgt spid="38"/>
                                        </p:tgtEl>
                                      </p:cBhvr>
                                    </p:animEffect>
                                    <p:set>
                                      <p:cBhvr>
                                        <p:cTn id="133" dur="1" fill="hold">
                                          <p:stCondLst>
                                            <p:cond delay="4999"/>
                                          </p:stCondLst>
                                        </p:cTn>
                                        <p:tgtEl>
                                          <p:spTgt spid="38"/>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39"/>
                                        </p:tgtEl>
                                      </p:cBhvr>
                                    </p:animEffect>
                                    <p:set>
                                      <p:cBhvr>
                                        <p:cTn id="136" dur="1" fill="hold">
                                          <p:stCondLst>
                                            <p:cond delay="4999"/>
                                          </p:stCondLst>
                                        </p:cTn>
                                        <p:tgtEl>
                                          <p:spTgt spid="39"/>
                                        </p:tgtEl>
                                        <p:attrNameLst>
                                          <p:attrName>style.visibility</p:attrName>
                                        </p:attrNameLst>
                                      </p:cBhvr>
                                      <p:to>
                                        <p:strVal val="hidden"/>
                                      </p:to>
                                    </p:set>
                                  </p:childTnLst>
                                </p:cTn>
                              </p:par>
                              <p:par>
                                <p:cTn id="137" presetID="18" presetClass="exit" presetSubtype="3" fill="hold" grpId="0" nodeType="withEffect">
                                  <p:stCondLst>
                                    <p:cond delay="0"/>
                                  </p:stCondLst>
                                  <p:childTnLst>
                                    <p:animEffect transition="out" filter="strips(upRight)">
                                      <p:cBhvr>
                                        <p:cTn id="138" dur="5000"/>
                                        <p:tgtEl>
                                          <p:spTgt spid="40"/>
                                        </p:tgtEl>
                                      </p:cBhvr>
                                    </p:animEffect>
                                    <p:set>
                                      <p:cBhvr>
                                        <p:cTn id="139" dur="1" fill="hold">
                                          <p:stCondLst>
                                            <p:cond delay="4999"/>
                                          </p:stCondLst>
                                        </p:cTn>
                                        <p:tgtEl>
                                          <p:spTgt spid="40"/>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41"/>
                                        </p:tgtEl>
                                      </p:cBhvr>
                                    </p:animEffect>
                                    <p:set>
                                      <p:cBhvr>
                                        <p:cTn id="142" dur="1" fill="hold">
                                          <p:stCondLst>
                                            <p:cond delay="4999"/>
                                          </p:stCondLst>
                                        </p:cTn>
                                        <p:tgtEl>
                                          <p:spTgt spid="41"/>
                                        </p:tgtEl>
                                        <p:attrNameLst>
                                          <p:attrName>style.visibility</p:attrName>
                                        </p:attrNameLst>
                                      </p:cBhvr>
                                      <p:to>
                                        <p:strVal val="hidden"/>
                                      </p:to>
                                    </p:set>
                                  </p:childTnLst>
                                </p:cTn>
                              </p:par>
                              <p:par>
                                <p:cTn id="143" presetID="18" presetClass="exit" presetSubtype="3" fill="hold" grpId="0" nodeType="withEffect">
                                  <p:stCondLst>
                                    <p:cond delay="0"/>
                                  </p:stCondLst>
                                  <p:childTnLst>
                                    <p:animEffect transition="out" filter="strips(upRight)">
                                      <p:cBhvr>
                                        <p:cTn id="144" dur="5000"/>
                                        <p:tgtEl>
                                          <p:spTgt spid="48"/>
                                        </p:tgtEl>
                                      </p:cBhvr>
                                    </p:animEffect>
                                    <p:set>
                                      <p:cBhvr>
                                        <p:cTn id="145" dur="1" fill="hold">
                                          <p:stCondLst>
                                            <p:cond delay="4999"/>
                                          </p:stCondLst>
                                        </p:cTn>
                                        <p:tgtEl>
                                          <p:spTgt spid="48"/>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49"/>
                                        </p:tgtEl>
                                      </p:cBhvr>
                                    </p:animEffect>
                                    <p:set>
                                      <p:cBhvr>
                                        <p:cTn id="148" dur="1" fill="hold">
                                          <p:stCondLst>
                                            <p:cond delay="4999"/>
                                          </p:stCondLst>
                                        </p:cTn>
                                        <p:tgtEl>
                                          <p:spTgt spid="49"/>
                                        </p:tgtEl>
                                        <p:attrNameLst>
                                          <p:attrName>style.visibility</p:attrName>
                                        </p:attrNameLst>
                                      </p:cBhvr>
                                      <p:to>
                                        <p:strVal val="hidden"/>
                                      </p:to>
                                    </p:set>
                                  </p:childTnLst>
                                </p:cTn>
                              </p:par>
                              <p:par>
                                <p:cTn id="149" presetID="18" presetClass="exit" presetSubtype="3" fill="hold" grpId="0" nodeType="withEffect">
                                  <p:stCondLst>
                                    <p:cond delay="0"/>
                                  </p:stCondLst>
                                  <p:childTnLst>
                                    <p:animEffect transition="out" filter="strips(upRight)">
                                      <p:cBhvr>
                                        <p:cTn id="150" dur="5000"/>
                                        <p:tgtEl>
                                          <p:spTgt spid="50"/>
                                        </p:tgtEl>
                                      </p:cBhvr>
                                    </p:animEffect>
                                    <p:set>
                                      <p:cBhvr>
                                        <p:cTn id="151" dur="1" fill="hold">
                                          <p:stCondLst>
                                            <p:cond delay="4999"/>
                                          </p:stCondLst>
                                        </p:cTn>
                                        <p:tgtEl>
                                          <p:spTgt spid="50"/>
                                        </p:tgtEl>
                                        <p:attrNameLst>
                                          <p:attrName>style.visibility</p:attrName>
                                        </p:attrNameLst>
                                      </p:cBhvr>
                                      <p:to>
                                        <p:strVal val="hidden"/>
                                      </p:to>
                                    </p:set>
                                  </p:childTnLst>
                                </p:cTn>
                              </p:par>
                              <p:par>
                                <p:cTn id="152" presetID="18" presetClass="exit" presetSubtype="3" fill="hold" grpId="0" nodeType="withEffect">
                                  <p:stCondLst>
                                    <p:cond delay="0"/>
                                  </p:stCondLst>
                                  <p:childTnLst>
                                    <p:animEffect transition="out" filter="strips(upRight)">
                                      <p:cBhvr>
                                        <p:cTn id="153" dur="5000"/>
                                        <p:tgtEl>
                                          <p:spTgt spid="51"/>
                                        </p:tgtEl>
                                      </p:cBhvr>
                                    </p:animEffect>
                                    <p:set>
                                      <p:cBhvr>
                                        <p:cTn id="154" dur="1" fill="hold">
                                          <p:stCondLst>
                                            <p:cond delay="4999"/>
                                          </p:stCondLst>
                                        </p:cTn>
                                        <p:tgtEl>
                                          <p:spTgt spid="51"/>
                                        </p:tgtEl>
                                        <p:attrNameLst>
                                          <p:attrName>style.visibility</p:attrName>
                                        </p:attrNameLst>
                                      </p:cBhvr>
                                      <p:to>
                                        <p:strVal val="hidden"/>
                                      </p:to>
                                    </p:set>
                                  </p:childTnLst>
                                </p:cTn>
                              </p:par>
                              <p:par>
                                <p:cTn id="155" presetID="18" presetClass="exit" presetSubtype="3" fill="hold" grpId="0" nodeType="withEffect">
                                  <p:stCondLst>
                                    <p:cond delay="0"/>
                                  </p:stCondLst>
                                  <p:childTnLst>
                                    <p:animEffect transition="out" filter="strips(upRight)">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18" presetClass="exit" presetSubtype="3" fill="hold" grpId="0" nodeType="withEffect">
                                  <p:stCondLst>
                                    <p:cond delay="0"/>
                                  </p:stCondLst>
                                  <p:childTnLst>
                                    <p:animEffect transition="out" filter="strips(upRight)">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18" presetClass="exit" presetSubtype="3" fill="hold" grpId="0" nodeType="withEffect">
                                  <p:stCondLst>
                                    <p:cond delay="0"/>
                                  </p:stCondLst>
                                  <p:childTnLst>
                                    <p:animEffect transition="out" filter="strips(upRight)">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18" presetClass="exit" presetSubtype="3" fill="hold" grpId="0" nodeType="withEffect">
                                  <p:stCondLst>
                                    <p:cond delay="0"/>
                                  </p:stCondLst>
                                  <p:childTnLst>
                                    <p:animEffect transition="out" filter="strips(upRight)">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18" presetClass="exit" presetSubtype="3" fill="hold" grpId="0" nodeType="withEffect">
                                  <p:stCondLst>
                                    <p:cond delay="0"/>
                                  </p:stCondLst>
                                  <p:childTnLst>
                                    <p:animEffect transition="out" filter="strips(upRight)">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18" presetClass="exit" presetSubtype="3" fill="hold" grpId="0" nodeType="withEffect">
                                  <p:stCondLst>
                                    <p:cond delay="0"/>
                                  </p:stCondLst>
                                  <p:childTnLst>
                                    <p:animEffect transition="out" filter="strips(upRight)">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18" presetClass="exit" presetSubtype="3" fill="hold" grpId="0" nodeType="withEffect">
                                  <p:stCondLst>
                                    <p:cond delay="0"/>
                                  </p:stCondLst>
                                  <p:childTnLst>
                                    <p:animEffect transition="out" filter="strips(upRight)">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18" presetClass="exit" presetSubtype="3" fill="hold" grpId="0" nodeType="withEffect">
                                  <p:stCondLst>
                                    <p:cond delay="0"/>
                                  </p:stCondLst>
                                  <p:childTnLst>
                                    <p:animEffect transition="out" filter="strips(upRight)">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18" presetClass="exit" presetSubtype="3" fill="hold" grpId="0" nodeType="withEffect">
                                  <p:stCondLst>
                                    <p:cond delay="0"/>
                                  </p:stCondLst>
                                  <p:childTnLst>
                                    <p:animEffect transition="out" filter="strips(upRight)">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18" presetClass="exit" presetSubtype="3" fill="hold" grpId="0" nodeType="withEffect">
                                  <p:stCondLst>
                                    <p:cond delay="0"/>
                                  </p:stCondLst>
                                  <p:childTnLst>
                                    <p:animEffect transition="out" filter="strips(upRight)">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59a2c8689a460ae10c578f1050ac2cfb.jpg"/>
          <p:cNvPicPr>
            <a:picLocks noChangeAspect="1"/>
          </p:cNvPicPr>
          <p:nvPr/>
        </p:nvPicPr>
        <p:blipFill>
          <a:blip r:embed="rId2"/>
          <a:stretch>
            <a:fillRect/>
          </a:stretch>
        </p:blipFill>
        <p:spPr>
          <a:xfrm>
            <a:off x="0" y="1255"/>
            <a:ext cx="9144000" cy="514099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5000"/>
                                        <p:tgtEl>
                                          <p:spTgt spid="17"/>
                                        </p:tgtEl>
                                      </p:cBhvr>
                                    </p:animEffect>
                                    <p:set>
                                      <p:cBhvr>
                                        <p:cTn id="37" dur="1" fill="hold">
                                          <p:stCondLst>
                                            <p:cond delay="4999"/>
                                          </p:stCondLst>
                                        </p:cTn>
                                        <p:tgtEl>
                                          <p:spTgt spid="17"/>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5000"/>
                                        <p:tgtEl>
                                          <p:spTgt spid="18"/>
                                        </p:tgtEl>
                                      </p:cBhvr>
                                    </p:animEffect>
                                    <p:set>
                                      <p:cBhvr>
                                        <p:cTn id="40" dur="1" fill="hold">
                                          <p:stCondLst>
                                            <p:cond delay="4999"/>
                                          </p:stCondLst>
                                        </p:cTn>
                                        <p:tgtEl>
                                          <p:spTgt spid="18"/>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19"/>
                                        </p:tgtEl>
                                      </p:cBhvr>
                                    </p:animEffect>
                                    <p:set>
                                      <p:cBhvr>
                                        <p:cTn id="43" dur="1" fill="hold">
                                          <p:stCondLst>
                                            <p:cond delay="4999"/>
                                          </p:stCondLst>
                                        </p:cTn>
                                        <p:tgtEl>
                                          <p:spTgt spid="19"/>
                                        </p:tgtEl>
                                        <p:attrNameLst>
                                          <p:attrName>style.visibility</p:attrName>
                                        </p:attrNameLst>
                                      </p:cBhvr>
                                      <p:to>
                                        <p:strVal val="hidden"/>
                                      </p:to>
                                    </p:set>
                                  </p:childTnLst>
                                </p:cTn>
                              </p:par>
                              <p:par>
                                <p:cTn id="44" presetID="18" presetClass="exit" presetSubtype="9" fill="hold" grpId="0" nodeType="withEffect">
                                  <p:stCondLst>
                                    <p:cond delay="0"/>
                                  </p:stCondLst>
                                  <p:childTnLst>
                                    <p:animEffect transition="out" filter="strips(upLeft)">
                                      <p:cBhvr>
                                        <p:cTn id="45" dur="5000"/>
                                        <p:tgtEl>
                                          <p:spTgt spid="20"/>
                                        </p:tgtEl>
                                      </p:cBhvr>
                                    </p:animEffect>
                                    <p:set>
                                      <p:cBhvr>
                                        <p:cTn id="46" dur="1" fill="hold">
                                          <p:stCondLst>
                                            <p:cond delay="4999"/>
                                          </p:stCondLst>
                                        </p:cTn>
                                        <p:tgtEl>
                                          <p:spTgt spid="20"/>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21"/>
                                        </p:tgtEl>
                                      </p:cBhvr>
                                    </p:animEffect>
                                    <p:set>
                                      <p:cBhvr>
                                        <p:cTn id="49" dur="1" fill="hold">
                                          <p:stCondLst>
                                            <p:cond delay="4999"/>
                                          </p:stCondLst>
                                        </p:cTn>
                                        <p:tgtEl>
                                          <p:spTgt spid="21"/>
                                        </p:tgtEl>
                                        <p:attrNameLst>
                                          <p:attrName>style.visibility</p:attrName>
                                        </p:attrNameLst>
                                      </p:cBhvr>
                                      <p:to>
                                        <p:strVal val="hidden"/>
                                      </p:to>
                                    </p:set>
                                  </p:childTnLst>
                                </p:cTn>
                              </p:par>
                              <p:par>
                                <p:cTn id="50" presetID="18" presetClass="exit" presetSubtype="9" fill="hold" grpId="0" nodeType="withEffect">
                                  <p:stCondLst>
                                    <p:cond delay="0"/>
                                  </p:stCondLst>
                                  <p:childTnLst>
                                    <p:animEffect transition="out" filter="strips(upLeft)">
                                      <p:cBhvr>
                                        <p:cTn id="51" dur="5000"/>
                                        <p:tgtEl>
                                          <p:spTgt spid="22"/>
                                        </p:tgtEl>
                                      </p:cBhvr>
                                    </p:animEffect>
                                    <p:set>
                                      <p:cBhvr>
                                        <p:cTn id="52" dur="1" fill="hold">
                                          <p:stCondLst>
                                            <p:cond delay="4999"/>
                                          </p:stCondLst>
                                        </p:cTn>
                                        <p:tgtEl>
                                          <p:spTgt spid="22"/>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23"/>
                                        </p:tgtEl>
                                      </p:cBhvr>
                                    </p:animEffect>
                                    <p:set>
                                      <p:cBhvr>
                                        <p:cTn id="55" dur="1" fill="hold">
                                          <p:stCondLst>
                                            <p:cond delay="4999"/>
                                          </p:stCondLst>
                                        </p:cTn>
                                        <p:tgtEl>
                                          <p:spTgt spid="23"/>
                                        </p:tgtEl>
                                        <p:attrNameLst>
                                          <p:attrName>style.visibility</p:attrName>
                                        </p:attrNameLst>
                                      </p:cBhvr>
                                      <p:to>
                                        <p:strVal val="hidden"/>
                                      </p:to>
                                    </p:set>
                                  </p:childTnLst>
                                </p:cTn>
                              </p:par>
                              <p:par>
                                <p:cTn id="56" presetID="18" presetClass="exit" presetSubtype="9" fill="hold" grpId="0" nodeType="withEffect">
                                  <p:stCondLst>
                                    <p:cond delay="0"/>
                                  </p:stCondLst>
                                  <p:childTnLst>
                                    <p:animEffect transition="out" filter="strips(upLeft)">
                                      <p:cBhvr>
                                        <p:cTn id="57" dur="5000"/>
                                        <p:tgtEl>
                                          <p:spTgt spid="24"/>
                                        </p:tgtEl>
                                      </p:cBhvr>
                                    </p:animEffect>
                                    <p:set>
                                      <p:cBhvr>
                                        <p:cTn id="58" dur="1" fill="hold">
                                          <p:stCondLst>
                                            <p:cond delay="4999"/>
                                          </p:stCondLst>
                                        </p:cTn>
                                        <p:tgtEl>
                                          <p:spTgt spid="24"/>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16"/>
                                        </p:tgtEl>
                                      </p:cBhvr>
                                    </p:animEffect>
                                    <p:set>
                                      <p:cBhvr>
                                        <p:cTn id="61" dur="1" fill="hold">
                                          <p:stCondLst>
                                            <p:cond delay="4999"/>
                                          </p:stCondLst>
                                        </p:cTn>
                                        <p:tgtEl>
                                          <p:spTgt spid="16"/>
                                        </p:tgtEl>
                                        <p:attrNameLst>
                                          <p:attrName>style.visibility</p:attrName>
                                        </p:attrNameLst>
                                      </p:cBhvr>
                                      <p:to>
                                        <p:strVal val="hidden"/>
                                      </p:to>
                                    </p:set>
                                  </p:childTnLst>
                                </p:cTn>
                              </p:par>
                              <p:par>
                                <p:cTn id="62" presetID="18" presetClass="exit" presetSubtype="3" fill="hold" grpId="0" nodeType="withEffect">
                                  <p:stCondLst>
                                    <p:cond delay="0"/>
                                  </p:stCondLst>
                                  <p:childTnLst>
                                    <p:animEffect transition="out" filter="strips(upRight)">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18" presetClass="exit" presetSubtype="3" fill="hold" grpId="0" nodeType="withEffect">
                                  <p:stCondLst>
                                    <p:cond delay="0"/>
                                  </p:stCondLst>
                                  <p:childTnLst>
                                    <p:animEffect transition="out" filter="strips(upRight)">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18" presetClass="exit" presetSubtype="3" fill="hold" grpId="0" nodeType="withEffect">
                                  <p:stCondLst>
                                    <p:cond delay="0"/>
                                  </p:stCondLst>
                                  <p:childTnLst>
                                    <p:animEffect transition="out" filter="strips(upRight)">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18" presetClass="exit" presetSubtype="3" fill="hold" grpId="0" nodeType="withEffect">
                                  <p:stCondLst>
                                    <p:cond delay="0"/>
                                  </p:stCondLst>
                                  <p:childTnLst>
                                    <p:animEffect transition="out" filter="strips(upRight)">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18" presetClass="exit" presetSubtype="9" fill="hold" grpId="0" nodeType="withEffect">
                                  <p:stCondLst>
                                    <p:cond delay="0"/>
                                  </p:stCondLst>
                                  <p:childTnLst>
                                    <p:animEffect transition="out" filter="strips(upLeft)">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18" presetClass="exit" presetSubtype="6" fill="hold" grpId="0" nodeType="withEffect">
                                  <p:stCondLst>
                                    <p:cond delay="0"/>
                                  </p:stCondLst>
                                  <p:childTnLst>
                                    <p:animEffect transition="out" filter="strips(downRight)">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18" presetClass="exit" presetSubtype="9" fill="hold" grpId="0" nodeType="withEffect">
                                  <p:stCondLst>
                                    <p:cond delay="0"/>
                                  </p:stCondLst>
                                  <p:childTnLst>
                                    <p:animEffect transition="out" filter="strips(upLeft)">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18" presetClass="exit" presetSubtype="6" fill="hold" grpId="0" nodeType="withEffect">
                                  <p:stCondLst>
                                    <p:cond delay="0"/>
                                  </p:stCondLst>
                                  <p:childTnLst>
                                    <p:animEffect transition="out" filter="strips(downRight)">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18" presetClass="exit" presetSubtype="6" fill="hold" grpId="0" nodeType="withEffect">
                                  <p:stCondLst>
                                    <p:cond delay="0"/>
                                  </p:stCondLst>
                                  <p:childTnLst>
                                    <p:animEffect transition="out" filter="strips(downRight)">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18" presetClass="exit" presetSubtype="6" fill="hold" grpId="0" nodeType="withEffect">
                                  <p:stCondLst>
                                    <p:cond delay="0"/>
                                  </p:stCondLst>
                                  <p:childTnLst>
                                    <p:animEffect transition="out" filter="strips(downRight)">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18" presetClass="exit" presetSubtype="12" fill="hold" grpId="0" nodeType="withEffect">
                                  <p:stCondLst>
                                    <p:cond delay="0"/>
                                  </p:stCondLst>
                                  <p:childTnLst>
                                    <p:animEffect transition="out" filter="strips(downLeft)">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44"/>
                                        </p:tgtEl>
                                      </p:cBhvr>
                                    </p:animEffect>
                                    <p:set>
                                      <p:cBhvr>
                                        <p:cTn id="118" dur="1" fill="hold">
                                          <p:stCondLst>
                                            <p:cond delay="4999"/>
                                          </p:stCondLst>
                                        </p:cTn>
                                        <p:tgtEl>
                                          <p:spTgt spid="44"/>
                                        </p:tgtEl>
                                        <p:attrNameLst>
                                          <p:attrName>style.visibility</p:attrName>
                                        </p:attrNameLst>
                                      </p:cBhvr>
                                      <p:to>
                                        <p:strVal val="hidden"/>
                                      </p:to>
                                    </p:set>
                                  </p:childTnLst>
                                </p:cTn>
                              </p:par>
                              <p:par>
                                <p:cTn id="119" presetID="18" presetClass="exit" presetSubtype="12" fill="hold" grpId="0" nodeType="withEffect">
                                  <p:stCondLst>
                                    <p:cond delay="0"/>
                                  </p:stCondLst>
                                  <p:childTnLst>
                                    <p:animEffect transition="out" filter="strips(downLeft)">
                                      <p:cBhvr>
                                        <p:cTn id="120" dur="5000"/>
                                        <p:tgtEl>
                                          <p:spTgt spid="45"/>
                                        </p:tgtEl>
                                      </p:cBhvr>
                                    </p:animEffect>
                                    <p:set>
                                      <p:cBhvr>
                                        <p:cTn id="121" dur="1" fill="hold">
                                          <p:stCondLst>
                                            <p:cond delay="4999"/>
                                          </p:stCondLst>
                                        </p:cTn>
                                        <p:tgtEl>
                                          <p:spTgt spid="45"/>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46"/>
                                        </p:tgtEl>
                                      </p:cBhvr>
                                    </p:animEffect>
                                    <p:set>
                                      <p:cBhvr>
                                        <p:cTn id="124" dur="1" fill="hold">
                                          <p:stCondLst>
                                            <p:cond delay="4999"/>
                                          </p:stCondLst>
                                        </p:cTn>
                                        <p:tgtEl>
                                          <p:spTgt spid="46"/>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47"/>
                                        </p:tgtEl>
                                      </p:cBhvr>
                                    </p:animEffect>
                                    <p:set>
                                      <p:cBhvr>
                                        <p:cTn id="127" dur="1" fill="hold">
                                          <p:stCondLst>
                                            <p:cond delay="4999"/>
                                          </p:stCondLst>
                                        </p:cTn>
                                        <p:tgtEl>
                                          <p:spTgt spid="47"/>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48"/>
                                        </p:tgtEl>
                                      </p:cBhvr>
                                    </p:animEffect>
                                    <p:set>
                                      <p:cBhvr>
                                        <p:cTn id="130" dur="1" fill="hold">
                                          <p:stCondLst>
                                            <p:cond delay="4999"/>
                                          </p:stCondLst>
                                        </p:cTn>
                                        <p:tgtEl>
                                          <p:spTgt spid="48"/>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49"/>
                                        </p:tgtEl>
                                      </p:cBhvr>
                                    </p:animEffect>
                                    <p:set>
                                      <p:cBhvr>
                                        <p:cTn id="133" dur="1" fill="hold">
                                          <p:stCondLst>
                                            <p:cond delay="4999"/>
                                          </p:stCondLst>
                                        </p:cTn>
                                        <p:tgtEl>
                                          <p:spTgt spid="49"/>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50"/>
                                        </p:tgtEl>
                                      </p:cBhvr>
                                    </p:animEffect>
                                    <p:set>
                                      <p:cBhvr>
                                        <p:cTn id="136" dur="1" fill="hold">
                                          <p:stCondLst>
                                            <p:cond delay="4999"/>
                                          </p:stCondLst>
                                        </p:cTn>
                                        <p:tgtEl>
                                          <p:spTgt spid="50"/>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51"/>
                                        </p:tgtEl>
                                      </p:cBhvr>
                                    </p:animEffect>
                                    <p:set>
                                      <p:cBhvr>
                                        <p:cTn id="139" dur="1" fill="hold">
                                          <p:stCondLst>
                                            <p:cond delay="4999"/>
                                          </p:stCondLst>
                                        </p:cTn>
                                        <p:tgtEl>
                                          <p:spTgt spid="51"/>
                                        </p:tgtEl>
                                        <p:attrNameLst>
                                          <p:attrName>style.visibility</p:attrName>
                                        </p:attrNameLst>
                                      </p:cBhvr>
                                      <p:to>
                                        <p:strVal val="hidden"/>
                                      </p:to>
                                    </p:set>
                                  </p:childTnLst>
                                </p:cTn>
                              </p:par>
                              <p:par>
                                <p:cTn id="140" presetID="18" presetClass="exit" presetSubtype="9" fill="hold" grpId="0" nodeType="withEffect">
                                  <p:stCondLst>
                                    <p:cond delay="0"/>
                                  </p:stCondLst>
                                  <p:childTnLst>
                                    <p:animEffect transition="out" filter="strips(upLeft)">
                                      <p:cBhvr>
                                        <p:cTn id="141" dur="5000"/>
                                        <p:tgtEl>
                                          <p:spTgt spid="43"/>
                                        </p:tgtEl>
                                      </p:cBhvr>
                                    </p:animEffect>
                                    <p:set>
                                      <p:cBhvr>
                                        <p:cTn id="142" dur="1" fill="hold">
                                          <p:stCondLst>
                                            <p:cond delay="4999"/>
                                          </p:stCondLst>
                                        </p:cTn>
                                        <p:tgtEl>
                                          <p:spTgt spid="43"/>
                                        </p:tgtEl>
                                        <p:attrNameLst>
                                          <p:attrName>style.visibility</p:attrName>
                                        </p:attrNameLst>
                                      </p:cBhvr>
                                      <p:to>
                                        <p:strVal val="hidden"/>
                                      </p:to>
                                    </p:set>
                                  </p:childTnLst>
                                </p:cTn>
                              </p:par>
                              <p:par>
                                <p:cTn id="143" presetID="18" presetClass="exit" presetSubtype="6" fill="hold" grpId="0" nodeType="withEffect">
                                  <p:stCondLst>
                                    <p:cond delay="0"/>
                                  </p:stCondLst>
                                  <p:childTnLst>
                                    <p:animEffect transition="out" filter="strips(downRight)">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18" presetClass="exit" presetSubtype="9" fill="hold" grpId="0" nodeType="withEffect">
                                  <p:stCondLst>
                                    <p:cond delay="0"/>
                                  </p:stCondLst>
                                  <p:childTnLst>
                                    <p:animEffect transition="out" filter="strips(upLeft)">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18" presetClass="exit" presetSubtype="6" fill="hold" grpId="0" nodeType="withEffect">
                                  <p:stCondLst>
                                    <p:cond delay="0"/>
                                  </p:stCondLst>
                                  <p:childTnLst>
                                    <p:animEffect transition="out" filter="strips(downRight)">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18" presetClass="exit" presetSubtype="9" fill="hold" grpId="0" nodeType="withEffect">
                                  <p:stCondLst>
                                    <p:cond delay="0"/>
                                  </p:stCondLst>
                                  <p:childTnLst>
                                    <p:animEffect transition="out" filter="strips(upLeft)">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18" presetClass="exit" presetSubtype="6" fill="hold" grpId="0" nodeType="withEffect">
                                  <p:stCondLst>
                                    <p:cond delay="0"/>
                                  </p:stCondLst>
                                  <p:childTnLst>
                                    <p:animEffect transition="out" filter="strips(downRight)">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18" presetClass="exit" presetSubtype="9" fill="hold" grpId="0" nodeType="withEffect">
                                  <p:stCondLst>
                                    <p:cond delay="0"/>
                                  </p:stCondLst>
                                  <p:childTnLst>
                                    <p:animEffect transition="out" filter="strips(upLeft)">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18" presetClass="exit" presetSubtype="6" fill="hold" grpId="0" nodeType="withEffect">
                                  <p:stCondLst>
                                    <p:cond delay="0"/>
                                  </p:stCondLst>
                                  <p:childTnLst>
                                    <p:animEffect transition="out" filter="strips(downRight)">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18" presetClass="exit" presetSubtype="9" fill="hold" grpId="0" nodeType="withEffect">
                                  <p:stCondLst>
                                    <p:cond delay="0"/>
                                  </p:stCondLst>
                                  <p:childTnLst>
                                    <p:animEffect transition="out" filter="strips(upLeft)">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18" presetClass="exit" presetSubtype="3" fill="hold" grpId="0" nodeType="withEffect">
                                  <p:stCondLst>
                                    <p:cond delay="0"/>
                                  </p:stCondLst>
                                  <p:childTnLst>
                                    <p:animEffect transition="out" filter="strips(upRight)">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18" presetClass="exit" presetSubtype="6" fill="hold" grpId="0" nodeType="withEffect">
                                  <p:stCondLst>
                                    <p:cond delay="0"/>
                                  </p:stCondLst>
                                  <p:childTnLst>
                                    <p:animEffect transition="out" filter="strips(downRight)">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18" presetClass="exit" presetSubtype="3" fill="hold" grpId="0" nodeType="withEffect">
                                  <p:stCondLst>
                                    <p:cond delay="0"/>
                                  </p:stCondLst>
                                  <p:childTnLst>
                                    <p:animEffect transition="out" filter="strips(upRight)">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18" presetClass="exit" presetSubtype="6" fill="hold" grpId="0" nodeType="withEffect">
                                  <p:stCondLst>
                                    <p:cond delay="0"/>
                                  </p:stCondLst>
                                  <p:childTnLst>
                                    <p:animEffect transition="out" filter="strips(downRight)">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18" presetClass="exit" presetSubtype="3" fill="hold" grpId="0" nodeType="withEffect">
                                  <p:stCondLst>
                                    <p:cond delay="0"/>
                                  </p:stCondLst>
                                  <p:childTnLst>
                                    <p:animEffect transition="out" filter="strips(upRight)">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18" presetClass="exit" presetSubtype="6" fill="hold" grpId="0" nodeType="withEffect">
                                  <p:stCondLst>
                                    <p:cond delay="0"/>
                                  </p:stCondLst>
                                  <p:childTnLst>
                                    <p:animEffect transition="out" filter="strips(downRight)">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32ee3c8c4c81c920debf2eaa00d7663b.jpg"/>
          <p:cNvPicPr>
            <a:picLocks noChangeAspect="1"/>
          </p:cNvPicPr>
          <p:nvPr/>
        </p:nvPicPr>
        <p:blipFill>
          <a:blip r:embed="rId2"/>
          <a:stretch>
            <a:fillRect/>
          </a:stretch>
        </p:blipFill>
        <p:spPr>
          <a:xfrm>
            <a:off x="0" y="0"/>
            <a:ext cx="9136568"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withEffect">
                                  <p:stCondLst>
                                    <p:cond delay="0"/>
                                  </p:stCondLst>
                                  <p:childTnLst>
                                    <p:animEffect transition="out" filter="box(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4" presetClass="exit" presetSubtype="16" fill="hold" grpId="0" nodeType="withEffect">
                                  <p:stCondLst>
                                    <p:cond delay="0"/>
                                  </p:stCondLst>
                                  <p:childTnLst>
                                    <p:animEffect transition="out" filter="box(in)">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4" presetClass="exit" presetSubtype="16" fill="hold" grpId="0" nodeType="withEffect">
                                  <p:stCondLst>
                                    <p:cond delay="0"/>
                                  </p:stCondLst>
                                  <p:childTnLst>
                                    <p:animEffect transition="out" filter="box(in)">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4" presetClass="exit" presetSubtype="16" fill="hold" grpId="0" nodeType="withEffect">
                                  <p:stCondLst>
                                    <p:cond delay="0"/>
                                  </p:stCondLst>
                                  <p:childTnLst>
                                    <p:animEffect transition="out" filter="box(in)">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4" presetClass="exit" presetSubtype="16" fill="hold" grpId="0" nodeType="withEffect">
                                  <p:stCondLst>
                                    <p:cond delay="0"/>
                                  </p:stCondLst>
                                  <p:childTnLst>
                                    <p:animEffect transition="out" filter="box(in)">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4" presetClass="exit" presetSubtype="16" fill="hold" grpId="0" nodeType="withEffect">
                                  <p:stCondLst>
                                    <p:cond delay="0"/>
                                  </p:stCondLst>
                                  <p:childTnLst>
                                    <p:animEffect transition="out" filter="box(in)">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4" presetClass="exit" presetSubtype="16" fill="hold" grpId="0" nodeType="withEffect">
                                  <p:stCondLst>
                                    <p:cond delay="0"/>
                                  </p:stCondLst>
                                  <p:childTnLst>
                                    <p:animEffect transition="out" filter="box(in)">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4" presetClass="exit" presetSubtype="16" fill="hold" grpId="0" nodeType="withEffect">
                                  <p:stCondLst>
                                    <p:cond delay="0"/>
                                  </p:stCondLst>
                                  <p:childTnLst>
                                    <p:animEffect transition="out" filter="box(in)">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4" presetClass="exit" presetSubtype="16" fill="hold" grpId="0" nodeType="withEffect">
                                  <p:stCondLst>
                                    <p:cond delay="0"/>
                                  </p:stCondLst>
                                  <p:childTnLst>
                                    <p:animEffect transition="out" filter="box(in)">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4" presetClass="exit" presetSubtype="16" fill="hold" grpId="0" nodeType="withEffect">
                                  <p:stCondLst>
                                    <p:cond delay="0"/>
                                  </p:stCondLst>
                                  <p:childTnLst>
                                    <p:animEffect transition="out" filter="box(in)">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4" presetClass="exit" presetSubtype="16" fill="hold" grpId="0" nodeType="withEffect">
                                  <p:stCondLst>
                                    <p:cond delay="0"/>
                                  </p:stCondLst>
                                  <p:childTnLst>
                                    <p:animEffect transition="out" filter="box(in)">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4" presetClass="exit" presetSubtype="16" fill="hold" grpId="0" nodeType="withEffect">
                                  <p:stCondLst>
                                    <p:cond delay="0"/>
                                  </p:stCondLst>
                                  <p:childTnLst>
                                    <p:animEffect transition="out" filter="box(in)">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4" presetClass="exit" presetSubtype="16" fill="hold" grpId="0" nodeType="withEffect">
                                  <p:stCondLst>
                                    <p:cond delay="0"/>
                                  </p:stCondLst>
                                  <p:childTnLst>
                                    <p:animEffect transition="out" filter="box(in)">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4" presetClass="exit" presetSubtype="16" fill="hold" grpId="0" nodeType="withEffect">
                                  <p:stCondLst>
                                    <p:cond delay="0"/>
                                  </p:stCondLst>
                                  <p:childTnLst>
                                    <p:animEffect transition="out" filter="box(in)">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4" presetClass="exit" presetSubtype="16" fill="hold" grpId="0" nodeType="withEffect">
                                  <p:stCondLst>
                                    <p:cond delay="0"/>
                                  </p:stCondLst>
                                  <p:childTnLst>
                                    <p:animEffect transition="out" filter="box(in)">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4" presetClass="exit" presetSubtype="16" fill="hold" grpId="0" nodeType="withEffect">
                                  <p:stCondLst>
                                    <p:cond delay="0"/>
                                  </p:stCondLst>
                                  <p:childTnLst>
                                    <p:animEffect transition="out" filter="box(in)">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4" presetClass="exit" presetSubtype="16" fill="hold" grpId="0" nodeType="withEffect">
                                  <p:stCondLst>
                                    <p:cond delay="0"/>
                                  </p:stCondLst>
                                  <p:childTnLst>
                                    <p:animEffect transition="out" filter="box(in)">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4" presetClass="exit" presetSubtype="16" fill="hold" grpId="0" nodeType="withEffect">
                                  <p:stCondLst>
                                    <p:cond delay="0"/>
                                  </p:stCondLst>
                                  <p:childTnLst>
                                    <p:animEffect transition="out" filter="box(in)">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4" presetClass="exit" presetSubtype="16" fill="hold" grpId="0" nodeType="withEffect">
                                  <p:stCondLst>
                                    <p:cond delay="0"/>
                                  </p:stCondLst>
                                  <p:childTnLst>
                                    <p:animEffect transition="out" filter="box(in)">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4" presetClass="exit" presetSubtype="16" fill="hold" grpId="0" nodeType="withEffect">
                                  <p:stCondLst>
                                    <p:cond delay="0"/>
                                  </p:stCondLst>
                                  <p:childTnLst>
                                    <p:animEffect transition="out" filter="box(in)">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4" presetClass="exit" presetSubtype="16" fill="hold" grpId="0" nodeType="withEffect">
                                  <p:stCondLst>
                                    <p:cond delay="0"/>
                                  </p:stCondLst>
                                  <p:childTnLst>
                                    <p:animEffect transition="out" filter="box(in)">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4" presetClass="exit" presetSubtype="16" fill="hold" grpId="0" nodeType="withEffect">
                                  <p:stCondLst>
                                    <p:cond delay="0"/>
                                  </p:stCondLst>
                                  <p:childTnLst>
                                    <p:animEffect transition="out" filter="box(in)">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4" presetClass="exit" presetSubtype="16" fill="hold" grpId="0" nodeType="withEffect">
                                  <p:stCondLst>
                                    <p:cond delay="0"/>
                                  </p:stCondLst>
                                  <p:childTnLst>
                                    <p:animEffect transition="out" filter="box(in)">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4" presetClass="exit" presetSubtype="16" fill="hold" grpId="0" nodeType="withEffect">
                                  <p:stCondLst>
                                    <p:cond delay="0"/>
                                  </p:stCondLst>
                                  <p:childTnLst>
                                    <p:animEffect transition="out" filter="box(in)">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4" presetClass="exit" presetSubtype="16" fill="hold" grpId="0" nodeType="withEffect">
                                  <p:stCondLst>
                                    <p:cond delay="0"/>
                                  </p:stCondLst>
                                  <p:childTnLst>
                                    <p:animEffect transition="out" filter="box(in)">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4" presetClass="exit" presetSubtype="16" fill="hold" grpId="0" nodeType="withEffect">
                                  <p:stCondLst>
                                    <p:cond delay="0"/>
                                  </p:stCondLst>
                                  <p:childTnLst>
                                    <p:animEffect transition="out" filter="box(in)">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4" presetClass="exit" presetSubtype="16" fill="hold" grpId="0" nodeType="withEffect">
                                  <p:stCondLst>
                                    <p:cond delay="0"/>
                                  </p:stCondLst>
                                  <p:childTnLst>
                                    <p:animEffect transition="out" filter="box(in)">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4" presetClass="exit" presetSubtype="16" fill="hold" grpId="0" nodeType="withEffect">
                                  <p:stCondLst>
                                    <p:cond delay="0"/>
                                  </p:stCondLst>
                                  <p:childTnLst>
                                    <p:animEffect transition="out" filter="box(in)">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4" presetClass="exit" presetSubtype="16" fill="hold" grpId="0" nodeType="withEffect">
                                  <p:stCondLst>
                                    <p:cond delay="0"/>
                                  </p:stCondLst>
                                  <p:childTnLst>
                                    <p:animEffect transition="out" filter="box(in)">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4" presetClass="exit" presetSubtype="16" fill="hold" grpId="0" nodeType="withEffect">
                                  <p:stCondLst>
                                    <p:cond delay="0"/>
                                  </p:stCondLst>
                                  <p:childTnLst>
                                    <p:animEffect transition="out" filter="box(in)">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4" presetClass="exit" presetSubtype="16" fill="hold" grpId="0" nodeType="withEffect">
                                  <p:stCondLst>
                                    <p:cond delay="0"/>
                                  </p:stCondLst>
                                  <p:childTnLst>
                                    <p:animEffect transition="out" filter="box(in)">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4" presetClass="exit" presetSubtype="16" fill="hold" grpId="0" nodeType="withEffect">
                                  <p:stCondLst>
                                    <p:cond delay="0"/>
                                  </p:stCondLst>
                                  <p:childTnLst>
                                    <p:animEffect transition="out" filter="box(in)">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4" presetClass="exit" presetSubtype="16" fill="hold" grpId="0" nodeType="withEffect">
                                  <p:stCondLst>
                                    <p:cond delay="0"/>
                                  </p:stCondLst>
                                  <p:childTnLst>
                                    <p:animEffect transition="out" filter="box(in)">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4" presetClass="exit" presetSubtype="16" fill="hold" grpId="0" nodeType="withEffect">
                                  <p:stCondLst>
                                    <p:cond delay="0"/>
                                  </p:stCondLst>
                                  <p:childTnLst>
                                    <p:animEffect transition="out" filter="box(in)">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4" presetClass="exit" presetSubtype="16" fill="hold" grpId="0" nodeType="withEffect">
                                  <p:stCondLst>
                                    <p:cond delay="0"/>
                                  </p:stCondLst>
                                  <p:childTnLst>
                                    <p:animEffect transition="out" filter="box(in)">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4" presetClass="exit" presetSubtype="16" fill="hold" grpId="0" nodeType="withEffect">
                                  <p:stCondLst>
                                    <p:cond delay="0"/>
                                  </p:stCondLst>
                                  <p:childTnLst>
                                    <p:animEffect transition="out" filter="box(in)">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4" presetClass="exit" presetSubtype="16" fill="hold" grpId="0" nodeType="withEffect">
                                  <p:stCondLst>
                                    <p:cond delay="0"/>
                                  </p:stCondLst>
                                  <p:childTnLst>
                                    <p:animEffect transition="out" filter="box(in)">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4" presetClass="exit" presetSubtype="16" fill="hold" grpId="0" nodeType="withEffect">
                                  <p:stCondLst>
                                    <p:cond delay="0"/>
                                  </p:stCondLst>
                                  <p:childTnLst>
                                    <p:animEffect transition="out" filter="box(in)">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4" presetClass="exit" presetSubtype="16" fill="hold" grpId="0" nodeType="withEffect">
                                  <p:stCondLst>
                                    <p:cond delay="0"/>
                                  </p:stCondLst>
                                  <p:childTnLst>
                                    <p:animEffect transition="out" filter="box(in)">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4" presetClass="exit" presetSubtype="16" fill="hold" grpId="0" nodeType="withEffect">
                                  <p:stCondLst>
                                    <p:cond delay="0"/>
                                  </p:stCondLst>
                                  <p:childTnLst>
                                    <p:animEffect transition="out" filter="box(in)">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4" presetClass="exit" presetSubtype="16" fill="hold" grpId="0" nodeType="withEffect">
                                  <p:stCondLst>
                                    <p:cond delay="0"/>
                                  </p:stCondLst>
                                  <p:childTnLst>
                                    <p:animEffect transition="out" filter="box(in)">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4" presetClass="exit" presetSubtype="16" fill="hold" grpId="0" nodeType="withEffect">
                                  <p:stCondLst>
                                    <p:cond delay="0"/>
                                  </p:stCondLst>
                                  <p:childTnLst>
                                    <p:animEffect transition="out" filter="box(in)">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4" presetClass="exit" presetSubtype="16" fill="hold" grpId="0" nodeType="withEffect">
                                  <p:stCondLst>
                                    <p:cond delay="0"/>
                                  </p:stCondLst>
                                  <p:childTnLst>
                                    <p:animEffect transition="out" filter="box(in)">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4" presetClass="exit" presetSubtype="16" fill="hold" grpId="0" nodeType="withEffect">
                                  <p:stCondLst>
                                    <p:cond delay="0"/>
                                  </p:stCondLst>
                                  <p:childTnLst>
                                    <p:animEffect transition="out" filter="box(in)">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4" presetClass="exit" presetSubtype="16" fill="hold" grpId="0" nodeType="withEffect">
                                  <p:stCondLst>
                                    <p:cond delay="0"/>
                                  </p:stCondLst>
                                  <p:childTnLst>
                                    <p:animEffect transition="out" filter="box(in)">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4" presetClass="exit" presetSubtype="16" fill="hold" grpId="0" nodeType="withEffect">
                                  <p:stCondLst>
                                    <p:cond delay="0"/>
                                  </p:stCondLst>
                                  <p:childTnLst>
                                    <p:animEffect transition="out" filter="box(in)">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4" presetClass="exit" presetSubtype="16" fill="hold" grpId="0" nodeType="withEffect">
                                  <p:stCondLst>
                                    <p:cond delay="0"/>
                                  </p:stCondLst>
                                  <p:childTnLst>
                                    <p:animEffect transition="out" filter="box(in)">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4" presetClass="exit" presetSubtype="16" fill="hold" grpId="0" nodeType="withEffect">
                                  <p:stCondLst>
                                    <p:cond delay="0"/>
                                  </p:stCondLst>
                                  <p:childTnLst>
                                    <p:animEffect transition="out" filter="box(in)">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4" presetClass="exit" presetSubtype="16" fill="hold" grpId="0" nodeType="withEffect">
                                  <p:stCondLst>
                                    <p:cond delay="0"/>
                                  </p:stCondLst>
                                  <p:childTnLst>
                                    <p:animEffect transition="out" filter="box(in)">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4" presetClass="exit" presetSubtype="16" fill="hold" grpId="0" nodeType="withEffect">
                                  <p:stCondLst>
                                    <p:cond delay="0"/>
                                  </p:stCondLst>
                                  <p:childTnLst>
                                    <p:animEffect transition="out" filter="box(in)">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4" presetClass="exit" presetSubtype="16" fill="hold" grpId="0" nodeType="withEffect">
                                  <p:stCondLst>
                                    <p:cond delay="0"/>
                                  </p:stCondLst>
                                  <p:childTnLst>
                                    <p:animEffect transition="out" filter="box(in)">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4" presetClass="exit" presetSubtype="16" fill="hold" grpId="0" nodeType="withEffect">
                                  <p:stCondLst>
                                    <p:cond delay="0"/>
                                  </p:stCondLst>
                                  <p:childTnLst>
                                    <p:animEffect transition="out" filter="box(in)">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4" presetClass="exit" presetSubtype="16" fill="hold" grpId="0" nodeType="withEffect">
                                  <p:stCondLst>
                                    <p:cond delay="0"/>
                                  </p:stCondLst>
                                  <p:childTnLst>
                                    <p:animEffect transition="out" filter="box(in)">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4" presetClass="exit" presetSubtype="16" fill="hold" grpId="0" nodeType="withEffect">
                                  <p:stCondLst>
                                    <p:cond delay="0"/>
                                  </p:stCondLst>
                                  <p:childTnLst>
                                    <p:animEffect transition="out" filter="box(in)">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4" presetClass="exit" presetSubtype="16" fill="hold" grpId="0" nodeType="withEffect">
                                  <p:stCondLst>
                                    <p:cond delay="0"/>
                                  </p:stCondLst>
                                  <p:childTnLst>
                                    <p:animEffect transition="out" filter="box(in)">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4" presetClass="exit" presetSubtype="16" fill="hold" grpId="0" nodeType="withEffect">
                                  <p:stCondLst>
                                    <p:cond delay="0"/>
                                  </p:stCondLst>
                                  <p:childTnLst>
                                    <p:animEffect transition="out" filter="box(in)">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4" presetClass="exit" presetSubtype="16" fill="hold" grpId="0" nodeType="withEffect">
                                  <p:stCondLst>
                                    <p:cond delay="0"/>
                                  </p:stCondLst>
                                  <p:childTnLst>
                                    <p:animEffect transition="out" filter="box(in)">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4" presetClass="exit" presetSubtype="16" fill="hold" grpId="0" nodeType="withEffect">
                                  <p:stCondLst>
                                    <p:cond delay="0"/>
                                  </p:stCondLst>
                                  <p:childTnLst>
                                    <p:animEffect transition="out" filter="box(in)">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89e99df125e872140c77ba8af2ee0749.jpg"/>
          <p:cNvPicPr>
            <a:picLocks noChangeAspect="1"/>
          </p:cNvPicPr>
          <p:nvPr/>
        </p:nvPicPr>
        <p:blipFill>
          <a:blip r:embed="rId2"/>
          <a:stretch>
            <a:fillRect/>
          </a:stretch>
        </p:blipFill>
        <p:spPr>
          <a:xfrm>
            <a:off x="0" y="1255"/>
            <a:ext cx="9144000" cy="5140990"/>
          </a:xfrm>
          <a:prstGeom prst="rect">
            <a:avLst/>
          </a:prstGeom>
        </p:spPr>
      </p:pic>
      <p:sp>
        <p:nvSpPr>
          <p:cNvPr id="168" name="167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68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69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170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2" name="171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3" name="172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73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74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6" name="175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7" name="176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8" name="177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9" name="178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79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80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2" name="181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182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4" name="183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5" name="184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6" name="185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7" name="186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8" name="187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188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189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1" name="190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2" name="191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3" name="192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4" name="193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5" name="194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195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196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197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9" name="198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0" name="199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1" name="200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2" name="201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3" name="202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4" name="203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5" name="204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6" name="205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7" name="206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8" name="207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9" name="208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0" name="209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1" name="210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2" name="211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3" name="212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4" name="213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5" name="214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6" name="215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7" name="216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8" name="217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9" name="218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0" name="219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1" name="220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2" name="221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3" name="222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4" name="223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5" name="224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6" name="225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7" name="226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168"/>
                                        </p:tgtEl>
                                      </p:cBhvr>
                                    </p:animEffect>
                                    <p:set>
                                      <p:cBhvr>
                                        <p:cTn id="7" dur="1" fill="hold">
                                          <p:stCondLst>
                                            <p:cond delay="4999"/>
                                          </p:stCondLst>
                                        </p:cTn>
                                        <p:tgtEl>
                                          <p:spTgt spid="168"/>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169"/>
                                        </p:tgtEl>
                                      </p:cBhvr>
                                    </p:animEffect>
                                    <p:set>
                                      <p:cBhvr>
                                        <p:cTn id="10" dur="1" fill="hold">
                                          <p:stCondLst>
                                            <p:cond delay="4999"/>
                                          </p:stCondLst>
                                        </p:cTn>
                                        <p:tgtEl>
                                          <p:spTgt spid="169"/>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170"/>
                                        </p:tgtEl>
                                      </p:cBhvr>
                                    </p:animEffect>
                                    <p:set>
                                      <p:cBhvr>
                                        <p:cTn id="13" dur="1" fill="hold">
                                          <p:stCondLst>
                                            <p:cond delay="4999"/>
                                          </p:stCondLst>
                                        </p:cTn>
                                        <p:tgtEl>
                                          <p:spTgt spid="170"/>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171"/>
                                        </p:tgtEl>
                                      </p:cBhvr>
                                    </p:animEffect>
                                    <p:set>
                                      <p:cBhvr>
                                        <p:cTn id="16" dur="1" fill="hold">
                                          <p:stCondLst>
                                            <p:cond delay="4999"/>
                                          </p:stCondLst>
                                        </p:cTn>
                                        <p:tgtEl>
                                          <p:spTgt spid="171"/>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172"/>
                                        </p:tgtEl>
                                      </p:cBhvr>
                                    </p:animEffect>
                                    <p:set>
                                      <p:cBhvr>
                                        <p:cTn id="19" dur="1" fill="hold">
                                          <p:stCondLst>
                                            <p:cond delay="4999"/>
                                          </p:stCondLst>
                                        </p:cTn>
                                        <p:tgtEl>
                                          <p:spTgt spid="172"/>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173"/>
                                        </p:tgtEl>
                                      </p:cBhvr>
                                    </p:animEffect>
                                    <p:set>
                                      <p:cBhvr>
                                        <p:cTn id="22" dur="1" fill="hold">
                                          <p:stCondLst>
                                            <p:cond delay="4999"/>
                                          </p:stCondLst>
                                        </p:cTn>
                                        <p:tgtEl>
                                          <p:spTgt spid="173"/>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174"/>
                                        </p:tgtEl>
                                      </p:cBhvr>
                                    </p:animEffect>
                                    <p:set>
                                      <p:cBhvr>
                                        <p:cTn id="25" dur="1" fill="hold">
                                          <p:stCondLst>
                                            <p:cond delay="4999"/>
                                          </p:stCondLst>
                                        </p:cTn>
                                        <p:tgtEl>
                                          <p:spTgt spid="174"/>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175"/>
                                        </p:tgtEl>
                                      </p:cBhvr>
                                    </p:animEffect>
                                    <p:set>
                                      <p:cBhvr>
                                        <p:cTn id="28" dur="1" fill="hold">
                                          <p:stCondLst>
                                            <p:cond delay="4999"/>
                                          </p:stCondLst>
                                        </p:cTn>
                                        <p:tgtEl>
                                          <p:spTgt spid="175"/>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176"/>
                                        </p:tgtEl>
                                      </p:cBhvr>
                                    </p:animEffect>
                                    <p:set>
                                      <p:cBhvr>
                                        <p:cTn id="31" dur="1" fill="hold">
                                          <p:stCondLst>
                                            <p:cond delay="4999"/>
                                          </p:stCondLst>
                                        </p:cTn>
                                        <p:tgtEl>
                                          <p:spTgt spid="176"/>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5000"/>
                                        <p:tgtEl>
                                          <p:spTgt spid="177"/>
                                        </p:tgtEl>
                                      </p:cBhvr>
                                    </p:animEffect>
                                    <p:set>
                                      <p:cBhvr>
                                        <p:cTn id="34" dur="1" fill="hold">
                                          <p:stCondLst>
                                            <p:cond delay="4999"/>
                                          </p:stCondLst>
                                        </p:cTn>
                                        <p:tgtEl>
                                          <p:spTgt spid="177"/>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5000"/>
                                        <p:tgtEl>
                                          <p:spTgt spid="178"/>
                                        </p:tgtEl>
                                      </p:cBhvr>
                                    </p:animEffect>
                                    <p:set>
                                      <p:cBhvr>
                                        <p:cTn id="37" dur="1" fill="hold">
                                          <p:stCondLst>
                                            <p:cond delay="4999"/>
                                          </p:stCondLst>
                                        </p:cTn>
                                        <p:tgtEl>
                                          <p:spTgt spid="178"/>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5000"/>
                                        <p:tgtEl>
                                          <p:spTgt spid="179"/>
                                        </p:tgtEl>
                                      </p:cBhvr>
                                    </p:animEffect>
                                    <p:set>
                                      <p:cBhvr>
                                        <p:cTn id="40" dur="1" fill="hold">
                                          <p:stCondLst>
                                            <p:cond delay="4999"/>
                                          </p:stCondLst>
                                        </p:cTn>
                                        <p:tgtEl>
                                          <p:spTgt spid="179"/>
                                        </p:tgtEl>
                                        <p:attrNameLst>
                                          <p:attrName>style.visibility</p:attrName>
                                        </p:attrNameLst>
                                      </p:cBhvr>
                                      <p:to>
                                        <p:strVal val="hidden"/>
                                      </p:to>
                                    </p:set>
                                  </p:childTnLst>
                                </p:cTn>
                              </p:par>
                              <p:par>
                                <p:cTn id="41" presetID="6" presetClass="exit" presetSubtype="16" fill="hold" grpId="0" nodeType="withEffect">
                                  <p:stCondLst>
                                    <p:cond delay="0"/>
                                  </p:stCondLst>
                                  <p:childTnLst>
                                    <p:animEffect transition="out" filter="circle(in)">
                                      <p:cBhvr>
                                        <p:cTn id="42" dur="5000"/>
                                        <p:tgtEl>
                                          <p:spTgt spid="180"/>
                                        </p:tgtEl>
                                      </p:cBhvr>
                                    </p:animEffect>
                                    <p:set>
                                      <p:cBhvr>
                                        <p:cTn id="43" dur="1" fill="hold">
                                          <p:stCondLst>
                                            <p:cond delay="4999"/>
                                          </p:stCondLst>
                                        </p:cTn>
                                        <p:tgtEl>
                                          <p:spTgt spid="180"/>
                                        </p:tgtEl>
                                        <p:attrNameLst>
                                          <p:attrName>style.visibility</p:attrName>
                                        </p:attrNameLst>
                                      </p:cBhvr>
                                      <p:to>
                                        <p:strVal val="hidden"/>
                                      </p:to>
                                    </p:set>
                                  </p:childTnLst>
                                </p:cTn>
                              </p:par>
                              <p:par>
                                <p:cTn id="44" presetID="6" presetClass="exit" presetSubtype="16" fill="hold" grpId="0" nodeType="withEffect">
                                  <p:stCondLst>
                                    <p:cond delay="0"/>
                                  </p:stCondLst>
                                  <p:childTnLst>
                                    <p:animEffect transition="out" filter="circle(in)">
                                      <p:cBhvr>
                                        <p:cTn id="45" dur="5000"/>
                                        <p:tgtEl>
                                          <p:spTgt spid="181"/>
                                        </p:tgtEl>
                                      </p:cBhvr>
                                    </p:animEffect>
                                    <p:set>
                                      <p:cBhvr>
                                        <p:cTn id="46" dur="1" fill="hold">
                                          <p:stCondLst>
                                            <p:cond delay="4999"/>
                                          </p:stCondLst>
                                        </p:cTn>
                                        <p:tgtEl>
                                          <p:spTgt spid="181"/>
                                        </p:tgtEl>
                                        <p:attrNameLst>
                                          <p:attrName>style.visibility</p:attrName>
                                        </p:attrNameLst>
                                      </p:cBhvr>
                                      <p:to>
                                        <p:strVal val="hidden"/>
                                      </p:to>
                                    </p:set>
                                  </p:childTnLst>
                                </p:cTn>
                              </p:par>
                              <p:par>
                                <p:cTn id="47" presetID="6" presetClass="exit" presetSubtype="16" fill="hold" grpId="0" nodeType="withEffect">
                                  <p:stCondLst>
                                    <p:cond delay="0"/>
                                  </p:stCondLst>
                                  <p:childTnLst>
                                    <p:animEffect transition="out" filter="circle(in)">
                                      <p:cBhvr>
                                        <p:cTn id="48" dur="5000"/>
                                        <p:tgtEl>
                                          <p:spTgt spid="182"/>
                                        </p:tgtEl>
                                      </p:cBhvr>
                                    </p:animEffect>
                                    <p:set>
                                      <p:cBhvr>
                                        <p:cTn id="49" dur="1" fill="hold">
                                          <p:stCondLst>
                                            <p:cond delay="4999"/>
                                          </p:stCondLst>
                                        </p:cTn>
                                        <p:tgtEl>
                                          <p:spTgt spid="182"/>
                                        </p:tgtEl>
                                        <p:attrNameLst>
                                          <p:attrName>style.visibility</p:attrName>
                                        </p:attrNameLst>
                                      </p:cBhvr>
                                      <p:to>
                                        <p:strVal val="hidden"/>
                                      </p:to>
                                    </p:set>
                                  </p:childTnLst>
                                </p:cTn>
                              </p:par>
                              <p:par>
                                <p:cTn id="50" presetID="6" presetClass="exit" presetSubtype="16" fill="hold" grpId="0" nodeType="withEffect">
                                  <p:stCondLst>
                                    <p:cond delay="0"/>
                                  </p:stCondLst>
                                  <p:childTnLst>
                                    <p:animEffect transition="out" filter="circle(in)">
                                      <p:cBhvr>
                                        <p:cTn id="51" dur="5000"/>
                                        <p:tgtEl>
                                          <p:spTgt spid="183"/>
                                        </p:tgtEl>
                                      </p:cBhvr>
                                    </p:animEffect>
                                    <p:set>
                                      <p:cBhvr>
                                        <p:cTn id="52" dur="1" fill="hold">
                                          <p:stCondLst>
                                            <p:cond delay="4999"/>
                                          </p:stCondLst>
                                        </p:cTn>
                                        <p:tgtEl>
                                          <p:spTgt spid="183"/>
                                        </p:tgtEl>
                                        <p:attrNameLst>
                                          <p:attrName>style.visibility</p:attrName>
                                        </p:attrNameLst>
                                      </p:cBhvr>
                                      <p:to>
                                        <p:strVal val="hidden"/>
                                      </p:to>
                                    </p:set>
                                  </p:childTnLst>
                                </p:cTn>
                              </p:par>
                              <p:par>
                                <p:cTn id="53" presetID="6" presetClass="exit" presetSubtype="16" fill="hold" grpId="0" nodeType="withEffect">
                                  <p:stCondLst>
                                    <p:cond delay="0"/>
                                  </p:stCondLst>
                                  <p:childTnLst>
                                    <p:animEffect transition="out" filter="circle(in)">
                                      <p:cBhvr>
                                        <p:cTn id="54" dur="5000"/>
                                        <p:tgtEl>
                                          <p:spTgt spid="184"/>
                                        </p:tgtEl>
                                      </p:cBhvr>
                                    </p:animEffect>
                                    <p:set>
                                      <p:cBhvr>
                                        <p:cTn id="55" dur="1" fill="hold">
                                          <p:stCondLst>
                                            <p:cond delay="4999"/>
                                          </p:stCondLst>
                                        </p:cTn>
                                        <p:tgtEl>
                                          <p:spTgt spid="184"/>
                                        </p:tgtEl>
                                        <p:attrNameLst>
                                          <p:attrName>style.visibility</p:attrName>
                                        </p:attrNameLst>
                                      </p:cBhvr>
                                      <p:to>
                                        <p:strVal val="hidden"/>
                                      </p:to>
                                    </p:set>
                                  </p:childTnLst>
                                </p:cTn>
                              </p:par>
                              <p:par>
                                <p:cTn id="56" presetID="6" presetClass="exit" presetSubtype="16" fill="hold" grpId="0" nodeType="withEffect">
                                  <p:stCondLst>
                                    <p:cond delay="0"/>
                                  </p:stCondLst>
                                  <p:childTnLst>
                                    <p:animEffect transition="out" filter="circle(in)">
                                      <p:cBhvr>
                                        <p:cTn id="57" dur="5000"/>
                                        <p:tgtEl>
                                          <p:spTgt spid="185"/>
                                        </p:tgtEl>
                                      </p:cBhvr>
                                    </p:animEffect>
                                    <p:set>
                                      <p:cBhvr>
                                        <p:cTn id="58" dur="1" fill="hold">
                                          <p:stCondLst>
                                            <p:cond delay="4999"/>
                                          </p:stCondLst>
                                        </p:cTn>
                                        <p:tgtEl>
                                          <p:spTgt spid="185"/>
                                        </p:tgtEl>
                                        <p:attrNameLst>
                                          <p:attrName>style.visibility</p:attrName>
                                        </p:attrNameLst>
                                      </p:cBhvr>
                                      <p:to>
                                        <p:strVal val="hidden"/>
                                      </p:to>
                                    </p:set>
                                  </p:childTnLst>
                                </p:cTn>
                              </p:par>
                              <p:par>
                                <p:cTn id="59" presetID="6" presetClass="exit" presetSubtype="16" fill="hold" grpId="0" nodeType="withEffect">
                                  <p:stCondLst>
                                    <p:cond delay="0"/>
                                  </p:stCondLst>
                                  <p:childTnLst>
                                    <p:animEffect transition="out" filter="circle(in)">
                                      <p:cBhvr>
                                        <p:cTn id="60" dur="5000"/>
                                        <p:tgtEl>
                                          <p:spTgt spid="186"/>
                                        </p:tgtEl>
                                      </p:cBhvr>
                                    </p:animEffect>
                                    <p:set>
                                      <p:cBhvr>
                                        <p:cTn id="61" dur="1" fill="hold">
                                          <p:stCondLst>
                                            <p:cond delay="4999"/>
                                          </p:stCondLst>
                                        </p:cTn>
                                        <p:tgtEl>
                                          <p:spTgt spid="186"/>
                                        </p:tgtEl>
                                        <p:attrNameLst>
                                          <p:attrName>style.visibility</p:attrName>
                                        </p:attrNameLst>
                                      </p:cBhvr>
                                      <p:to>
                                        <p:strVal val="hidden"/>
                                      </p:to>
                                    </p:set>
                                  </p:childTnLst>
                                </p:cTn>
                              </p:par>
                              <p:par>
                                <p:cTn id="62" presetID="6" presetClass="exit" presetSubtype="16" fill="hold" grpId="0" nodeType="withEffect">
                                  <p:stCondLst>
                                    <p:cond delay="0"/>
                                  </p:stCondLst>
                                  <p:childTnLst>
                                    <p:animEffect transition="out" filter="circle(in)">
                                      <p:cBhvr>
                                        <p:cTn id="63" dur="5000"/>
                                        <p:tgtEl>
                                          <p:spTgt spid="187"/>
                                        </p:tgtEl>
                                      </p:cBhvr>
                                    </p:animEffect>
                                    <p:set>
                                      <p:cBhvr>
                                        <p:cTn id="64" dur="1" fill="hold">
                                          <p:stCondLst>
                                            <p:cond delay="4999"/>
                                          </p:stCondLst>
                                        </p:cTn>
                                        <p:tgtEl>
                                          <p:spTgt spid="187"/>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188"/>
                                        </p:tgtEl>
                                      </p:cBhvr>
                                    </p:animEffect>
                                    <p:set>
                                      <p:cBhvr>
                                        <p:cTn id="67" dur="1" fill="hold">
                                          <p:stCondLst>
                                            <p:cond delay="4999"/>
                                          </p:stCondLst>
                                        </p:cTn>
                                        <p:tgtEl>
                                          <p:spTgt spid="188"/>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189"/>
                                        </p:tgtEl>
                                      </p:cBhvr>
                                    </p:animEffect>
                                    <p:set>
                                      <p:cBhvr>
                                        <p:cTn id="70" dur="1" fill="hold">
                                          <p:stCondLst>
                                            <p:cond delay="4999"/>
                                          </p:stCondLst>
                                        </p:cTn>
                                        <p:tgtEl>
                                          <p:spTgt spid="189"/>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190"/>
                                        </p:tgtEl>
                                      </p:cBhvr>
                                    </p:animEffect>
                                    <p:set>
                                      <p:cBhvr>
                                        <p:cTn id="73" dur="1" fill="hold">
                                          <p:stCondLst>
                                            <p:cond delay="4999"/>
                                          </p:stCondLst>
                                        </p:cTn>
                                        <p:tgtEl>
                                          <p:spTgt spid="190"/>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191"/>
                                        </p:tgtEl>
                                      </p:cBhvr>
                                    </p:animEffect>
                                    <p:set>
                                      <p:cBhvr>
                                        <p:cTn id="76" dur="1" fill="hold">
                                          <p:stCondLst>
                                            <p:cond delay="4999"/>
                                          </p:stCondLst>
                                        </p:cTn>
                                        <p:tgtEl>
                                          <p:spTgt spid="191"/>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192"/>
                                        </p:tgtEl>
                                      </p:cBhvr>
                                    </p:animEffect>
                                    <p:set>
                                      <p:cBhvr>
                                        <p:cTn id="79" dur="1" fill="hold">
                                          <p:stCondLst>
                                            <p:cond delay="4999"/>
                                          </p:stCondLst>
                                        </p:cTn>
                                        <p:tgtEl>
                                          <p:spTgt spid="192"/>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193"/>
                                        </p:tgtEl>
                                      </p:cBhvr>
                                    </p:animEffect>
                                    <p:set>
                                      <p:cBhvr>
                                        <p:cTn id="82" dur="1" fill="hold">
                                          <p:stCondLst>
                                            <p:cond delay="4999"/>
                                          </p:stCondLst>
                                        </p:cTn>
                                        <p:tgtEl>
                                          <p:spTgt spid="193"/>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194"/>
                                        </p:tgtEl>
                                      </p:cBhvr>
                                    </p:animEffect>
                                    <p:set>
                                      <p:cBhvr>
                                        <p:cTn id="85" dur="1" fill="hold">
                                          <p:stCondLst>
                                            <p:cond delay="4999"/>
                                          </p:stCondLst>
                                        </p:cTn>
                                        <p:tgtEl>
                                          <p:spTgt spid="194"/>
                                        </p:tgtEl>
                                        <p:attrNameLst>
                                          <p:attrName>style.visibility</p:attrName>
                                        </p:attrNameLst>
                                      </p:cBhvr>
                                      <p:to>
                                        <p:strVal val="hidden"/>
                                      </p:to>
                                    </p:set>
                                  </p:childTnLst>
                                </p:cTn>
                              </p:par>
                              <p:par>
                                <p:cTn id="86" presetID="6" presetClass="exit" presetSubtype="16" fill="hold" grpId="0" nodeType="withEffect">
                                  <p:stCondLst>
                                    <p:cond delay="0"/>
                                  </p:stCondLst>
                                  <p:childTnLst>
                                    <p:animEffect transition="out" filter="circle(in)">
                                      <p:cBhvr>
                                        <p:cTn id="87" dur="5000"/>
                                        <p:tgtEl>
                                          <p:spTgt spid="195"/>
                                        </p:tgtEl>
                                      </p:cBhvr>
                                    </p:animEffect>
                                    <p:set>
                                      <p:cBhvr>
                                        <p:cTn id="88" dur="1" fill="hold">
                                          <p:stCondLst>
                                            <p:cond delay="4999"/>
                                          </p:stCondLst>
                                        </p:cTn>
                                        <p:tgtEl>
                                          <p:spTgt spid="195"/>
                                        </p:tgtEl>
                                        <p:attrNameLst>
                                          <p:attrName>style.visibility</p:attrName>
                                        </p:attrNameLst>
                                      </p:cBhvr>
                                      <p:to>
                                        <p:strVal val="hidden"/>
                                      </p:to>
                                    </p:set>
                                  </p:childTnLst>
                                </p:cTn>
                              </p:par>
                              <p:par>
                                <p:cTn id="89" presetID="6" presetClass="exit" presetSubtype="16" fill="hold" grpId="0" nodeType="withEffect">
                                  <p:stCondLst>
                                    <p:cond delay="0"/>
                                  </p:stCondLst>
                                  <p:childTnLst>
                                    <p:animEffect transition="out" filter="circle(in)">
                                      <p:cBhvr>
                                        <p:cTn id="90" dur="5000"/>
                                        <p:tgtEl>
                                          <p:spTgt spid="196"/>
                                        </p:tgtEl>
                                      </p:cBhvr>
                                    </p:animEffect>
                                    <p:set>
                                      <p:cBhvr>
                                        <p:cTn id="91" dur="1" fill="hold">
                                          <p:stCondLst>
                                            <p:cond delay="4999"/>
                                          </p:stCondLst>
                                        </p:cTn>
                                        <p:tgtEl>
                                          <p:spTgt spid="196"/>
                                        </p:tgtEl>
                                        <p:attrNameLst>
                                          <p:attrName>style.visibility</p:attrName>
                                        </p:attrNameLst>
                                      </p:cBhvr>
                                      <p:to>
                                        <p:strVal val="hidden"/>
                                      </p:to>
                                    </p:set>
                                  </p:childTnLst>
                                </p:cTn>
                              </p:par>
                              <p:par>
                                <p:cTn id="92" presetID="6" presetClass="exit" presetSubtype="16" fill="hold" grpId="0" nodeType="withEffect">
                                  <p:stCondLst>
                                    <p:cond delay="0"/>
                                  </p:stCondLst>
                                  <p:childTnLst>
                                    <p:animEffect transition="out" filter="circle(in)">
                                      <p:cBhvr>
                                        <p:cTn id="93" dur="5000"/>
                                        <p:tgtEl>
                                          <p:spTgt spid="197"/>
                                        </p:tgtEl>
                                      </p:cBhvr>
                                    </p:animEffect>
                                    <p:set>
                                      <p:cBhvr>
                                        <p:cTn id="94" dur="1" fill="hold">
                                          <p:stCondLst>
                                            <p:cond delay="4999"/>
                                          </p:stCondLst>
                                        </p:cTn>
                                        <p:tgtEl>
                                          <p:spTgt spid="197"/>
                                        </p:tgtEl>
                                        <p:attrNameLst>
                                          <p:attrName>style.visibility</p:attrName>
                                        </p:attrNameLst>
                                      </p:cBhvr>
                                      <p:to>
                                        <p:strVal val="hidden"/>
                                      </p:to>
                                    </p:set>
                                  </p:childTnLst>
                                </p:cTn>
                              </p:par>
                              <p:par>
                                <p:cTn id="95" presetID="6" presetClass="exit" presetSubtype="16" fill="hold" grpId="0" nodeType="withEffect">
                                  <p:stCondLst>
                                    <p:cond delay="0"/>
                                  </p:stCondLst>
                                  <p:childTnLst>
                                    <p:animEffect transition="out" filter="circle(in)">
                                      <p:cBhvr>
                                        <p:cTn id="96" dur="5000"/>
                                        <p:tgtEl>
                                          <p:spTgt spid="198"/>
                                        </p:tgtEl>
                                      </p:cBhvr>
                                    </p:animEffect>
                                    <p:set>
                                      <p:cBhvr>
                                        <p:cTn id="97" dur="1" fill="hold">
                                          <p:stCondLst>
                                            <p:cond delay="4999"/>
                                          </p:stCondLst>
                                        </p:cTn>
                                        <p:tgtEl>
                                          <p:spTgt spid="198"/>
                                        </p:tgtEl>
                                        <p:attrNameLst>
                                          <p:attrName>style.visibility</p:attrName>
                                        </p:attrNameLst>
                                      </p:cBhvr>
                                      <p:to>
                                        <p:strVal val="hidden"/>
                                      </p:to>
                                    </p:set>
                                  </p:childTnLst>
                                </p:cTn>
                              </p:par>
                              <p:par>
                                <p:cTn id="98" presetID="6" presetClass="exit" presetSubtype="16" fill="hold" grpId="0" nodeType="withEffect">
                                  <p:stCondLst>
                                    <p:cond delay="0"/>
                                  </p:stCondLst>
                                  <p:childTnLst>
                                    <p:animEffect transition="out" filter="circle(in)">
                                      <p:cBhvr>
                                        <p:cTn id="99" dur="5000"/>
                                        <p:tgtEl>
                                          <p:spTgt spid="199"/>
                                        </p:tgtEl>
                                      </p:cBhvr>
                                    </p:animEffect>
                                    <p:set>
                                      <p:cBhvr>
                                        <p:cTn id="100" dur="1" fill="hold">
                                          <p:stCondLst>
                                            <p:cond delay="4999"/>
                                          </p:stCondLst>
                                        </p:cTn>
                                        <p:tgtEl>
                                          <p:spTgt spid="199"/>
                                        </p:tgtEl>
                                        <p:attrNameLst>
                                          <p:attrName>style.visibility</p:attrName>
                                        </p:attrNameLst>
                                      </p:cBhvr>
                                      <p:to>
                                        <p:strVal val="hidden"/>
                                      </p:to>
                                    </p:set>
                                  </p:childTnLst>
                                </p:cTn>
                              </p:par>
                              <p:par>
                                <p:cTn id="101" presetID="6" presetClass="exit" presetSubtype="16" fill="hold" grpId="0" nodeType="withEffect">
                                  <p:stCondLst>
                                    <p:cond delay="0"/>
                                  </p:stCondLst>
                                  <p:childTnLst>
                                    <p:animEffect transition="out" filter="circle(in)">
                                      <p:cBhvr>
                                        <p:cTn id="102" dur="5000"/>
                                        <p:tgtEl>
                                          <p:spTgt spid="200"/>
                                        </p:tgtEl>
                                      </p:cBhvr>
                                    </p:animEffect>
                                    <p:set>
                                      <p:cBhvr>
                                        <p:cTn id="103" dur="1" fill="hold">
                                          <p:stCondLst>
                                            <p:cond delay="4999"/>
                                          </p:stCondLst>
                                        </p:cTn>
                                        <p:tgtEl>
                                          <p:spTgt spid="200"/>
                                        </p:tgtEl>
                                        <p:attrNameLst>
                                          <p:attrName>style.visibility</p:attrName>
                                        </p:attrNameLst>
                                      </p:cBhvr>
                                      <p:to>
                                        <p:strVal val="hidden"/>
                                      </p:to>
                                    </p:set>
                                  </p:childTnLst>
                                </p:cTn>
                              </p:par>
                              <p:par>
                                <p:cTn id="104" presetID="6" presetClass="exit" presetSubtype="16" fill="hold" grpId="0" nodeType="withEffect">
                                  <p:stCondLst>
                                    <p:cond delay="0"/>
                                  </p:stCondLst>
                                  <p:childTnLst>
                                    <p:animEffect transition="out" filter="circle(in)">
                                      <p:cBhvr>
                                        <p:cTn id="105" dur="5000"/>
                                        <p:tgtEl>
                                          <p:spTgt spid="201"/>
                                        </p:tgtEl>
                                      </p:cBhvr>
                                    </p:animEffect>
                                    <p:set>
                                      <p:cBhvr>
                                        <p:cTn id="106" dur="1" fill="hold">
                                          <p:stCondLst>
                                            <p:cond delay="4999"/>
                                          </p:stCondLst>
                                        </p:cTn>
                                        <p:tgtEl>
                                          <p:spTgt spid="201"/>
                                        </p:tgtEl>
                                        <p:attrNameLst>
                                          <p:attrName>style.visibility</p:attrName>
                                        </p:attrNameLst>
                                      </p:cBhvr>
                                      <p:to>
                                        <p:strVal val="hidden"/>
                                      </p:to>
                                    </p:set>
                                  </p:childTnLst>
                                </p:cTn>
                              </p:par>
                              <p:par>
                                <p:cTn id="107" presetID="6" presetClass="exit" presetSubtype="16" fill="hold" grpId="0" nodeType="withEffect">
                                  <p:stCondLst>
                                    <p:cond delay="0"/>
                                  </p:stCondLst>
                                  <p:childTnLst>
                                    <p:animEffect transition="out" filter="circle(in)">
                                      <p:cBhvr>
                                        <p:cTn id="108" dur="5000"/>
                                        <p:tgtEl>
                                          <p:spTgt spid="202"/>
                                        </p:tgtEl>
                                      </p:cBhvr>
                                    </p:animEffect>
                                    <p:set>
                                      <p:cBhvr>
                                        <p:cTn id="109" dur="1" fill="hold">
                                          <p:stCondLst>
                                            <p:cond delay="4999"/>
                                          </p:stCondLst>
                                        </p:cTn>
                                        <p:tgtEl>
                                          <p:spTgt spid="202"/>
                                        </p:tgtEl>
                                        <p:attrNameLst>
                                          <p:attrName>style.visibility</p:attrName>
                                        </p:attrNameLst>
                                      </p:cBhvr>
                                      <p:to>
                                        <p:strVal val="hidden"/>
                                      </p:to>
                                    </p:set>
                                  </p:childTnLst>
                                </p:cTn>
                              </p:par>
                              <p:par>
                                <p:cTn id="110" presetID="6" presetClass="exit" presetSubtype="16" fill="hold" grpId="0" nodeType="withEffect">
                                  <p:stCondLst>
                                    <p:cond delay="0"/>
                                  </p:stCondLst>
                                  <p:childTnLst>
                                    <p:animEffect transition="out" filter="circle(in)">
                                      <p:cBhvr>
                                        <p:cTn id="111" dur="5000"/>
                                        <p:tgtEl>
                                          <p:spTgt spid="203"/>
                                        </p:tgtEl>
                                      </p:cBhvr>
                                    </p:animEffect>
                                    <p:set>
                                      <p:cBhvr>
                                        <p:cTn id="112" dur="1" fill="hold">
                                          <p:stCondLst>
                                            <p:cond delay="4999"/>
                                          </p:stCondLst>
                                        </p:cTn>
                                        <p:tgtEl>
                                          <p:spTgt spid="203"/>
                                        </p:tgtEl>
                                        <p:attrNameLst>
                                          <p:attrName>style.visibility</p:attrName>
                                        </p:attrNameLst>
                                      </p:cBhvr>
                                      <p:to>
                                        <p:strVal val="hidden"/>
                                      </p:to>
                                    </p:set>
                                  </p:childTnLst>
                                </p:cTn>
                              </p:par>
                              <p:par>
                                <p:cTn id="113" presetID="6" presetClass="exit" presetSubtype="16" fill="hold" grpId="0" nodeType="withEffect">
                                  <p:stCondLst>
                                    <p:cond delay="0"/>
                                  </p:stCondLst>
                                  <p:childTnLst>
                                    <p:animEffect transition="out" filter="circle(in)">
                                      <p:cBhvr>
                                        <p:cTn id="114" dur="5000"/>
                                        <p:tgtEl>
                                          <p:spTgt spid="204"/>
                                        </p:tgtEl>
                                      </p:cBhvr>
                                    </p:animEffect>
                                    <p:set>
                                      <p:cBhvr>
                                        <p:cTn id="115" dur="1" fill="hold">
                                          <p:stCondLst>
                                            <p:cond delay="4999"/>
                                          </p:stCondLst>
                                        </p:cTn>
                                        <p:tgtEl>
                                          <p:spTgt spid="204"/>
                                        </p:tgtEl>
                                        <p:attrNameLst>
                                          <p:attrName>style.visibility</p:attrName>
                                        </p:attrNameLst>
                                      </p:cBhvr>
                                      <p:to>
                                        <p:strVal val="hidden"/>
                                      </p:to>
                                    </p:set>
                                  </p:childTnLst>
                                </p:cTn>
                              </p:par>
                              <p:par>
                                <p:cTn id="116" presetID="6" presetClass="exit" presetSubtype="16" fill="hold" grpId="0" nodeType="withEffect">
                                  <p:stCondLst>
                                    <p:cond delay="0"/>
                                  </p:stCondLst>
                                  <p:childTnLst>
                                    <p:animEffect transition="out" filter="circle(in)">
                                      <p:cBhvr>
                                        <p:cTn id="117" dur="5000"/>
                                        <p:tgtEl>
                                          <p:spTgt spid="205"/>
                                        </p:tgtEl>
                                      </p:cBhvr>
                                    </p:animEffect>
                                    <p:set>
                                      <p:cBhvr>
                                        <p:cTn id="118" dur="1" fill="hold">
                                          <p:stCondLst>
                                            <p:cond delay="4999"/>
                                          </p:stCondLst>
                                        </p:cTn>
                                        <p:tgtEl>
                                          <p:spTgt spid="205"/>
                                        </p:tgtEl>
                                        <p:attrNameLst>
                                          <p:attrName>style.visibility</p:attrName>
                                        </p:attrNameLst>
                                      </p:cBhvr>
                                      <p:to>
                                        <p:strVal val="hidden"/>
                                      </p:to>
                                    </p:set>
                                  </p:childTnLst>
                                </p:cTn>
                              </p:par>
                              <p:par>
                                <p:cTn id="119" presetID="6" presetClass="exit" presetSubtype="16" fill="hold" grpId="0" nodeType="withEffect">
                                  <p:stCondLst>
                                    <p:cond delay="0"/>
                                  </p:stCondLst>
                                  <p:childTnLst>
                                    <p:animEffect transition="out" filter="circle(in)">
                                      <p:cBhvr>
                                        <p:cTn id="120" dur="5000"/>
                                        <p:tgtEl>
                                          <p:spTgt spid="206"/>
                                        </p:tgtEl>
                                      </p:cBhvr>
                                    </p:animEffect>
                                    <p:set>
                                      <p:cBhvr>
                                        <p:cTn id="121" dur="1" fill="hold">
                                          <p:stCondLst>
                                            <p:cond delay="4999"/>
                                          </p:stCondLst>
                                        </p:cTn>
                                        <p:tgtEl>
                                          <p:spTgt spid="206"/>
                                        </p:tgtEl>
                                        <p:attrNameLst>
                                          <p:attrName>style.visibility</p:attrName>
                                        </p:attrNameLst>
                                      </p:cBhvr>
                                      <p:to>
                                        <p:strVal val="hidden"/>
                                      </p:to>
                                    </p:set>
                                  </p:childTnLst>
                                </p:cTn>
                              </p:par>
                              <p:par>
                                <p:cTn id="122" presetID="6" presetClass="exit" presetSubtype="16" fill="hold" grpId="0" nodeType="withEffect">
                                  <p:stCondLst>
                                    <p:cond delay="0"/>
                                  </p:stCondLst>
                                  <p:childTnLst>
                                    <p:animEffect transition="out" filter="circle(in)">
                                      <p:cBhvr>
                                        <p:cTn id="123" dur="5000"/>
                                        <p:tgtEl>
                                          <p:spTgt spid="207"/>
                                        </p:tgtEl>
                                      </p:cBhvr>
                                    </p:animEffect>
                                    <p:set>
                                      <p:cBhvr>
                                        <p:cTn id="124" dur="1" fill="hold">
                                          <p:stCondLst>
                                            <p:cond delay="4999"/>
                                          </p:stCondLst>
                                        </p:cTn>
                                        <p:tgtEl>
                                          <p:spTgt spid="207"/>
                                        </p:tgtEl>
                                        <p:attrNameLst>
                                          <p:attrName>style.visibility</p:attrName>
                                        </p:attrNameLst>
                                      </p:cBhvr>
                                      <p:to>
                                        <p:strVal val="hidden"/>
                                      </p:to>
                                    </p:set>
                                  </p:childTnLst>
                                </p:cTn>
                              </p:par>
                              <p:par>
                                <p:cTn id="125" presetID="6" presetClass="exit" presetSubtype="16" fill="hold" grpId="0" nodeType="withEffect">
                                  <p:stCondLst>
                                    <p:cond delay="0"/>
                                  </p:stCondLst>
                                  <p:childTnLst>
                                    <p:animEffect transition="out" filter="circle(in)">
                                      <p:cBhvr>
                                        <p:cTn id="126" dur="5000"/>
                                        <p:tgtEl>
                                          <p:spTgt spid="208"/>
                                        </p:tgtEl>
                                      </p:cBhvr>
                                    </p:animEffect>
                                    <p:set>
                                      <p:cBhvr>
                                        <p:cTn id="127" dur="1" fill="hold">
                                          <p:stCondLst>
                                            <p:cond delay="4999"/>
                                          </p:stCondLst>
                                        </p:cTn>
                                        <p:tgtEl>
                                          <p:spTgt spid="208"/>
                                        </p:tgtEl>
                                        <p:attrNameLst>
                                          <p:attrName>style.visibility</p:attrName>
                                        </p:attrNameLst>
                                      </p:cBhvr>
                                      <p:to>
                                        <p:strVal val="hidden"/>
                                      </p:to>
                                    </p:set>
                                  </p:childTnLst>
                                </p:cTn>
                              </p:par>
                              <p:par>
                                <p:cTn id="128" presetID="6" presetClass="exit" presetSubtype="16" fill="hold" grpId="0" nodeType="withEffect">
                                  <p:stCondLst>
                                    <p:cond delay="0"/>
                                  </p:stCondLst>
                                  <p:childTnLst>
                                    <p:animEffect transition="out" filter="circle(in)">
                                      <p:cBhvr>
                                        <p:cTn id="129" dur="5000"/>
                                        <p:tgtEl>
                                          <p:spTgt spid="209"/>
                                        </p:tgtEl>
                                      </p:cBhvr>
                                    </p:animEffect>
                                    <p:set>
                                      <p:cBhvr>
                                        <p:cTn id="130" dur="1" fill="hold">
                                          <p:stCondLst>
                                            <p:cond delay="4999"/>
                                          </p:stCondLst>
                                        </p:cTn>
                                        <p:tgtEl>
                                          <p:spTgt spid="209"/>
                                        </p:tgtEl>
                                        <p:attrNameLst>
                                          <p:attrName>style.visibility</p:attrName>
                                        </p:attrNameLst>
                                      </p:cBhvr>
                                      <p:to>
                                        <p:strVal val="hidden"/>
                                      </p:to>
                                    </p:set>
                                  </p:childTnLst>
                                </p:cTn>
                              </p:par>
                              <p:par>
                                <p:cTn id="131" presetID="6" presetClass="exit" presetSubtype="16" fill="hold" grpId="0" nodeType="withEffect">
                                  <p:stCondLst>
                                    <p:cond delay="0"/>
                                  </p:stCondLst>
                                  <p:childTnLst>
                                    <p:animEffect transition="out" filter="circle(in)">
                                      <p:cBhvr>
                                        <p:cTn id="132" dur="5000"/>
                                        <p:tgtEl>
                                          <p:spTgt spid="210"/>
                                        </p:tgtEl>
                                      </p:cBhvr>
                                    </p:animEffect>
                                    <p:set>
                                      <p:cBhvr>
                                        <p:cTn id="133" dur="1" fill="hold">
                                          <p:stCondLst>
                                            <p:cond delay="4999"/>
                                          </p:stCondLst>
                                        </p:cTn>
                                        <p:tgtEl>
                                          <p:spTgt spid="210"/>
                                        </p:tgtEl>
                                        <p:attrNameLst>
                                          <p:attrName>style.visibility</p:attrName>
                                        </p:attrNameLst>
                                      </p:cBhvr>
                                      <p:to>
                                        <p:strVal val="hidden"/>
                                      </p:to>
                                    </p:set>
                                  </p:childTnLst>
                                </p:cTn>
                              </p:par>
                              <p:par>
                                <p:cTn id="134" presetID="6" presetClass="exit" presetSubtype="16" fill="hold" grpId="0" nodeType="withEffect">
                                  <p:stCondLst>
                                    <p:cond delay="0"/>
                                  </p:stCondLst>
                                  <p:childTnLst>
                                    <p:animEffect transition="out" filter="circle(in)">
                                      <p:cBhvr>
                                        <p:cTn id="135" dur="5000"/>
                                        <p:tgtEl>
                                          <p:spTgt spid="211"/>
                                        </p:tgtEl>
                                      </p:cBhvr>
                                    </p:animEffect>
                                    <p:set>
                                      <p:cBhvr>
                                        <p:cTn id="136" dur="1" fill="hold">
                                          <p:stCondLst>
                                            <p:cond delay="4999"/>
                                          </p:stCondLst>
                                        </p:cTn>
                                        <p:tgtEl>
                                          <p:spTgt spid="211"/>
                                        </p:tgtEl>
                                        <p:attrNameLst>
                                          <p:attrName>style.visibility</p:attrName>
                                        </p:attrNameLst>
                                      </p:cBhvr>
                                      <p:to>
                                        <p:strVal val="hidden"/>
                                      </p:to>
                                    </p:set>
                                  </p:childTnLst>
                                </p:cTn>
                              </p:par>
                              <p:par>
                                <p:cTn id="137" presetID="6" presetClass="exit" presetSubtype="16" fill="hold" grpId="0" nodeType="withEffect">
                                  <p:stCondLst>
                                    <p:cond delay="0"/>
                                  </p:stCondLst>
                                  <p:childTnLst>
                                    <p:animEffect transition="out" filter="circle(in)">
                                      <p:cBhvr>
                                        <p:cTn id="138" dur="5000"/>
                                        <p:tgtEl>
                                          <p:spTgt spid="212"/>
                                        </p:tgtEl>
                                      </p:cBhvr>
                                    </p:animEffect>
                                    <p:set>
                                      <p:cBhvr>
                                        <p:cTn id="139" dur="1" fill="hold">
                                          <p:stCondLst>
                                            <p:cond delay="4999"/>
                                          </p:stCondLst>
                                        </p:cTn>
                                        <p:tgtEl>
                                          <p:spTgt spid="212"/>
                                        </p:tgtEl>
                                        <p:attrNameLst>
                                          <p:attrName>style.visibility</p:attrName>
                                        </p:attrNameLst>
                                      </p:cBhvr>
                                      <p:to>
                                        <p:strVal val="hidden"/>
                                      </p:to>
                                    </p:set>
                                  </p:childTnLst>
                                </p:cTn>
                              </p:par>
                              <p:par>
                                <p:cTn id="140" presetID="6" presetClass="exit" presetSubtype="16" fill="hold" grpId="0" nodeType="withEffect">
                                  <p:stCondLst>
                                    <p:cond delay="0"/>
                                  </p:stCondLst>
                                  <p:childTnLst>
                                    <p:animEffect transition="out" filter="circle(in)">
                                      <p:cBhvr>
                                        <p:cTn id="141" dur="5000"/>
                                        <p:tgtEl>
                                          <p:spTgt spid="213"/>
                                        </p:tgtEl>
                                      </p:cBhvr>
                                    </p:animEffect>
                                    <p:set>
                                      <p:cBhvr>
                                        <p:cTn id="142" dur="1" fill="hold">
                                          <p:stCondLst>
                                            <p:cond delay="4999"/>
                                          </p:stCondLst>
                                        </p:cTn>
                                        <p:tgtEl>
                                          <p:spTgt spid="213"/>
                                        </p:tgtEl>
                                        <p:attrNameLst>
                                          <p:attrName>style.visibility</p:attrName>
                                        </p:attrNameLst>
                                      </p:cBhvr>
                                      <p:to>
                                        <p:strVal val="hidden"/>
                                      </p:to>
                                    </p:set>
                                  </p:childTnLst>
                                </p:cTn>
                              </p:par>
                              <p:par>
                                <p:cTn id="143" presetID="6" presetClass="exit" presetSubtype="16" fill="hold" grpId="0" nodeType="withEffect">
                                  <p:stCondLst>
                                    <p:cond delay="0"/>
                                  </p:stCondLst>
                                  <p:childTnLst>
                                    <p:animEffect transition="out" filter="circle(in)">
                                      <p:cBhvr>
                                        <p:cTn id="144" dur="5000"/>
                                        <p:tgtEl>
                                          <p:spTgt spid="214"/>
                                        </p:tgtEl>
                                      </p:cBhvr>
                                    </p:animEffect>
                                    <p:set>
                                      <p:cBhvr>
                                        <p:cTn id="145" dur="1" fill="hold">
                                          <p:stCondLst>
                                            <p:cond delay="4999"/>
                                          </p:stCondLst>
                                        </p:cTn>
                                        <p:tgtEl>
                                          <p:spTgt spid="214"/>
                                        </p:tgtEl>
                                        <p:attrNameLst>
                                          <p:attrName>style.visibility</p:attrName>
                                        </p:attrNameLst>
                                      </p:cBhvr>
                                      <p:to>
                                        <p:strVal val="hidden"/>
                                      </p:to>
                                    </p:set>
                                  </p:childTnLst>
                                </p:cTn>
                              </p:par>
                              <p:par>
                                <p:cTn id="146" presetID="6" presetClass="exit" presetSubtype="16" fill="hold" grpId="0" nodeType="withEffect">
                                  <p:stCondLst>
                                    <p:cond delay="0"/>
                                  </p:stCondLst>
                                  <p:childTnLst>
                                    <p:animEffect transition="out" filter="circle(in)">
                                      <p:cBhvr>
                                        <p:cTn id="147" dur="5000"/>
                                        <p:tgtEl>
                                          <p:spTgt spid="215"/>
                                        </p:tgtEl>
                                      </p:cBhvr>
                                    </p:animEffect>
                                    <p:set>
                                      <p:cBhvr>
                                        <p:cTn id="148" dur="1" fill="hold">
                                          <p:stCondLst>
                                            <p:cond delay="4999"/>
                                          </p:stCondLst>
                                        </p:cTn>
                                        <p:tgtEl>
                                          <p:spTgt spid="215"/>
                                        </p:tgtEl>
                                        <p:attrNameLst>
                                          <p:attrName>style.visibility</p:attrName>
                                        </p:attrNameLst>
                                      </p:cBhvr>
                                      <p:to>
                                        <p:strVal val="hidden"/>
                                      </p:to>
                                    </p:set>
                                  </p:childTnLst>
                                </p:cTn>
                              </p:par>
                              <p:par>
                                <p:cTn id="149" presetID="6" presetClass="exit" presetSubtype="16" fill="hold" grpId="0" nodeType="withEffect">
                                  <p:stCondLst>
                                    <p:cond delay="0"/>
                                  </p:stCondLst>
                                  <p:childTnLst>
                                    <p:animEffect transition="out" filter="circle(in)">
                                      <p:cBhvr>
                                        <p:cTn id="150" dur="5000"/>
                                        <p:tgtEl>
                                          <p:spTgt spid="216"/>
                                        </p:tgtEl>
                                      </p:cBhvr>
                                    </p:animEffect>
                                    <p:set>
                                      <p:cBhvr>
                                        <p:cTn id="151" dur="1" fill="hold">
                                          <p:stCondLst>
                                            <p:cond delay="4999"/>
                                          </p:stCondLst>
                                        </p:cTn>
                                        <p:tgtEl>
                                          <p:spTgt spid="216"/>
                                        </p:tgtEl>
                                        <p:attrNameLst>
                                          <p:attrName>style.visibility</p:attrName>
                                        </p:attrNameLst>
                                      </p:cBhvr>
                                      <p:to>
                                        <p:strVal val="hidden"/>
                                      </p:to>
                                    </p:set>
                                  </p:childTnLst>
                                </p:cTn>
                              </p:par>
                              <p:par>
                                <p:cTn id="152" presetID="6" presetClass="exit" presetSubtype="16" fill="hold" grpId="0" nodeType="withEffect">
                                  <p:stCondLst>
                                    <p:cond delay="0"/>
                                  </p:stCondLst>
                                  <p:childTnLst>
                                    <p:animEffect transition="out" filter="circle(in)">
                                      <p:cBhvr>
                                        <p:cTn id="153" dur="5000"/>
                                        <p:tgtEl>
                                          <p:spTgt spid="217"/>
                                        </p:tgtEl>
                                      </p:cBhvr>
                                    </p:animEffect>
                                    <p:set>
                                      <p:cBhvr>
                                        <p:cTn id="154" dur="1" fill="hold">
                                          <p:stCondLst>
                                            <p:cond delay="4999"/>
                                          </p:stCondLst>
                                        </p:cTn>
                                        <p:tgtEl>
                                          <p:spTgt spid="217"/>
                                        </p:tgtEl>
                                        <p:attrNameLst>
                                          <p:attrName>style.visibility</p:attrName>
                                        </p:attrNameLst>
                                      </p:cBhvr>
                                      <p:to>
                                        <p:strVal val="hidden"/>
                                      </p:to>
                                    </p:set>
                                  </p:childTnLst>
                                </p:cTn>
                              </p:par>
                              <p:par>
                                <p:cTn id="155" presetID="6" presetClass="exit" presetSubtype="16" fill="hold" grpId="0" nodeType="withEffect">
                                  <p:stCondLst>
                                    <p:cond delay="0"/>
                                  </p:stCondLst>
                                  <p:childTnLst>
                                    <p:animEffect transition="out" filter="circle(in)">
                                      <p:cBhvr>
                                        <p:cTn id="156" dur="5000"/>
                                        <p:tgtEl>
                                          <p:spTgt spid="218"/>
                                        </p:tgtEl>
                                      </p:cBhvr>
                                    </p:animEffect>
                                    <p:set>
                                      <p:cBhvr>
                                        <p:cTn id="157" dur="1" fill="hold">
                                          <p:stCondLst>
                                            <p:cond delay="4999"/>
                                          </p:stCondLst>
                                        </p:cTn>
                                        <p:tgtEl>
                                          <p:spTgt spid="218"/>
                                        </p:tgtEl>
                                        <p:attrNameLst>
                                          <p:attrName>style.visibility</p:attrName>
                                        </p:attrNameLst>
                                      </p:cBhvr>
                                      <p:to>
                                        <p:strVal val="hidden"/>
                                      </p:to>
                                    </p:set>
                                  </p:childTnLst>
                                </p:cTn>
                              </p:par>
                              <p:par>
                                <p:cTn id="158" presetID="6" presetClass="exit" presetSubtype="16" fill="hold" grpId="0" nodeType="withEffect">
                                  <p:stCondLst>
                                    <p:cond delay="0"/>
                                  </p:stCondLst>
                                  <p:childTnLst>
                                    <p:animEffect transition="out" filter="circle(in)">
                                      <p:cBhvr>
                                        <p:cTn id="159" dur="5000"/>
                                        <p:tgtEl>
                                          <p:spTgt spid="219"/>
                                        </p:tgtEl>
                                      </p:cBhvr>
                                    </p:animEffect>
                                    <p:set>
                                      <p:cBhvr>
                                        <p:cTn id="160" dur="1" fill="hold">
                                          <p:stCondLst>
                                            <p:cond delay="4999"/>
                                          </p:stCondLst>
                                        </p:cTn>
                                        <p:tgtEl>
                                          <p:spTgt spid="219"/>
                                        </p:tgtEl>
                                        <p:attrNameLst>
                                          <p:attrName>style.visibility</p:attrName>
                                        </p:attrNameLst>
                                      </p:cBhvr>
                                      <p:to>
                                        <p:strVal val="hidden"/>
                                      </p:to>
                                    </p:set>
                                  </p:childTnLst>
                                </p:cTn>
                              </p:par>
                              <p:par>
                                <p:cTn id="161" presetID="6" presetClass="exit" presetSubtype="16" fill="hold" grpId="0" nodeType="withEffect">
                                  <p:stCondLst>
                                    <p:cond delay="0"/>
                                  </p:stCondLst>
                                  <p:childTnLst>
                                    <p:animEffect transition="out" filter="circle(in)">
                                      <p:cBhvr>
                                        <p:cTn id="162" dur="5000"/>
                                        <p:tgtEl>
                                          <p:spTgt spid="220"/>
                                        </p:tgtEl>
                                      </p:cBhvr>
                                    </p:animEffect>
                                    <p:set>
                                      <p:cBhvr>
                                        <p:cTn id="163" dur="1" fill="hold">
                                          <p:stCondLst>
                                            <p:cond delay="4999"/>
                                          </p:stCondLst>
                                        </p:cTn>
                                        <p:tgtEl>
                                          <p:spTgt spid="220"/>
                                        </p:tgtEl>
                                        <p:attrNameLst>
                                          <p:attrName>style.visibility</p:attrName>
                                        </p:attrNameLst>
                                      </p:cBhvr>
                                      <p:to>
                                        <p:strVal val="hidden"/>
                                      </p:to>
                                    </p:set>
                                  </p:childTnLst>
                                </p:cTn>
                              </p:par>
                              <p:par>
                                <p:cTn id="164" presetID="6" presetClass="exit" presetSubtype="16" fill="hold" grpId="0" nodeType="withEffect">
                                  <p:stCondLst>
                                    <p:cond delay="0"/>
                                  </p:stCondLst>
                                  <p:childTnLst>
                                    <p:animEffect transition="out" filter="circle(in)">
                                      <p:cBhvr>
                                        <p:cTn id="165" dur="5000"/>
                                        <p:tgtEl>
                                          <p:spTgt spid="221"/>
                                        </p:tgtEl>
                                      </p:cBhvr>
                                    </p:animEffect>
                                    <p:set>
                                      <p:cBhvr>
                                        <p:cTn id="166" dur="1" fill="hold">
                                          <p:stCondLst>
                                            <p:cond delay="4999"/>
                                          </p:stCondLst>
                                        </p:cTn>
                                        <p:tgtEl>
                                          <p:spTgt spid="221"/>
                                        </p:tgtEl>
                                        <p:attrNameLst>
                                          <p:attrName>style.visibility</p:attrName>
                                        </p:attrNameLst>
                                      </p:cBhvr>
                                      <p:to>
                                        <p:strVal val="hidden"/>
                                      </p:to>
                                    </p:set>
                                  </p:childTnLst>
                                </p:cTn>
                              </p:par>
                              <p:par>
                                <p:cTn id="167" presetID="6" presetClass="exit" presetSubtype="16" fill="hold" grpId="0" nodeType="withEffect">
                                  <p:stCondLst>
                                    <p:cond delay="0"/>
                                  </p:stCondLst>
                                  <p:childTnLst>
                                    <p:animEffect transition="out" filter="circle(in)">
                                      <p:cBhvr>
                                        <p:cTn id="168" dur="5000"/>
                                        <p:tgtEl>
                                          <p:spTgt spid="222"/>
                                        </p:tgtEl>
                                      </p:cBhvr>
                                    </p:animEffect>
                                    <p:set>
                                      <p:cBhvr>
                                        <p:cTn id="169" dur="1" fill="hold">
                                          <p:stCondLst>
                                            <p:cond delay="4999"/>
                                          </p:stCondLst>
                                        </p:cTn>
                                        <p:tgtEl>
                                          <p:spTgt spid="222"/>
                                        </p:tgtEl>
                                        <p:attrNameLst>
                                          <p:attrName>style.visibility</p:attrName>
                                        </p:attrNameLst>
                                      </p:cBhvr>
                                      <p:to>
                                        <p:strVal val="hidden"/>
                                      </p:to>
                                    </p:set>
                                  </p:childTnLst>
                                </p:cTn>
                              </p:par>
                              <p:par>
                                <p:cTn id="170" presetID="6" presetClass="exit" presetSubtype="16" fill="hold" grpId="0" nodeType="withEffect">
                                  <p:stCondLst>
                                    <p:cond delay="0"/>
                                  </p:stCondLst>
                                  <p:childTnLst>
                                    <p:animEffect transition="out" filter="circle(in)">
                                      <p:cBhvr>
                                        <p:cTn id="171" dur="5000"/>
                                        <p:tgtEl>
                                          <p:spTgt spid="223"/>
                                        </p:tgtEl>
                                      </p:cBhvr>
                                    </p:animEffect>
                                    <p:set>
                                      <p:cBhvr>
                                        <p:cTn id="172" dur="1" fill="hold">
                                          <p:stCondLst>
                                            <p:cond delay="4999"/>
                                          </p:stCondLst>
                                        </p:cTn>
                                        <p:tgtEl>
                                          <p:spTgt spid="223"/>
                                        </p:tgtEl>
                                        <p:attrNameLst>
                                          <p:attrName>style.visibility</p:attrName>
                                        </p:attrNameLst>
                                      </p:cBhvr>
                                      <p:to>
                                        <p:strVal val="hidden"/>
                                      </p:to>
                                    </p:set>
                                  </p:childTnLst>
                                </p:cTn>
                              </p:par>
                              <p:par>
                                <p:cTn id="173" presetID="6" presetClass="exit" presetSubtype="16" fill="hold" grpId="0" nodeType="withEffect">
                                  <p:stCondLst>
                                    <p:cond delay="0"/>
                                  </p:stCondLst>
                                  <p:childTnLst>
                                    <p:animEffect transition="out" filter="circle(in)">
                                      <p:cBhvr>
                                        <p:cTn id="174" dur="5000"/>
                                        <p:tgtEl>
                                          <p:spTgt spid="224"/>
                                        </p:tgtEl>
                                      </p:cBhvr>
                                    </p:animEffect>
                                    <p:set>
                                      <p:cBhvr>
                                        <p:cTn id="175" dur="1" fill="hold">
                                          <p:stCondLst>
                                            <p:cond delay="4999"/>
                                          </p:stCondLst>
                                        </p:cTn>
                                        <p:tgtEl>
                                          <p:spTgt spid="224"/>
                                        </p:tgtEl>
                                        <p:attrNameLst>
                                          <p:attrName>style.visibility</p:attrName>
                                        </p:attrNameLst>
                                      </p:cBhvr>
                                      <p:to>
                                        <p:strVal val="hidden"/>
                                      </p:to>
                                    </p:set>
                                  </p:childTnLst>
                                </p:cTn>
                              </p:par>
                              <p:par>
                                <p:cTn id="176" presetID="6" presetClass="exit" presetSubtype="16" fill="hold" grpId="0" nodeType="withEffect">
                                  <p:stCondLst>
                                    <p:cond delay="0"/>
                                  </p:stCondLst>
                                  <p:childTnLst>
                                    <p:animEffect transition="out" filter="circle(in)">
                                      <p:cBhvr>
                                        <p:cTn id="177" dur="5000"/>
                                        <p:tgtEl>
                                          <p:spTgt spid="225"/>
                                        </p:tgtEl>
                                      </p:cBhvr>
                                    </p:animEffect>
                                    <p:set>
                                      <p:cBhvr>
                                        <p:cTn id="178" dur="1" fill="hold">
                                          <p:stCondLst>
                                            <p:cond delay="4999"/>
                                          </p:stCondLst>
                                        </p:cTn>
                                        <p:tgtEl>
                                          <p:spTgt spid="225"/>
                                        </p:tgtEl>
                                        <p:attrNameLst>
                                          <p:attrName>style.visibility</p:attrName>
                                        </p:attrNameLst>
                                      </p:cBhvr>
                                      <p:to>
                                        <p:strVal val="hidden"/>
                                      </p:to>
                                    </p:set>
                                  </p:childTnLst>
                                </p:cTn>
                              </p:par>
                              <p:par>
                                <p:cTn id="179" presetID="6" presetClass="exit" presetSubtype="16" fill="hold" grpId="0" nodeType="withEffect">
                                  <p:stCondLst>
                                    <p:cond delay="0"/>
                                  </p:stCondLst>
                                  <p:childTnLst>
                                    <p:animEffect transition="out" filter="circle(in)">
                                      <p:cBhvr>
                                        <p:cTn id="180" dur="5000"/>
                                        <p:tgtEl>
                                          <p:spTgt spid="226"/>
                                        </p:tgtEl>
                                      </p:cBhvr>
                                    </p:animEffect>
                                    <p:set>
                                      <p:cBhvr>
                                        <p:cTn id="181" dur="1" fill="hold">
                                          <p:stCondLst>
                                            <p:cond delay="4999"/>
                                          </p:stCondLst>
                                        </p:cTn>
                                        <p:tgtEl>
                                          <p:spTgt spid="226"/>
                                        </p:tgtEl>
                                        <p:attrNameLst>
                                          <p:attrName>style.visibility</p:attrName>
                                        </p:attrNameLst>
                                      </p:cBhvr>
                                      <p:to>
                                        <p:strVal val="hidden"/>
                                      </p:to>
                                    </p:set>
                                  </p:childTnLst>
                                </p:cTn>
                              </p:par>
                              <p:par>
                                <p:cTn id="182" presetID="6" presetClass="exit" presetSubtype="16" fill="hold" grpId="0" nodeType="withEffect">
                                  <p:stCondLst>
                                    <p:cond delay="0"/>
                                  </p:stCondLst>
                                  <p:childTnLst>
                                    <p:animEffect transition="out" filter="circle(in)">
                                      <p:cBhvr>
                                        <p:cTn id="183" dur="5000"/>
                                        <p:tgtEl>
                                          <p:spTgt spid="227"/>
                                        </p:tgtEl>
                                      </p:cBhvr>
                                    </p:animEffect>
                                    <p:set>
                                      <p:cBhvr>
                                        <p:cTn id="184" dur="1" fill="hold">
                                          <p:stCondLst>
                                            <p:cond delay="4999"/>
                                          </p:stCondLst>
                                        </p:cTn>
                                        <p:tgtEl>
                                          <p:spTgt spid="227"/>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 grpId="0" animBg="1"/>
      <p:bldP spid="169" grpId="0" animBg="1"/>
      <p:bldP spid="170" grpId="0" animBg="1"/>
      <p:bldP spid="171" grpId="0" animBg="1"/>
      <p:bldP spid="172" grpId="0" animBg="1"/>
      <p:bldP spid="173" grpId="0" animBg="1"/>
      <p:bldP spid="174" grpId="0" animBg="1"/>
      <p:bldP spid="175" grpId="0" animBg="1"/>
      <p:bldP spid="176" grpId="0" animBg="1"/>
      <p:bldP spid="177" grpId="0" animBg="1"/>
      <p:bldP spid="178" grpId="0" animBg="1"/>
      <p:bldP spid="179" grpId="0" animBg="1"/>
      <p:bldP spid="180" grpId="0" animBg="1"/>
      <p:bldP spid="181" grpId="0" animBg="1"/>
      <p:bldP spid="182" grpId="0" animBg="1"/>
      <p:bldP spid="183" grpId="0" animBg="1"/>
      <p:bldP spid="184" grpId="0" animBg="1"/>
      <p:bldP spid="185" grpId="0" animBg="1"/>
      <p:bldP spid="186" grpId="0" animBg="1"/>
      <p:bldP spid="187" grpId="0" animBg="1"/>
      <p:bldP spid="188" grpId="0" animBg="1"/>
      <p:bldP spid="189" grpId="0" animBg="1"/>
      <p:bldP spid="190" grpId="0" animBg="1"/>
      <p:bldP spid="191" grpId="0" animBg="1"/>
      <p:bldP spid="192" grpId="0" animBg="1"/>
      <p:bldP spid="193" grpId="0" animBg="1"/>
      <p:bldP spid="194" grpId="0" animBg="1"/>
      <p:bldP spid="195" grpId="0" animBg="1"/>
      <p:bldP spid="196" grpId="0" animBg="1"/>
      <p:bldP spid="197" grpId="0" animBg="1"/>
      <p:bldP spid="198" grpId="0" animBg="1"/>
      <p:bldP spid="199" grpId="0" animBg="1"/>
      <p:bldP spid="200" grpId="0" animBg="1"/>
      <p:bldP spid="201" grpId="0" animBg="1"/>
      <p:bldP spid="202" grpId="0" animBg="1"/>
      <p:bldP spid="203" grpId="0" animBg="1"/>
      <p:bldP spid="204" grpId="0" animBg="1"/>
      <p:bldP spid="205" grpId="0" animBg="1"/>
      <p:bldP spid="206" grpId="0" animBg="1"/>
      <p:bldP spid="207" grpId="0" animBg="1"/>
      <p:bldP spid="208" grpId="0" animBg="1"/>
      <p:bldP spid="209" grpId="0" animBg="1"/>
      <p:bldP spid="210" grpId="0" animBg="1"/>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P spid="221" grpId="0" animBg="1"/>
      <p:bldP spid="222" grpId="0" animBg="1"/>
      <p:bldP spid="223" grpId="0" animBg="1"/>
      <p:bldP spid="224" grpId="0" animBg="1"/>
      <p:bldP spid="225" grpId="0" animBg="1"/>
      <p:bldP spid="226" grpId="0" animBg="1"/>
      <p:bldP spid="22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273f344da1a2fe3aec9e02aad7fa779e.jpg"/>
          <p:cNvPicPr>
            <a:picLocks noChangeAspect="1"/>
          </p:cNvPicPr>
          <p:nvPr/>
        </p:nvPicPr>
        <p:blipFill>
          <a:blip r:embed="rId3"/>
          <a:stretch>
            <a:fillRect/>
          </a:stretch>
        </p:blipFill>
        <p:spPr>
          <a:xfrm>
            <a:off x="0" y="0"/>
            <a:ext cx="9136568"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15"/>
                                        </p:tgtEl>
                                      </p:cBhvr>
                                    </p:animEffect>
                                    <p:set>
                                      <p:cBhvr>
                                        <p:cTn id="10" dur="1" fill="hold">
                                          <p:stCondLst>
                                            <p:cond delay="4999"/>
                                          </p:stCondLst>
                                        </p:cTn>
                                        <p:tgtEl>
                                          <p:spTgt spid="1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16"/>
                                        </p:tgtEl>
                                      </p:cBhvr>
                                    </p:animEffect>
                                    <p:set>
                                      <p:cBhvr>
                                        <p:cTn id="13" dur="1" fill="hold">
                                          <p:stCondLst>
                                            <p:cond delay="4999"/>
                                          </p:stCondLst>
                                        </p:cTn>
                                        <p:tgtEl>
                                          <p:spTgt spid="1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33"/>
                                        </p:tgtEl>
                                      </p:cBhvr>
                                    </p:animEffect>
                                    <p:set>
                                      <p:cBhvr>
                                        <p:cTn id="16" dur="1" fill="hold">
                                          <p:stCondLst>
                                            <p:cond delay="4999"/>
                                          </p:stCondLst>
                                        </p:cTn>
                                        <p:tgtEl>
                                          <p:spTgt spid="33"/>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42"/>
                                        </p:tgtEl>
                                      </p:cBhvr>
                                    </p:animEffect>
                                    <p:set>
                                      <p:cBhvr>
                                        <p:cTn id="19" dur="1" fill="hold">
                                          <p:stCondLst>
                                            <p:cond delay="4999"/>
                                          </p:stCondLst>
                                        </p:cTn>
                                        <p:tgtEl>
                                          <p:spTgt spid="42"/>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43"/>
                                        </p:tgtEl>
                                      </p:cBhvr>
                                    </p:animEffect>
                                    <p:set>
                                      <p:cBhvr>
                                        <p:cTn id="22" dur="1" fill="hold">
                                          <p:stCondLst>
                                            <p:cond delay="4999"/>
                                          </p:stCondLst>
                                        </p:cTn>
                                        <p:tgtEl>
                                          <p:spTgt spid="43"/>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17"/>
                                        </p:tgtEl>
                                      </p:cBhvr>
                                    </p:animEffect>
                                    <p:set>
                                      <p:cBhvr>
                                        <p:cTn id="28" dur="1" fill="hold">
                                          <p:stCondLst>
                                            <p:cond delay="4999"/>
                                          </p:stCondLst>
                                        </p:cTn>
                                        <p:tgtEl>
                                          <p:spTgt spid="17"/>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25"/>
                                        </p:tgtEl>
                                      </p:cBhvr>
                                    </p:animEffect>
                                    <p:set>
                                      <p:cBhvr>
                                        <p:cTn id="31" dur="1" fill="hold">
                                          <p:stCondLst>
                                            <p:cond delay="4999"/>
                                          </p:stCondLst>
                                        </p:cTn>
                                        <p:tgtEl>
                                          <p:spTgt spid="25"/>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34"/>
                                        </p:tgtEl>
                                      </p:cBhvr>
                                    </p:animEffect>
                                    <p:set>
                                      <p:cBhvr>
                                        <p:cTn id="34" dur="1" fill="hold">
                                          <p:stCondLst>
                                            <p:cond delay="4999"/>
                                          </p:stCondLst>
                                        </p:cTn>
                                        <p:tgtEl>
                                          <p:spTgt spid="34"/>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44"/>
                                        </p:tgtEl>
                                      </p:cBhvr>
                                    </p:animEffect>
                                    <p:set>
                                      <p:cBhvr>
                                        <p:cTn id="37" dur="1" fill="hold">
                                          <p:stCondLst>
                                            <p:cond delay="4999"/>
                                          </p:stCondLst>
                                        </p:cTn>
                                        <p:tgtEl>
                                          <p:spTgt spid="44"/>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52"/>
                                        </p:tgtEl>
                                      </p:cBhvr>
                                    </p:animEffect>
                                    <p:set>
                                      <p:cBhvr>
                                        <p:cTn id="40" dur="1" fill="hold">
                                          <p:stCondLst>
                                            <p:cond delay="4999"/>
                                          </p:stCondLst>
                                        </p:cTn>
                                        <p:tgtEl>
                                          <p:spTgt spid="52"/>
                                        </p:tgtEl>
                                        <p:attrNameLst>
                                          <p:attrName>style.visibility</p:attrName>
                                        </p:attrNameLst>
                                      </p:cBhvr>
                                      <p:to>
                                        <p:strVal val="hidden"/>
                                      </p:to>
                                    </p:set>
                                  </p:childTnLst>
                                </p:cTn>
                              </p:par>
                              <p:par>
                                <p:cTn id="41" presetID="6" presetClass="exit" presetSubtype="16" fill="hold" grpId="0" nodeType="withEffect">
                                  <p:stCondLst>
                                    <p:cond delay="0"/>
                                  </p:stCondLst>
                                  <p:childTnLst>
                                    <p:animEffect transition="out" filter="circle(in)">
                                      <p:cBhvr>
                                        <p:cTn id="42" dur="5000"/>
                                        <p:tgtEl>
                                          <p:spTgt spid="8"/>
                                        </p:tgtEl>
                                      </p:cBhvr>
                                    </p:animEffect>
                                    <p:set>
                                      <p:cBhvr>
                                        <p:cTn id="43" dur="1" fill="hold">
                                          <p:stCondLst>
                                            <p:cond delay="4999"/>
                                          </p:stCondLst>
                                        </p:cTn>
                                        <p:tgtEl>
                                          <p:spTgt spid="8"/>
                                        </p:tgtEl>
                                        <p:attrNameLst>
                                          <p:attrName>style.visibility</p:attrName>
                                        </p:attrNameLst>
                                      </p:cBhvr>
                                      <p:to>
                                        <p:strVal val="hidden"/>
                                      </p:to>
                                    </p:set>
                                  </p:childTnLst>
                                </p:cTn>
                              </p:par>
                              <p:par>
                                <p:cTn id="44" presetID="6" presetClass="exit" presetSubtype="16" fill="hold" grpId="0" nodeType="withEffect">
                                  <p:stCondLst>
                                    <p:cond delay="0"/>
                                  </p:stCondLst>
                                  <p:childTnLst>
                                    <p:animEffect transition="out" filter="circle(in)">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6" presetClass="exit" presetSubtype="16" fill="hold" grpId="0" nodeType="withEffect">
                                  <p:stCondLst>
                                    <p:cond delay="0"/>
                                  </p:stCondLst>
                                  <p:childTnLst>
                                    <p:animEffect transition="out" filter="circle(in)">
                                      <p:cBhvr>
                                        <p:cTn id="48" dur="5000"/>
                                        <p:tgtEl>
                                          <p:spTgt spid="26"/>
                                        </p:tgtEl>
                                      </p:cBhvr>
                                    </p:animEffect>
                                    <p:set>
                                      <p:cBhvr>
                                        <p:cTn id="49" dur="1" fill="hold">
                                          <p:stCondLst>
                                            <p:cond delay="4999"/>
                                          </p:stCondLst>
                                        </p:cTn>
                                        <p:tgtEl>
                                          <p:spTgt spid="26"/>
                                        </p:tgtEl>
                                        <p:attrNameLst>
                                          <p:attrName>style.visibility</p:attrName>
                                        </p:attrNameLst>
                                      </p:cBhvr>
                                      <p:to>
                                        <p:strVal val="hidden"/>
                                      </p:to>
                                    </p:set>
                                  </p:childTnLst>
                                </p:cTn>
                              </p:par>
                              <p:par>
                                <p:cTn id="50" presetID="6" presetClass="exit" presetSubtype="16" fill="hold" grpId="0" nodeType="withEffect">
                                  <p:stCondLst>
                                    <p:cond delay="0"/>
                                  </p:stCondLst>
                                  <p:childTnLst>
                                    <p:animEffect transition="out" filter="circle(in)">
                                      <p:cBhvr>
                                        <p:cTn id="51" dur="5000"/>
                                        <p:tgtEl>
                                          <p:spTgt spid="35"/>
                                        </p:tgtEl>
                                      </p:cBhvr>
                                    </p:animEffect>
                                    <p:set>
                                      <p:cBhvr>
                                        <p:cTn id="52" dur="1" fill="hold">
                                          <p:stCondLst>
                                            <p:cond delay="4999"/>
                                          </p:stCondLst>
                                        </p:cTn>
                                        <p:tgtEl>
                                          <p:spTgt spid="35"/>
                                        </p:tgtEl>
                                        <p:attrNameLst>
                                          <p:attrName>style.visibility</p:attrName>
                                        </p:attrNameLst>
                                      </p:cBhvr>
                                      <p:to>
                                        <p:strVal val="hidden"/>
                                      </p:to>
                                    </p:set>
                                  </p:childTnLst>
                                </p:cTn>
                              </p:par>
                              <p:par>
                                <p:cTn id="53" presetID="6" presetClass="exit" presetSubtype="16" fill="hold" grpId="0" nodeType="withEffect">
                                  <p:stCondLst>
                                    <p:cond delay="0"/>
                                  </p:stCondLst>
                                  <p:childTnLst>
                                    <p:animEffect transition="out" filter="circle(in)">
                                      <p:cBhvr>
                                        <p:cTn id="54" dur="5000"/>
                                        <p:tgtEl>
                                          <p:spTgt spid="45"/>
                                        </p:tgtEl>
                                      </p:cBhvr>
                                    </p:animEffect>
                                    <p:set>
                                      <p:cBhvr>
                                        <p:cTn id="55" dur="1" fill="hold">
                                          <p:stCondLst>
                                            <p:cond delay="4999"/>
                                          </p:stCondLst>
                                        </p:cTn>
                                        <p:tgtEl>
                                          <p:spTgt spid="45"/>
                                        </p:tgtEl>
                                        <p:attrNameLst>
                                          <p:attrName>style.visibility</p:attrName>
                                        </p:attrNameLst>
                                      </p:cBhvr>
                                      <p:to>
                                        <p:strVal val="hidden"/>
                                      </p:to>
                                    </p:set>
                                  </p:childTnLst>
                                </p:cTn>
                              </p:par>
                              <p:par>
                                <p:cTn id="56" presetID="6" presetClass="exit" presetSubtype="16" fill="hold" grpId="0" nodeType="withEffect">
                                  <p:stCondLst>
                                    <p:cond delay="0"/>
                                  </p:stCondLst>
                                  <p:childTnLst>
                                    <p:animEffect transition="out" filter="circle(in)">
                                      <p:cBhvr>
                                        <p:cTn id="57" dur="5000"/>
                                        <p:tgtEl>
                                          <p:spTgt spid="53"/>
                                        </p:tgtEl>
                                      </p:cBhvr>
                                    </p:animEffect>
                                    <p:set>
                                      <p:cBhvr>
                                        <p:cTn id="58" dur="1" fill="hold">
                                          <p:stCondLst>
                                            <p:cond delay="4999"/>
                                          </p:stCondLst>
                                        </p:cTn>
                                        <p:tgtEl>
                                          <p:spTgt spid="53"/>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9"/>
                                        </p:tgtEl>
                                      </p:cBhvr>
                                    </p:animEffect>
                                    <p:set>
                                      <p:cBhvr>
                                        <p:cTn id="61" dur="1" fill="hold">
                                          <p:stCondLst>
                                            <p:cond delay="4999"/>
                                          </p:stCondLst>
                                        </p:cTn>
                                        <p:tgtEl>
                                          <p:spTgt spid="9"/>
                                        </p:tgtEl>
                                        <p:attrNameLst>
                                          <p:attrName>style.visibility</p:attrName>
                                        </p:attrNameLst>
                                      </p:cBhvr>
                                      <p:to>
                                        <p:strVal val="hidden"/>
                                      </p:to>
                                    </p:set>
                                  </p:childTnLst>
                                </p:cTn>
                              </p:par>
                              <p:par>
                                <p:cTn id="62" presetID="3" presetClass="exit" presetSubtype="10" fill="hold" grpId="0" nodeType="withEffect">
                                  <p:stCondLst>
                                    <p:cond delay="0"/>
                                  </p:stCondLst>
                                  <p:childTnLst>
                                    <p:animEffect transition="out" filter="blinds(horizontal)">
                                      <p:cBhvr>
                                        <p:cTn id="63" dur="5000"/>
                                        <p:tgtEl>
                                          <p:spTgt spid="19"/>
                                        </p:tgtEl>
                                      </p:cBhvr>
                                    </p:animEffect>
                                    <p:set>
                                      <p:cBhvr>
                                        <p:cTn id="64" dur="1" fill="hold">
                                          <p:stCondLst>
                                            <p:cond delay="4999"/>
                                          </p:stCondLst>
                                        </p:cTn>
                                        <p:tgtEl>
                                          <p:spTgt spid="19"/>
                                        </p:tgtEl>
                                        <p:attrNameLst>
                                          <p:attrName>style.visibility</p:attrName>
                                        </p:attrNameLst>
                                      </p:cBhvr>
                                      <p:to>
                                        <p:strVal val="hidden"/>
                                      </p:to>
                                    </p:set>
                                  </p:childTnLst>
                                </p:cTn>
                              </p:par>
                              <p:par>
                                <p:cTn id="65" presetID="3" presetClass="exit" presetSubtype="10" fill="hold" grpId="0" nodeType="withEffect">
                                  <p:stCondLst>
                                    <p:cond delay="0"/>
                                  </p:stCondLst>
                                  <p:childTnLst>
                                    <p:animEffect transition="out" filter="blinds(horizontal)">
                                      <p:cBhvr>
                                        <p:cTn id="66" dur="5000"/>
                                        <p:tgtEl>
                                          <p:spTgt spid="27"/>
                                        </p:tgtEl>
                                      </p:cBhvr>
                                    </p:animEffect>
                                    <p:set>
                                      <p:cBhvr>
                                        <p:cTn id="67" dur="1" fill="hold">
                                          <p:stCondLst>
                                            <p:cond delay="4999"/>
                                          </p:stCondLst>
                                        </p:cTn>
                                        <p:tgtEl>
                                          <p:spTgt spid="27"/>
                                        </p:tgtEl>
                                        <p:attrNameLst>
                                          <p:attrName>style.visibility</p:attrName>
                                        </p:attrNameLst>
                                      </p:cBhvr>
                                      <p:to>
                                        <p:strVal val="hidden"/>
                                      </p:to>
                                    </p:set>
                                  </p:childTnLst>
                                </p:cTn>
                              </p:par>
                              <p:par>
                                <p:cTn id="68" presetID="3" presetClass="exit" presetSubtype="10" fill="hold" grpId="0" nodeType="withEffect">
                                  <p:stCondLst>
                                    <p:cond delay="0"/>
                                  </p:stCondLst>
                                  <p:childTnLst>
                                    <p:animEffect transition="out" filter="blinds(horizontal)">
                                      <p:cBhvr>
                                        <p:cTn id="69" dur="5000"/>
                                        <p:tgtEl>
                                          <p:spTgt spid="36"/>
                                        </p:tgtEl>
                                      </p:cBhvr>
                                    </p:animEffect>
                                    <p:set>
                                      <p:cBhvr>
                                        <p:cTn id="70" dur="1" fill="hold">
                                          <p:stCondLst>
                                            <p:cond delay="4999"/>
                                          </p:stCondLst>
                                        </p:cTn>
                                        <p:tgtEl>
                                          <p:spTgt spid="36"/>
                                        </p:tgtEl>
                                        <p:attrNameLst>
                                          <p:attrName>style.visibility</p:attrName>
                                        </p:attrNameLst>
                                      </p:cBhvr>
                                      <p:to>
                                        <p:strVal val="hidden"/>
                                      </p:to>
                                    </p:set>
                                  </p:childTnLst>
                                </p:cTn>
                              </p:par>
                              <p:par>
                                <p:cTn id="71" presetID="3" presetClass="exit" presetSubtype="10" fill="hold" grpId="0" nodeType="withEffect">
                                  <p:stCondLst>
                                    <p:cond delay="0"/>
                                  </p:stCondLst>
                                  <p:childTnLst>
                                    <p:animEffect transition="out" filter="blinds(horizontal)">
                                      <p:cBhvr>
                                        <p:cTn id="72" dur="5000"/>
                                        <p:tgtEl>
                                          <p:spTgt spid="46"/>
                                        </p:tgtEl>
                                      </p:cBhvr>
                                    </p:animEffect>
                                    <p:set>
                                      <p:cBhvr>
                                        <p:cTn id="73" dur="1" fill="hold">
                                          <p:stCondLst>
                                            <p:cond delay="4999"/>
                                          </p:stCondLst>
                                        </p:cTn>
                                        <p:tgtEl>
                                          <p:spTgt spid="46"/>
                                        </p:tgtEl>
                                        <p:attrNameLst>
                                          <p:attrName>style.visibility</p:attrName>
                                        </p:attrNameLst>
                                      </p:cBhvr>
                                      <p:to>
                                        <p:strVal val="hidden"/>
                                      </p:to>
                                    </p:set>
                                  </p:childTnLst>
                                </p:cTn>
                              </p:par>
                              <p:par>
                                <p:cTn id="74" presetID="3" presetClass="exit" presetSubtype="10" fill="hold" grpId="0" nodeType="withEffect">
                                  <p:stCondLst>
                                    <p:cond delay="0"/>
                                  </p:stCondLst>
                                  <p:childTnLst>
                                    <p:animEffect transition="out" filter="blinds(horizontal)">
                                      <p:cBhvr>
                                        <p:cTn id="75" dur="5000"/>
                                        <p:tgtEl>
                                          <p:spTgt spid="54"/>
                                        </p:tgtEl>
                                      </p:cBhvr>
                                    </p:animEffect>
                                    <p:set>
                                      <p:cBhvr>
                                        <p:cTn id="76" dur="1" fill="hold">
                                          <p:stCondLst>
                                            <p:cond delay="4999"/>
                                          </p:stCondLst>
                                        </p:cTn>
                                        <p:tgtEl>
                                          <p:spTgt spid="54"/>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10"/>
                                        </p:tgtEl>
                                      </p:cBhvr>
                                    </p:animEffect>
                                    <p:set>
                                      <p:cBhvr>
                                        <p:cTn id="79" dur="1" fill="hold">
                                          <p:stCondLst>
                                            <p:cond delay="4999"/>
                                          </p:stCondLst>
                                        </p:cTn>
                                        <p:tgtEl>
                                          <p:spTgt spid="10"/>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20"/>
                                        </p:tgtEl>
                                      </p:cBhvr>
                                    </p:animEffect>
                                    <p:set>
                                      <p:cBhvr>
                                        <p:cTn id="82" dur="1" fill="hold">
                                          <p:stCondLst>
                                            <p:cond delay="4999"/>
                                          </p:stCondLst>
                                        </p:cTn>
                                        <p:tgtEl>
                                          <p:spTgt spid="20"/>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28"/>
                                        </p:tgtEl>
                                      </p:cBhvr>
                                    </p:animEffect>
                                    <p:set>
                                      <p:cBhvr>
                                        <p:cTn id="85" dur="1" fill="hold">
                                          <p:stCondLst>
                                            <p:cond delay="4999"/>
                                          </p:stCondLst>
                                        </p:cTn>
                                        <p:tgtEl>
                                          <p:spTgt spid="28"/>
                                        </p:tgtEl>
                                        <p:attrNameLst>
                                          <p:attrName>style.visibility</p:attrName>
                                        </p:attrNameLst>
                                      </p:cBhvr>
                                      <p:to>
                                        <p:strVal val="hidden"/>
                                      </p:to>
                                    </p:set>
                                  </p:childTnLst>
                                </p:cTn>
                              </p:par>
                              <p:par>
                                <p:cTn id="86" presetID="6" presetClass="exit" presetSubtype="16" fill="hold" grpId="0" nodeType="withEffect">
                                  <p:stCondLst>
                                    <p:cond delay="0"/>
                                  </p:stCondLst>
                                  <p:childTnLst>
                                    <p:animEffect transition="out" filter="circle(in)">
                                      <p:cBhvr>
                                        <p:cTn id="87" dur="5000"/>
                                        <p:tgtEl>
                                          <p:spTgt spid="37"/>
                                        </p:tgtEl>
                                      </p:cBhvr>
                                    </p:animEffect>
                                    <p:set>
                                      <p:cBhvr>
                                        <p:cTn id="88" dur="1" fill="hold">
                                          <p:stCondLst>
                                            <p:cond delay="4999"/>
                                          </p:stCondLst>
                                        </p:cTn>
                                        <p:tgtEl>
                                          <p:spTgt spid="37"/>
                                        </p:tgtEl>
                                        <p:attrNameLst>
                                          <p:attrName>style.visibility</p:attrName>
                                        </p:attrNameLst>
                                      </p:cBhvr>
                                      <p:to>
                                        <p:strVal val="hidden"/>
                                      </p:to>
                                    </p:set>
                                  </p:childTnLst>
                                </p:cTn>
                              </p:par>
                              <p:par>
                                <p:cTn id="89" presetID="6" presetClass="exit" presetSubtype="16" fill="hold" grpId="0" nodeType="withEffect">
                                  <p:stCondLst>
                                    <p:cond delay="0"/>
                                  </p:stCondLst>
                                  <p:childTnLst>
                                    <p:animEffect transition="out" filter="circle(in)">
                                      <p:cBhvr>
                                        <p:cTn id="90" dur="5000"/>
                                        <p:tgtEl>
                                          <p:spTgt spid="47"/>
                                        </p:tgtEl>
                                      </p:cBhvr>
                                    </p:animEffect>
                                    <p:set>
                                      <p:cBhvr>
                                        <p:cTn id="91" dur="1" fill="hold">
                                          <p:stCondLst>
                                            <p:cond delay="4999"/>
                                          </p:stCondLst>
                                        </p:cTn>
                                        <p:tgtEl>
                                          <p:spTgt spid="47"/>
                                        </p:tgtEl>
                                        <p:attrNameLst>
                                          <p:attrName>style.visibility</p:attrName>
                                        </p:attrNameLst>
                                      </p:cBhvr>
                                      <p:to>
                                        <p:strVal val="hidden"/>
                                      </p:to>
                                    </p:set>
                                  </p:childTnLst>
                                </p:cTn>
                              </p:par>
                              <p:par>
                                <p:cTn id="92" presetID="6" presetClass="exit" presetSubtype="16" fill="hold" grpId="0" nodeType="withEffect">
                                  <p:stCondLst>
                                    <p:cond delay="0"/>
                                  </p:stCondLst>
                                  <p:childTnLst>
                                    <p:animEffect transition="out" filter="circle(in)">
                                      <p:cBhvr>
                                        <p:cTn id="93" dur="5000"/>
                                        <p:tgtEl>
                                          <p:spTgt spid="55"/>
                                        </p:tgtEl>
                                      </p:cBhvr>
                                    </p:animEffect>
                                    <p:set>
                                      <p:cBhvr>
                                        <p:cTn id="94" dur="1" fill="hold">
                                          <p:stCondLst>
                                            <p:cond delay="4999"/>
                                          </p:stCondLst>
                                        </p:cTn>
                                        <p:tgtEl>
                                          <p:spTgt spid="55"/>
                                        </p:tgtEl>
                                        <p:attrNameLst>
                                          <p:attrName>style.visibility</p:attrName>
                                        </p:attrNameLst>
                                      </p:cBhvr>
                                      <p:to>
                                        <p:strVal val="hidden"/>
                                      </p:to>
                                    </p:set>
                                  </p:childTnLst>
                                </p:cTn>
                              </p:par>
                              <p:par>
                                <p:cTn id="95" presetID="3" presetClass="exit" presetSubtype="10" fill="hold" grpId="0" nodeType="withEffect">
                                  <p:stCondLst>
                                    <p:cond delay="0"/>
                                  </p:stCondLst>
                                  <p:childTnLst>
                                    <p:animEffect transition="out" filter="blinds(horizontal)">
                                      <p:cBhvr>
                                        <p:cTn id="96" dur="5000"/>
                                        <p:tgtEl>
                                          <p:spTgt spid="11"/>
                                        </p:tgtEl>
                                      </p:cBhvr>
                                    </p:animEffect>
                                    <p:set>
                                      <p:cBhvr>
                                        <p:cTn id="97" dur="1" fill="hold">
                                          <p:stCondLst>
                                            <p:cond delay="4999"/>
                                          </p:stCondLst>
                                        </p:cTn>
                                        <p:tgtEl>
                                          <p:spTgt spid="11"/>
                                        </p:tgtEl>
                                        <p:attrNameLst>
                                          <p:attrName>style.visibility</p:attrName>
                                        </p:attrNameLst>
                                      </p:cBhvr>
                                      <p:to>
                                        <p:strVal val="hidden"/>
                                      </p:to>
                                    </p:set>
                                  </p:childTnLst>
                                </p:cTn>
                              </p:par>
                              <p:par>
                                <p:cTn id="98" presetID="3" presetClass="exit" presetSubtype="10" fill="hold" grpId="0" nodeType="withEffect">
                                  <p:stCondLst>
                                    <p:cond delay="0"/>
                                  </p:stCondLst>
                                  <p:childTnLst>
                                    <p:animEffect transition="out" filter="blinds(horizontal)">
                                      <p:cBhvr>
                                        <p:cTn id="99" dur="5000"/>
                                        <p:tgtEl>
                                          <p:spTgt spid="21"/>
                                        </p:tgtEl>
                                      </p:cBhvr>
                                    </p:animEffect>
                                    <p:set>
                                      <p:cBhvr>
                                        <p:cTn id="100" dur="1" fill="hold">
                                          <p:stCondLst>
                                            <p:cond delay="4999"/>
                                          </p:stCondLst>
                                        </p:cTn>
                                        <p:tgtEl>
                                          <p:spTgt spid="21"/>
                                        </p:tgtEl>
                                        <p:attrNameLst>
                                          <p:attrName>style.visibility</p:attrName>
                                        </p:attrNameLst>
                                      </p:cBhvr>
                                      <p:to>
                                        <p:strVal val="hidden"/>
                                      </p:to>
                                    </p:set>
                                  </p:childTnLst>
                                </p:cTn>
                              </p:par>
                              <p:par>
                                <p:cTn id="101" presetID="3" presetClass="exit" presetSubtype="10" fill="hold" grpId="0" nodeType="withEffect">
                                  <p:stCondLst>
                                    <p:cond delay="0"/>
                                  </p:stCondLst>
                                  <p:childTnLst>
                                    <p:animEffect transition="out" filter="blinds(horizontal)">
                                      <p:cBhvr>
                                        <p:cTn id="102" dur="5000"/>
                                        <p:tgtEl>
                                          <p:spTgt spid="29"/>
                                        </p:tgtEl>
                                      </p:cBhvr>
                                    </p:animEffect>
                                    <p:set>
                                      <p:cBhvr>
                                        <p:cTn id="103" dur="1" fill="hold">
                                          <p:stCondLst>
                                            <p:cond delay="4999"/>
                                          </p:stCondLst>
                                        </p:cTn>
                                        <p:tgtEl>
                                          <p:spTgt spid="29"/>
                                        </p:tgtEl>
                                        <p:attrNameLst>
                                          <p:attrName>style.visibility</p:attrName>
                                        </p:attrNameLst>
                                      </p:cBhvr>
                                      <p:to>
                                        <p:strVal val="hidden"/>
                                      </p:to>
                                    </p:set>
                                  </p:childTnLst>
                                </p:cTn>
                              </p:par>
                              <p:par>
                                <p:cTn id="104" presetID="3" presetClass="exit" presetSubtype="10" fill="hold" grpId="0" nodeType="withEffect">
                                  <p:stCondLst>
                                    <p:cond delay="0"/>
                                  </p:stCondLst>
                                  <p:childTnLst>
                                    <p:animEffect transition="out" filter="blinds(horizontal)">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3" presetClass="exit" presetSubtype="10" fill="hold" grpId="0" nodeType="withEffect">
                                  <p:stCondLst>
                                    <p:cond delay="0"/>
                                  </p:stCondLst>
                                  <p:childTnLst>
                                    <p:animEffect transition="out" filter="blinds(horizontal)">
                                      <p:cBhvr>
                                        <p:cTn id="108" dur="5000"/>
                                        <p:tgtEl>
                                          <p:spTgt spid="48"/>
                                        </p:tgtEl>
                                      </p:cBhvr>
                                    </p:animEffect>
                                    <p:set>
                                      <p:cBhvr>
                                        <p:cTn id="109" dur="1" fill="hold">
                                          <p:stCondLst>
                                            <p:cond delay="4999"/>
                                          </p:stCondLst>
                                        </p:cTn>
                                        <p:tgtEl>
                                          <p:spTgt spid="48"/>
                                        </p:tgtEl>
                                        <p:attrNameLst>
                                          <p:attrName>style.visibility</p:attrName>
                                        </p:attrNameLst>
                                      </p:cBhvr>
                                      <p:to>
                                        <p:strVal val="hidden"/>
                                      </p:to>
                                    </p:set>
                                  </p:childTnLst>
                                </p:cTn>
                              </p:par>
                              <p:par>
                                <p:cTn id="110" presetID="3" presetClass="exit" presetSubtype="10" fill="hold" grpId="0" nodeType="withEffect">
                                  <p:stCondLst>
                                    <p:cond delay="0"/>
                                  </p:stCondLst>
                                  <p:childTnLst>
                                    <p:animEffect transition="out" filter="blinds(horizontal)">
                                      <p:cBhvr>
                                        <p:cTn id="111" dur="5000"/>
                                        <p:tgtEl>
                                          <p:spTgt spid="56"/>
                                        </p:tgtEl>
                                      </p:cBhvr>
                                    </p:animEffect>
                                    <p:set>
                                      <p:cBhvr>
                                        <p:cTn id="112" dur="1" fill="hold">
                                          <p:stCondLst>
                                            <p:cond delay="4999"/>
                                          </p:stCondLst>
                                        </p:cTn>
                                        <p:tgtEl>
                                          <p:spTgt spid="56"/>
                                        </p:tgtEl>
                                        <p:attrNameLst>
                                          <p:attrName>style.visibility</p:attrName>
                                        </p:attrNameLst>
                                      </p:cBhvr>
                                      <p:to>
                                        <p:strVal val="hidden"/>
                                      </p:to>
                                    </p:set>
                                  </p:childTnLst>
                                </p:cTn>
                              </p:par>
                              <p:par>
                                <p:cTn id="113" presetID="6" presetClass="exit" presetSubtype="16" fill="hold" grpId="0" nodeType="withEffect">
                                  <p:stCondLst>
                                    <p:cond delay="0"/>
                                  </p:stCondLst>
                                  <p:childTnLst>
                                    <p:animEffect transition="out" filter="circle(in)">
                                      <p:cBhvr>
                                        <p:cTn id="114" dur="5000"/>
                                        <p:tgtEl>
                                          <p:spTgt spid="12"/>
                                        </p:tgtEl>
                                      </p:cBhvr>
                                    </p:animEffect>
                                    <p:set>
                                      <p:cBhvr>
                                        <p:cTn id="115" dur="1" fill="hold">
                                          <p:stCondLst>
                                            <p:cond delay="4999"/>
                                          </p:stCondLst>
                                        </p:cTn>
                                        <p:tgtEl>
                                          <p:spTgt spid="12"/>
                                        </p:tgtEl>
                                        <p:attrNameLst>
                                          <p:attrName>style.visibility</p:attrName>
                                        </p:attrNameLst>
                                      </p:cBhvr>
                                      <p:to>
                                        <p:strVal val="hidden"/>
                                      </p:to>
                                    </p:set>
                                  </p:childTnLst>
                                </p:cTn>
                              </p:par>
                              <p:par>
                                <p:cTn id="116" presetID="6" presetClass="exit" presetSubtype="16" fill="hold" grpId="0" nodeType="withEffect">
                                  <p:stCondLst>
                                    <p:cond delay="0"/>
                                  </p:stCondLst>
                                  <p:childTnLst>
                                    <p:animEffect transition="out" filter="circle(in)">
                                      <p:cBhvr>
                                        <p:cTn id="117" dur="5000"/>
                                        <p:tgtEl>
                                          <p:spTgt spid="22"/>
                                        </p:tgtEl>
                                      </p:cBhvr>
                                    </p:animEffect>
                                    <p:set>
                                      <p:cBhvr>
                                        <p:cTn id="118" dur="1" fill="hold">
                                          <p:stCondLst>
                                            <p:cond delay="4999"/>
                                          </p:stCondLst>
                                        </p:cTn>
                                        <p:tgtEl>
                                          <p:spTgt spid="22"/>
                                        </p:tgtEl>
                                        <p:attrNameLst>
                                          <p:attrName>style.visibility</p:attrName>
                                        </p:attrNameLst>
                                      </p:cBhvr>
                                      <p:to>
                                        <p:strVal val="hidden"/>
                                      </p:to>
                                    </p:set>
                                  </p:childTnLst>
                                </p:cTn>
                              </p:par>
                              <p:par>
                                <p:cTn id="119" presetID="6" presetClass="exit" presetSubtype="16" fill="hold" grpId="0" nodeType="withEffect">
                                  <p:stCondLst>
                                    <p:cond delay="0"/>
                                  </p:stCondLst>
                                  <p:childTnLst>
                                    <p:animEffect transition="out" filter="circle(in)">
                                      <p:cBhvr>
                                        <p:cTn id="120" dur="5000"/>
                                        <p:tgtEl>
                                          <p:spTgt spid="30"/>
                                        </p:tgtEl>
                                      </p:cBhvr>
                                    </p:animEffect>
                                    <p:set>
                                      <p:cBhvr>
                                        <p:cTn id="121" dur="1" fill="hold">
                                          <p:stCondLst>
                                            <p:cond delay="4999"/>
                                          </p:stCondLst>
                                        </p:cTn>
                                        <p:tgtEl>
                                          <p:spTgt spid="30"/>
                                        </p:tgtEl>
                                        <p:attrNameLst>
                                          <p:attrName>style.visibility</p:attrName>
                                        </p:attrNameLst>
                                      </p:cBhvr>
                                      <p:to>
                                        <p:strVal val="hidden"/>
                                      </p:to>
                                    </p:set>
                                  </p:childTnLst>
                                </p:cTn>
                              </p:par>
                              <p:par>
                                <p:cTn id="122" presetID="6" presetClass="exit" presetSubtype="16" fill="hold" grpId="0" nodeType="withEffect">
                                  <p:stCondLst>
                                    <p:cond delay="0"/>
                                  </p:stCondLst>
                                  <p:childTnLst>
                                    <p:animEffect transition="out" filter="circle(in)">
                                      <p:cBhvr>
                                        <p:cTn id="123" dur="5000"/>
                                        <p:tgtEl>
                                          <p:spTgt spid="39"/>
                                        </p:tgtEl>
                                      </p:cBhvr>
                                    </p:animEffect>
                                    <p:set>
                                      <p:cBhvr>
                                        <p:cTn id="124" dur="1" fill="hold">
                                          <p:stCondLst>
                                            <p:cond delay="4999"/>
                                          </p:stCondLst>
                                        </p:cTn>
                                        <p:tgtEl>
                                          <p:spTgt spid="39"/>
                                        </p:tgtEl>
                                        <p:attrNameLst>
                                          <p:attrName>style.visibility</p:attrName>
                                        </p:attrNameLst>
                                      </p:cBhvr>
                                      <p:to>
                                        <p:strVal val="hidden"/>
                                      </p:to>
                                    </p:set>
                                  </p:childTnLst>
                                </p:cTn>
                              </p:par>
                              <p:par>
                                <p:cTn id="125" presetID="6" presetClass="exit" presetSubtype="16" fill="hold" grpId="0" nodeType="withEffect">
                                  <p:stCondLst>
                                    <p:cond delay="0"/>
                                  </p:stCondLst>
                                  <p:childTnLst>
                                    <p:animEffect transition="out" filter="circle(in)">
                                      <p:cBhvr>
                                        <p:cTn id="126" dur="5000"/>
                                        <p:tgtEl>
                                          <p:spTgt spid="49"/>
                                        </p:tgtEl>
                                      </p:cBhvr>
                                    </p:animEffect>
                                    <p:set>
                                      <p:cBhvr>
                                        <p:cTn id="127" dur="1" fill="hold">
                                          <p:stCondLst>
                                            <p:cond delay="4999"/>
                                          </p:stCondLst>
                                        </p:cTn>
                                        <p:tgtEl>
                                          <p:spTgt spid="49"/>
                                        </p:tgtEl>
                                        <p:attrNameLst>
                                          <p:attrName>style.visibility</p:attrName>
                                        </p:attrNameLst>
                                      </p:cBhvr>
                                      <p:to>
                                        <p:strVal val="hidden"/>
                                      </p:to>
                                    </p:set>
                                  </p:childTnLst>
                                </p:cTn>
                              </p:par>
                              <p:par>
                                <p:cTn id="128" presetID="6" presetClass="exit" presetSubtype="16" fill="hold" grpId="0" nodeType="withEffect">
                                  <p:stCondLst>
                                    <p:cond delay="0"/>
                                  </p:stCondLst>
                                  <p:childTnLst>
                                    <p:animEffect transition="out" filter="circle(in)">
                                      <p:cBhvr>
                                        <p:cTn id="129" dur="5000"/>
                                        <p:tgtEl>
                                          <p:spTgt spid="57"/>
                                        </p:tgtEl>
                                      </p:cBhvr>
                                    </p:animEffect>
                                    <p:set>
                                      <p:cBhvr>
                                        <p:cTn id="130" dur="1" fill="hold">
                                          <p:stCondLst>
                                            <p:cond delay="4999"/>
                                          </p:stCondLst>
                                        </p:cTn>
                                        <p:tgtEl>
                                          <p:spTgt spid="57"/>
                                        </p:tgtEl>
                                        <p:attrNameLst>
                                          <p:attrName>style.visibility</p:attrName>
                                        </p:attrNameLst>
                                      </p:cBhvr>
                                      <p:to>
                                        <p:strVal val="hidden"/>
                                      </p:to>
                                    </p:set>
                                  </p:childTnLst>
                                </p:cTn>
                              </p:par>
                              <p:par>
                                <p:cTn id="131" presetID="3" presetClass="exit" presetSubtype="10" fill="hold" grpId="0" nodeType="withEffect">
                                  <p:stCondLst>
                                    <p:cond delay="0"/>
                                  </p:stCondLst>
                                  <p:childTnLst>
                                    <p:animEffect transition="out" filter="blinds(horizontal)">
                                      <p:cBhvr>
                                        <p:cTn id="132" dur="5000"/>
                                        <p:tgtEl>
                                          <p:spTgt spid="13"/>
                                        </p:tgtEl>
                                      </p:cBhvr>
                                    </p:animEffect>
                                    <p:set>
                                      <p:cBhvr>
                                        <p:cTn id="133" dur="1" fill="hold">
                                          <p:stCondLst>
                                            <p:cond delay="4999"/>
                                          </p:stCondLst>
                                        </p:cTn>
                                        <p:tgtEl>
                                          <p:spTgt spid="13"/>
                                        </p:tgtEl>
                                        <p:attrNameLst>
                                          <p:attrName>style.visibility</p:attrName>
                                        </p:attrNameLst>
                                      </p:cBhvr>
                                      <p:to>
                                        <p:strVal val="hidden"/>
                                      </p:to>
                                    </p:set>
                                  </p:childTnLst>
                                </p:cTn>
                              </p:par>
                              <p:par>
                                <p:cTn id="134" presetID="3" presetClass="exit" presetSubtype="10" fill="hold" grpId="0" nodeType="withEffect">
                                  <p:stCondLst>
                                    <p:cond delay="0"/>
                                  </p:stCondLst>
                                  <p:childTnLst>
                                    <p:animEffect transition="out" filter="blinds(horizontal)">
                                      <p:cBhvr>
                                        <p:cTn id="135" dur="5000"/>
                                        <p:tgtEl>
                                          <p:spTgt spid="23"/>
                                        </p:tgtEl>
                                      </p:cBhvr>
                                    </p:animEffect>
                                    <p:set>
                                      <p:cBhvr>
                                        <p:cTn id="136" dur="1" fill="hold">
                                          <p:stCondLst>
                                            <p:cond delay="4999"/>
                                          </p:stCondLst>
                                        </p:cTn>
                                        <p:tgtEl>
                                          <p:spTgt spid="23"/>
                                        </p:tgtEl>
                                        <p:attrNameLst>
                                          <p:attrName>style.visibility</p:attrName>
                                        </p:attrNameLst>
                                      </p:cBhvr>
                                      <p:to>
                                        <p:strVal val="hidden"/>
                                      </p:to>
                                    </p:set>
                                  </p:childTnLst>
                                </p:cTn>
                              </p:par>
                              <p:par>
                                <p:cTn id="137" presetID="3" presetClass="exit" presetSubtype="10" fill="hold" grpId="0" nodeType="withEffect">
                                  <p:stCondLst>
                                    <p:cond delay="0"/>
                                  </p:stCondLst>
                                  <p:childTnLst>
                                    <p:animEffect transition="out" filter="blinds(horizontal)">
                                      <p:cBhvr>
                                        <p:cTn id="138" dur="5000"/>
                                        <p:tgtEl>
                                          <p:spTgt spid="31"/>
                                        </p:tgtEl>
                                      </p:cBhvr>
                                    </p:animEffect>
                                    <p:set>
                                      <p:cBhvr>
                                        <p:cTn id="139" dur="1" fill="hold">
                                          <p:stCondLst>
                                            <p:cond delay="4999"/>
                                          </p:stCondLst>
                                        </p:cTn>
                                        <p:tgtEl>
                                          <p:spTgt spid="31"/>
                                        </p:tgtEl>
                                        <p:attrNameLst>
                                          <p:attrName>style.visibility</p:attrName>
                                        </p:attrNameLst>
                                      </p:cBhvr>
                                      <p:to>
                                        <p:strVal val="hidden"/>
                                      </p:to>
                                    </p:set>
                                  </p:childTnLst>
                                </p:cTn>
                              </p:par>
                              <p:par>
                                <p:cTn id="140" presetID="3" presetClass="exit" presetSubtype="10" fill="hold" grpId="0" nodeType="withEffect">
                                  <p:stCondLst>
                                    <p:cond delay="0"/>
                                  </p:stCondLst>
                                  <p:childTnLst>
                                    <p:animEffect transition="out" filter="blinds(horizontal)">
                                      <p:cBhvr>
                                        <p:cTn id="141" dur="5000"/>
                                        <p:tgtEl>
                                          <p:spTgt spid="40"/>
                                        </p:tgtEl>
                                      </p:cBhvr>
                                    </p:animEffect>
                                    <p:set>
                                      <p:cBhvr>
                                        <p:cTn id="142" dur="1" fill="hold">
                                          <p:stCondLst>
                                            <p:cond delay="4999"/>
                                          </p:stCondLst>
                                        </p:cTn>
                                        <p:tgtEl>
                                          <p:spTgt spid="40"/>
                                        </p:tgtEl>
                                        <p:attrNameLst>
                                          <p:attrName>style.visibility</p:attrName>
                                        </p:attrNameLst>
                                      </p:cBhvr>
                                      <p:to>
                                        <p:strVal val="hidden"/>
                                      </p:to>
                                    </p:set>
                                  </p:childTnLst>
                                </p:cTn>
                              </p:par>
                              <p:par>
                                <p:cTn id="143" presetID="3" presetClass="exit" presetSubtype="10" fill="hold" grpId="0" nodeType="withEffect">
                                  <p:stCondLst>
                                    <p:cond delay="0"/>
                                  </p:stCondLst>
                                  <p:childTnLst>
                                    <p:animEffect transition="out" filter="blinds(horizontal)">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3" presetClass="exit" presetSubtype="10" fill="hold" grpId="0" nodeType="withEffect">
                                  <p:stCondLst>
                                    <p:cond delay="0"/>
                                  </p:stCondLst>
                                  <p:childTnLst>
                                    <p:animEffect transition="out" filter="blinds(horizontal)">
                                      <p:cBhvr>
                                        <p:cTn id="147" dur="5000"/>
                                        <p:tgtEl>
                                          <p:spTgt spid="58"/>
                                        </p:tgtEl>
                                      </p:cBhvr>
                                    </p:animEffect>
                                    <p:set>
                                      <p:cBhvr>
                                        <p:cTn id="148" dur="1" fill="hold">
                                          <p:stCondLst>
                                            <p:cond delay="4999"/>
                                          </p:stCondLst>
                                        </p:cTn>
                                        <p:tgtEl>
                                          <p:spTgt spid="58"/>
                                        </p:tgtEl>
                                        <p:attrNameLst>
                                          <p:attrName>style.visibility</p:attrName>
                                        </p:attrNameLst>
                                      </p:cBhvr>
                                      <p:to>
                                        <p:strVal val="hidden"/>
                                      </p:to>
                                    </p:set>
                                  </p:childTnLst>
                                </p:cTn>
                              </p:par>
                              <p:par>
                                <p:cTn id="149" presetID="6" presetClass="exit" presetSubtype="16" fill="hold" grpId="0" nodeType="withEffect">
                                  <p:stCondLst>
                                    <p:cond delay="0"/>
                                  </p:stCondLst>
                                  <p:childTnLst>
                                    <p:animEffect transition="out" filter="circle(in)">
                                      <p:cBhvr>
                                        <p:cTn id="150" dur="5000"/>
                                        <p:tgtEl>
                                          <p:spTgt spid="14"/>
                                        </p:tgtEl>
                                      </p:cBhvr>
                                    </p:animEffect>
                                    <p:set>
                                      <p:cBhvr>
                                        <p:cTn id="151" dur="1" fill="hold">
                                          <p:stCondLst>
                                            <p:cond delay="4999"/>
                                          </p:stCondLst>
                                        </p:cTn>
                                        <p:tgtEl>
                                          <p:spTgt spid="14"/>
                                        </p:tgtEl>
                                        <p:attrNameLst>
                                          <p:attrName>style.visibility</p:attrName>
                                        </p:attrNameLst>
                                      </p:cBhvr>
                                      <p:to>
                                        <p:strVal val="hidden"/>
                                      </p:to>
                                    </p:set>
                                  </p:childTnLst>
                                </p:cTn>
                              </p:par>
                              <p:par>
                                <p:cTn id="152" presetID="6" presetClass="exit" presetSubtype="16" fill="hold" grpId="0" nodeType="withEffect">
                                  <p:stCondLst>
                                    <p:cond delay="0"/>
                                  </p:stCondLst>
                                  <p:childTnLst>
                                    <p:animEffect transition="out" filter="circle(in)">
                                      <p:cBhvr>
                                        <p:cTn id="153" dur="5000"/>
                                        <p:tgtEl>
                                          <p:spTgt spid="24"/>
                                        </p:tgtEl>
                                      </p:cBhvr>
                                    </p:animEffect>
                                    <p:set>
                                      <p:cBhvr>
                                        <p:cTn id="154" dur="1" fill="hold">
                                          <p:stCondLst>
                                            <p:cond delay="4999"/>
                                          </p:stCondLst>
                                        </p:cTn>
                                        <p:tgtEl>
                                          <p:spTgt spid="24"/>
                                        </p:tgtEl>
                                        <p:attrNameLst>
                                          <p:attrName>style.visibility</p:attrName>
                                        </p:attrNameLst>
                                      </p:cBhvr>
                                      <p:to>
                                        <p:strVal val="hidden"/>
                                      </p:to>
                                    </p:set>
                                  </p:childTnLst>
                                </p:cTn>
                              </p:par>
                              <p:par>
                                <p:cTn id="155" presetID="6" presetClass="exit" presetSubtype="16" fill="hold" grpId="0" nodeType="withEffect">
                                  <p:stCondLst>
                                    <p:cond delay="0"/>
                                  </p:stCondLst>
                                  <p:childTnLst>
                                    <p:animEffect transition="out" filter="circle(in)">
                                      <p:cBhvr>
                                        <p:cTn id="156" dur="5000"/>
                                        <p:tgtEl>
                                          <p:spTgt spid="32"/>
                                        </p:tgtEl>
                                      </p:cBhvr>
                                    </p:animEffect>
                                    <p:set>
                                      <p:cBhvr>
                                        <p:cTn id="157" dur="1" fill="hold">
                                          <p:stCondLst>
                                            <p:cond delay="4999"/>
                                          </p:stCondLst>
                                        </p:cTn>
                                        <p:tgtEl>
                                          <p:spTgt spid="32"/>
                                        </p:tgtEl>
                                        <p:attrNameLst>
                                          <p:attrName>style.visibility</p:attrName>
                                        </p:attrNameLst>
                                      </p:cBhvr>
                                      <p:to>
                                        <p:strVal val="hidden"/>
                                      </p:to>
                                    </p:set>
                                  </p:childTnLst>
                                </p:cTn>
                              </p:par>
                              <p:par>
                                <p:cTn id="158" presetID="6" presetClass="exit" presetSubtype="16" fill="hold" grpId="0" nodeType="withEffect">
                                  <p:stCondLst>
                                    <p:cond delay="0"/>
                                  </p:stCondLst>
                                  <p:childTnLst>
                                    <p:animEffect transition="out" filter="circle(in)">
                                      <p:cBhvr>
                                        <p:cTn id="159" dur="5000"/>
                                        <p:tgtEl>
                                          <p:spTgt spid="41"/>
                                        </p:tgtEl>
                                      </p:cBhvr>
                                    </p:animEffect>
                                    <p:set>
                                      <p:cBhvr>
                                        <p:cTn id="160" dur="1" fill="hold">
                                          <p:stCondLst>
                                            <p:cond delay="4999"/>
                                          </p:stCondLst>
                                        </p:cTn>
                                        <p:tgtEl>
                                          <p:spTgt spid="41"/>
                                        </p:tgtEl>
                                        <p:attrNameLst>
                                          <p:attrName>style.visibility</p:attrName>
                                        </p:attrNameLst>
                                      </p:cBhvr>
                                      <p:to>
                                        <p:strVal val="hidden"/>
                                      </p:to>
                                    </p:set>
                                  </p:childTnLst>
                                </p:cTn>
                              </p:par>
                              <p:par>
                                <p:cTn id="161" presetID="6" presetClass="exit" presetSubtype="16" fill="hold" grpId="0" nodeType="withEffect">
                                  <p:stCondLst>
                                    <p:cond delay="0"/>
                                  </p:stCondLst>
                                  <p:childTnLst>
                                    <p:animEffect transition="out" filter="circle(in)">
                                      <p:cBhvr>
                                        <p:cTn id="162" dur="5000"/>
                                        <p:tgtEl>
                                          <p:spTgt spid="51"/>
                                        </p:tgtEl>
                                      </p:cBhvr>
                                    </p:animEffect>
                                    <p:set>
                                      <p:cBhvr>
                                        <p:cTn id="163" dur="1" fill="hold">
                                          <p:stCondLst>
                                            <p:cond delay="4999"/>
                                          </p:stCondLst>
                                        </p:cTn>
                                        <p:tgtEl>
                                          <p:spTgt spid="51"/>
                                        </p:tgtEl>
                                        <p:attrNameLst>
                                          <p:attrName>style.visibility</p:attrName>
                                        </p:attrNameLst>
                                      </p:cBhvr>
                                      <p:to>
                                        <p:strVal val="hidden"/>
                                      </p:to>
                                    </p:set>
                                  </p:childTnLst>
                                </p:cTn>
                              </p:par>
                              <p:par>
                                <p:cTn id="164" presetID="6" presetClass="exit" presetSubtype="16" fill="hold" grpId="0" nodeType="withEffect">
                                  <p:stCondLst>
                                    <p:cond delay="0"/>
                                  </p:stCondLst>
                                  <p:childTnLst>
                                    <p:animEffect transition="out" filter="circle(in)">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3" presetClass="exit" presetSubtype="10" fill="hold" grpId="0" nodeType="withEffect">
                                  <p:stCondLst>
                                    <p:cond delay="0"/>
                                  </p:stCondLst>
                                  <p:childTnLst>
                                    <p:animEffect transition="out" filter="blinds(horizontal)">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3" presetClass="exit" presetSubtype="10" fill="hold" grpId="0" nodeType="withEffect">
                                  <p:stCondLst>
                                    <p:cond delay="0"/>
                                  </p:stCondLst>
                                  <p:childTnLst>
                                    <p:animEffect transition="out" filter="blinds(horizontal)">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3" presetClass="exit" presetSubtype="10" fill="hold" grpId="0" nodeType="withEffect">
                                  <p:stCondLst>
                                    <p:cond delay="0"/>
                                  </p:stCondLst>
                                  <p:childTnLst>
                                    <p:animEffect transition="out" filter="blinds(horizontal)">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3" presetClass="exit" presetSubtype="10" fill="hold" grpId="0" nodeType="withEffect">
                                  <p:stCondLst>
                                    <p:cond delay="0"/>
                                  </p:stCondLst>
                                  <p:childTnLst>
                                    <p:animEffect transition="out" filter="blinds(horizontal)">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3" presetClass="exit" presetSubtype="10" fill="hold" grpId="0" nodeType="withEffect">
                                  <p:stCondLst>
                                    <p:cond delay="0"/>
                                  </p:stCondLst>
                                  <p:childTnLst>
                                    <p:animEffect transition="out" filter="blinds(horizontal)">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3" presetClass="exit" presetSubtype="10" fill="hold" grpId="0" nodeType="withEffect">
                                  <p:stCondLst>
                                    <p:cond delay="0"/>
                                  </p:stCondLst>
                                  <p:childTnLst>
                                    <p:animEffect transition="out" filter="blinds(horizontal)">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659b37f477b5fd4464b44ca3685a4b07.jpg"/>
          <p:cNvPicPr>
            <a:picLocks noChangeAspect="1"/>
          </p:cNvPicPr>
          <p:nvPr/>
        </p:nvPicPr>
        <p:blipFill>
          <a:blip r:embed="rId2"/>
          <a:stretch>
            <a:fillRect/>
          </a:stretch>
        </p:blipFill>
        <p:spPr>
          <a:xfrm>
            <a:off x="9648" y="0"/>
            <a:ext cx="9124703"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3" presetClass="exit" presetSubtype="10" fill="hold" grpId="0" nodeType="withEffect">
                                  <p:stCondLst>
                                    <p:cond delay="0"/>
                                  </p:stCondLst>
                                  <p:childTnLst>
                                    <p:animEffect transition="out" filter="blinds(horizontal)">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3" presetClass="exit" presetSubtype="10" fill="hold" grpId="0" nodeType="withEffect">
                                  <p:stCondLst>
                                    <p:cond delay="0"/>
                                  </p:stCondLst>
                                  <p:childTnLst>
                                    <p:animEffect transition="out" filter="blinds(horizontal)">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3" presetClass="exit" presetSubtype="10" fill="hold" grpId="0" nodeType="withEffect">
                                  <p:stCondLst>
                                    <p:cond delay="0"/>
                                  </p:stCondLst>
                                  <p:childTnLst>
                                    <p:animEffect transition="out" filter="blinds(horizontal)">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3" presetClass="exit" presetSubtype="10" fill="hold" grpId="0" nodeType="withEffect">
                                  <p:stCondLst>
                                    <p:cond delay="0"/>
                                  </p:stCondLst>
                                  <p:childTnLst>
                                    <p:animEffect transition="out" filter="blinds(horizontal)">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3" presetClass="exit" presetSubtype="10" fill="hold" grpId="0" nodeType="withEffect">
                                  <p:stCondLst>
                                    <p:cond delay="0"/>
                                  </p:stCondLst>
                                  <p:childTnLst>
                                    <p:animEffect transition="out" filter="blinds(horizontal)">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3" presetClass="exit" presetSubtype="10" fill="hold" grpId="0" nodeType="withEffect">
                                  <p:stCondLst>
                                    <p:cond delay="0"/>
                                  </p:stCondLst>
                                  <p:childTnLst>
                                    <p:animEffect transition="out" filter="blinds(horizontal)">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3" presetClass="exit" presetSubtype="10" fill="hold" grpId="0" nodeType="withEffect">
                                  <p:stCondLst>
                                    <p:cond delay="0"/>
                                  </p:stCondLst>
                                  <p:childTnLst>
                                    <p:animEffect transition="out" filter="blinds(horizontal)">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3" presetClass="exit" presetSubtype="10" fill="hold" grpId="0" nodeType="withEffect">
                                  <p:stCondLst>
                                    <p:cond delay="0"/>
                                  </p:stCondLst>
                                  <p:childTnLst>
                                    <p:animEffect transition="out" filter="blinds(horizontal)">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3" presetClass="exit" presetSubtype="10" fill="hold" grpId="0" nodeType="withEffect">
                                  <p:stCondLst>
                                    <p:cond delay="0"/>
                                  </p:stCondLst>
                                  <p:childTnLst>
                                    <p:animEffect transition="out" filter="blinds(horizontal)">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3" presetClass="exit" presetSubtype="10" fill="hold" grpId="0" nodeType="withEffect">
                                  <p:stCondLst>
                                    <p:cond delay="0"/>
                                  </p:stCondLst>
                                  <p:childTnLst>
                                    <p:animEffect transition="out" filter="blinds(horizontal)">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3" presetClass="exit" presetSubtype="10" fill="hold" grpId="0" nodeType="withEffect">
                                  <p:stCondLst>
                                    <p:cond delay="0"/>
                                  </p:stCondLst>
                                  <p:childTnLst>
                                    <p:animEffect transition="out" filter="blinds(horizontal)">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3" presetClass="exit" presetSubtype="10" fill="hold" grpId="0" nodeType="withEffect">
                                  <p:stCondLst>
                                    <p:cond delay="0"/>
                                  </p:stCondLst>
                                  <p:childTnLst>
                                    <p:animEffect transition="out" filter="blinds(horizontal)">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3" presetClass="exit" presetSubtype="10" fill="hold" grpId="0" nodeType="withEffect">
                                  <p:stCondLst>
                                    <p:cond delay="0"/>
                                  </p:stCondLst>
                                  <p:childTnLst>
                                    <p:animEffect transition="out" filter="blinds(horizontal)">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3" presetClass="exit" presetSubtype="10" fill="hold" grpId="0" nodeType="withEffect">
                                  <p:stCondLst>
                                    <p:cond delay="0"/>
                                  </p:stCondLst>
                                  <p:childTnLst>
                                    <p:animEffect transition="out" filter="blinds(horizontal)">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3" presetClass="exit" presetSubtype="10" fill="hold" grpId="0" nodeType="withEffect">
                                  <p:stCondLst>
                                    <p:cond delay="0"/>
                                  </p:stCondLst>
                                  <p:childTnLst>
                                    <p:animEffect transition="out" filter="blinds(horizontal)">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3" presetClass="exit" presetSubtype="10" fill="hold" grpId="0" nodeType="withEffect">
                                  <p:stCondLst>
                                    <p:cond delay="0"/>
                                  </p:stCondLst>
                                  <p:childTnLst>
                                    <p:animEffect transition="out" filter="blinds(horizontal)">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3" presetClass="exit" presetSubtype="10" fill="hold" grpId="0" nodeType="withEffect">
                                  <p:stCondLst>
                                    <p:cond delay="0"/>
                                  </p:stCondLst>
                                  <p:childTnLst>
                                    <p:animEffect transition="out" filter="blinds(horizontal)">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3" presetClass="exit" presetSubtype="10" fill="hold" grpId="0" nodeType="withEffect">
                                  <p:stCondLst>
                                    <p:cond delay="0"/>
                                  </p:stCondLst>
                                  <p:childTnLst>
                                    <p:animEffect transition="out" filter="blinds(horizontal)">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3" presetClass="exit" presetSubtype="10" fill="hold" grpId="0" nodeType="withEffect">
                                  <p:stCondLst>
                                    <p:cond delay="0"/>
                                  </p:stCondLst>
                                  <p:childTnLst>
                                    <p:animEffect transition="out" filter="blinds(horizontal)">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3" presetClass="exit" presetSubtype="10" fill="hold" grpId="0" nodeType="withEffect">
                                  <p:stCondLst>
                                    <p:cond delay="0"/>
                                  </p:stCondLst>
                                  <p:childTnLst>
                                    <p:animEffect transition="out" filter="blinds(horizontal)">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3" presetClass="exit" presetSubtype="10" fill="hold" grpId="0" nodeType="withEffect">
                                  <p:stCondLst>
                                    <p:cond delay="0"/>
                                  </p:stCondLst>
                                  <p:childTnLst>
                                    <p:animEffect transition="out" filter="blinds(horizontal)">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3" presetClass="exit" presetSubtype="10" fill="hold" grpId="0" nodeType="withEffect">
                                  <p:stCondLst>
                                    <p:cond delay="0"/>
                                  </p:stCondLst>
                                  <p:childTnLst>
                                    <p:animEffect transition="out" filter="blinds(horizontal)">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3" presetClass="exit" presetSubtype="10" fill="hold" grpId="0" nodeType="withEffect">
                                  <p:stCondLst>
                                    <p:cond delay="0"/>
                                  </p:stCondLst>
                                  <p:childTnLst>
                                    <p:animEffect transition="out" filter="blinds(horizontal)">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3" presetClass="exit" presetSubtype="10" fill="hold" grpId="0" nodeType="withEffect">
                                  <p:stCondLst>
                                    <p:cond delay="0"/>
                                  </p:stCondLst>
                                  <p:childTnLst>
                                    <p:animEffect transition="out" filter="blinds(horizontal)">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3" presetClass="exit" presetSubtype="10" fill="hold" grpId="0" nodeType="withEffect">
                                  <p:stCondLst>
                                    <p:cond delay="0"/>
                                  </p:stCondLst>
                                  <p:childTnLst>
                                    <p:animEffect transition="out" filter="blinds(horizontal)">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3" presetClass="exit" presetSubtype="10" fill="hold" grpId="0" nodeType="withEffect">
                                  <p:stCondLst>
                                    <p:cond delay="0"/>
                                  </p:stCondLst>
                                  <p:childTnLst>
                                    <p:animEffect transition="out" filter="blinds(horizontal)">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3" presetClass="exit" presetSubtype="10" fill="hold" grpId="0" nodeType="withEffect">
                                  <p:stCondLst>
                                    <p:cond delay="0"/>
                                  </p:stCondLst>
                                  <p:childTnLst>
                                    <p:animEffect transition="out" filter="blinds(horizontal)">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3" presetClass="exit" presetSubtype="10" fill="hold" grpId="0" nodeType="withEffect">
                                  <p:stCondLst>
                                    <p:cond delay="0"/>
                                  </p:stCondLst>
                                  <p:childTnLst>
                                    <p:animEffect transition="out" filter="blinds(horizontal)">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3" presetClass="exit" presetSubtype="10" fill="hold" grpId="0" nodeType="withEffect">
                                  <p:stCondLst>
                                    <p:cond delay="0"/>
                                  </p:stCondLst>
                                  <p:childTnLst>
                                    <p:animEffect transition="out" filter="blinds(horizontal)">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3" presetClass="exit" presetSubtype="10" fill="hold" grpId="0" nodeType="withEffect">
                                  <p:stCondLst>
                                    <p:cond delay="0"/>
                                  </p:stCondLst>
                                  <p:childTnLst>
                                    <p:animEffect transition="out" filter="blinds(horizontal)">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3" presetClass="exit" presetSubtype="10" fill="hold" grpId="0" nodeType="withEffect">
                                  <p:stCondLst>
                                    <p:cond delay="0"/>
                                  </p:stCondLst>
                                  <p:childTnLst>
                                    <p:animEffect transition="out" filter="blinds(horizontal)">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3" presetClass="exit" presetSubtype="10" fill="hold" grpId="0" nodeType="withEffect">
                                  <p:stCondLst>
                                    <p:cond delay="0"/>
                                  </p:stCondLst>
                                  <p:childTnLst>
                                    <p:animEffect transition="out" filter="blinds(horizontal)">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3" presetClass="exit" presetSubtype="10" fill="hold" grpId="0" nodeType="withEffect">
                                  <p:stCondLst>
                                    <p:cond delay="0"/>
                                  </p:stCondLst>
                                  <p:childTnLst>
                                    <p:animEffect transition="out" filter="blinds(horizontal)">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3" presetClass="exit" presetSubtype="10" fill="hold" grpId="0" nodeType="withEffect">
                                  <p:stCondLst>
                                    <p:cond delay="0"/>
                                  </p:stCondLst>
                                  <p:childTnLst>
                                    <p:animEffect transition="out" filter="blinds(horizontal)">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3" presetClass="exit" presetSubtype="10" fill="hold" grpId="0" nodeType="withEffect">
                                  <p:stCondLst>
                                    <p:cond delay="0"/>
                                  </p:stCondLst>
                                  <p:childTnLst>
                                    <p:animEffect transition="out" filter="blinds(horizontal)">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3" presetClass="exit" presetSubtype="10" fill="hold" grpId="0" nodeType="withEffect">
                                  <p:stCondLst>
                                    <p:cond delay="0"/>
                                  </p:stCondLst>
                                  <p:childTnLst>
                                    <p:animEffect transition="out" filter="blinds(horizontal)">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3" presetClass="exit" presetSubtype="10" fill="hold" grpId="0" nodeType="withEffect">
                                  <p:stCondLst>
                                    <p:cond delay="0"/>
                                  </p:stCondLst>
                                  <p:childTnLst>
                                    <p:animEffect transition="out" filter="blinds(horizontal)">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3" presetClass="exit" presetSubtype="10" fill="hold" grpId="0" nodeType="withEffect">
                                  <p:stCondLst>
                                    <p:cond delay="0"/>
                                  </p:stCondLst>
                                  <p:childTnLst>
                                    <p:animEffect transition="out" filter="blinds(horizontal)">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3" presetClass="exit" presetSubtype="10" fill="hold" grpId="0" nodeType="withEffect">
                                  <p:stCondLst>
                                    <p:cond delay="0"/>
                                  </p:stCondLst>
                                  <p:childTnLst>
                                    <p:animEffect transition="out" filter="blinds(horizontal)">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0672a07a1506240cd9047488143fc9f5.jpg"/>
          <p:cNvPicPr>
            <a:picLocks noChangeAspect="1"/>
          </p:cNvPicPr>
          <p:nvPr/>
        </p:nvPicPr>
        <p:blipFill>
          <a:blip r:embed="rId2"/>
          <a:stretch>
            <a:fillRect/>
          </a:stretch>
        </p:blipFill>
        <p:spPr>
          <a:xfrm>
            <a:off x="-1" y="0"/>
            <a:ext cx="9148465"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78"/>
                                        </p:tgtEl>
                                      </p:cBhvr>
                                    </p:animEffect>
                                    <p:set>
                                      <p:cBhvr>
                                        <p:cTn id="34" dur="1" fill="hold">
                                          <p:stCondLst>
                                            <p:cond delay="4999"/>
                                          </p:stCondLst>
                                        </p:cTn>
                                        <p:tgtEl>
                                          <p:spTgt spid="78"/>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3" presetClass="exit" presetSubtype="5" fill="hold" grpId="0" nodeType="withEffect">
                                  <p:stCondLst>
                                    <p:cond delay="0"/>
                                  </p:stCondLst>
                                  <p:childTnLst>
                                    <p:animEffect transition="out" filter="blinds(vertical)">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3" presetClass="exit" presetSubtype="5" fill="hold" grpId="0" nodeType="withEffect">
                                  <p:stCondLst>
                                    <p:cond delay="0"/>
                                  </p:stCondLst>
                                  <p:childTnLst>
                                    <p:animEffect transition="out" filter="blinds(vertical)">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3" presetClass="exit" presetSubtype="5" fill="hold" grpId="0" nodeType="withEffect">
                                  <p:stCondLst>
                                    <p:cond delay="0"/>
                                  </p:stCondLst>
                                  <p:childTnLst>
                                    <p:animEffect transition="out" filter="blinds(vertical)">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3" presetClass="exit" presetSubtype="5" fill="hold" grpId="0" nodeType="withEffect">
                                  <p:stCondLst>
                                    <p:cond delay="0"/>
                                  </p:stCondLst>
                                  <p:childTnLst>
                                    <p:animEffect transition="out" filter="blinds(vertical)">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3" presetClass="exit" presetSubtype="5" fill="hold" grpId="0" nodeType="withEffect">
                                  <p:stCondLst>
                                    <p:cond delay="0"/>
                                  </p:stCondLst>
                                  <p:childTnLst>
                                    <p:animEffect transition="out" filter="blinds(vertical)">
                                      <p:cBhvr>
                                        <p:cTn id="63" dur="5000"/>
                                        <p:tgtEl>
                                          <p:spTgt spid="79"/>
                                        </p:tgtEl>
                                      </p:cBhvr>
                                    </p:animEffect>
                                    <p:set>
                                      <p:cBhvr>
                                        <p:cTn id="64" dur="1" fill="hold">
                                          <p:stCondLst>
                                            <p:cond delay="4999"/>
                                          </p:stCondLst>
                                        </p:cTn>
                                        <p:tgtEl>
                                          <p:spTgt spid="79"/>
                                        </p:tgtEl>
                                        <p:attrNameLst>
                                          <p:attrName>style.visibility</p:attrName>
                                        </p:attrNameLst>
                                      </p:cBhvr>
                                      <p:to>
                                        <p:strVal val="hidden"/>
                                      </p:to>
                                    </p:set>
                                  </p:childTnLst>
                                </p:cTn>
                              </p:par>
                              <p:par>
                                <p:cTn id="65" presetID="3" presetClass="exit" presetSubtype="10" fill="hold" grpId="0" nodeType="withEffect">
                                  <p:stCondLst>
                                    <p:cond delay="0"/>
                                  </p:stCondLst>
                                  <p:childTnLst>
                                    <p:animEffect transition="out" filter="blinds(horizontal)">
                                      <p:cBhvr>
                                        <p:cTn id="66" dur="5000"/>
                                        <p:tgtEl>
                                          <p:spTgt spid="16"/>
                                        </p:tgtEl>
                                      </p:cBhvr>
                                    </p:animEffect>
                                    <p:set>
                                      <p:cBhvr>
                                        <p:cTn id="67" dur="1" fill="hold">
                                          <p:stCondLst>
                                            <p:cond delay="4999"/>
                                          </p:stCondLst>
                                        </p:cTn>
                                        <p:tgtEl>
                                          <p:spTgt spid="16"/>
                                        </p:tgtEl>
                                        <p:attrNameLst>
                                          <p:attrName>style.visibility</p:attrName>
                                        </p:attrNameLst>
                                      </p:cBhvr>
                                      <p:to>
                                        <p:strVal val="hidden"/>
                                      </p:to>
                                    </p:set>
                                  </p:childTnLst>
                                </p:cTn>
                              </p:par>
                              <p:par>
                                <p:cTn id="68" presetID="3" presetClass="exit" presetSubtype="10" fill="hold" grpId="0" nodeType="withEffect">
                                  <p:stCondLst>
                                    <p:cond delay="0"/>
                                  </p:stCondLst>
                                  <p:childTnLst>
                                    <p:animEffect transition="out" filter="blinds(horizontal)">
                                      <p:cBhvr>
                                        <p:cTn id="69" dur="5000"/>
                                        <p:tgtEl>
                                          <p:spTgt spid="25"/>
                                        </p:tgtEl>
                                      </p:cBhvr>
                                    </p:animEffect>
                                    <p:set>
                                      <p:cBhvr>
                                        <p:cTn id="70" dur="1" fill="hold">
                                          <p:stCondLst>
                                            <p:cond delay="4999"/>
                                          </p:stCondLst>
                                        </p:cTn>
                                        <p:tgtEl>
                                          <p:spTgt spid="25"/>
                                        </p:tgtEl>
                                        <p:attrNameLst>
                                          <p:attrName>style.visibility</p:attrName>
                                        </p:attrNameLst>
                                      </p:cBhvr>
                                      <p:to>
                                        <p:strVal val="hidden"/>
                                      </p:to>
                                    </p:set>
                                  </p:childTnLst>
                                </p:cTn>
                              </p:par>
                              <p:par>
                                <p:cTn id="71" presetID="3" presetClass="exit" presetSubtype="10" fill="hold" grpId="0" nodeType="withEffect">
                                  <p:stCondLst>
                                    <p:cond delay="0"/>
                                  </p:stCondLst>
                                  <p:childTnLst>
                                    <p:animEffect transition="out" filter="blinds(horizontal)">
                                      <p:cBhvr>
                                        <p:cTn id="72" dur="5000"/>
                                        <p:tgtEl>
                                          <p:spTgt spid="26"/>
                                        </p:tgtEl>
                                      </p:cBhvr>
                                    </p:animEffect>
                                    <p:set>
                                      <p:cBhvr>
                                        <p:cTn id="73" dur="1" fill="hold">
                                          <p:stCondLst>
                                            <p:cond delay="4999"/>
                                          </p:stCondLst>
                                        </p:cTn>
                                        <p:tgtEl>
                                          <p:spTgt spid="26"/>
                                        </p:tgtEl>
                                        <p:attrNameLst>
                                          <p:attrName>style.visibility</p:attrName>
                                        </p:attrNameLst>
                                      </p:cBhvr>
                                      <p:to>
                                        <p:strVal val="hidden"/>
                                      </p:to>
                                    </p:set>
                                  </p:childTnLst>
                                </p:cTn>
                              </p:par>
                              <p:par>
                                <p:cTn id="74" presetID="3" presetClass="exit" presetSubtype="10" fill="hold" grpId="0" nodeType="withEffect">
                                  <p:stCondLst>
                                    <p:cond delay="0"/>
                                  </p:stCondLst>
                                  <p:childTnLst>
                                    <p:animEffect transition="out" filter="blinds(horizontal)">
                                      <p:cBhvr>
                                        <p:cTn id="75" dur="5000"/>
                                        <p:tgtEl>
                                          <p:spTgt spid="27"/>
                                        </p:tgtEl>
                                      </p:cBhvr>
                                    </p:animEffect>
                                    <p:set>
                                      <p:cBhvr>
                                        <p:cTn id="76" dur="1" fill="hold">
                                          <p:stCondLst>
                                            <p:cond delay="4999"/>
                                          </p:stCondLst>
                                        </p:cTn>
                                        <p:tgtEl>
                                          <p:spTgt spid="27"/>
                                        </p:tgtEl>
                                        <p:attrNameLst>
                                          <p:attrName>style.visibility</p:attrName>
                                        </p:attrNameLst>
                                      </p:cBhvr>
                                      <p:to>
                                        <p:strVal val="hidden"/>
                                      </p:to>
                                    </p:set>
                                  </p:childTnLst>
                                </p:cTn>
                              </p:par>
                              <p:par>
                                <p:cTn id="77" presetID="3" presetClass="exit" presetSubtype="10" fill="hold" grpId="0" nodeType="withEffect">
                                  <p:stCondLst>
                                    <p:cond delay="0"/>
                                  </p:stCondLst>
                                  <p:childTnLst>
                                    <p:animEffect transition="out" filter="blinds(horizontal)">
                                      <p:cBhvr>
                                        <p:cTn id="78" dur="5000"/>
                                        <p:tgtEl>
                                          <p:spTgt spid="28"/>
                                        </p:tgtEl>
                                      </p:cBhvr>
                                    </p:animEffect>
                                    <p:set>
                                      <p:cBhvr>
                                        <p:cTn id="79" dur="1" fill="hold">
                                          <p:stCondLst>
                                            <p:cond delay="4999"/>
                                          </p:stCondLst>
                                        </p:cTn>
                                        <p:tgtEl>
                                          <p:spTgt spid="28"/>
                                        </p:tgtEl>
                                        <p:attrNameLst>
                                          <p:attrName>style.visibility</p:attrName>
                                        </p:attrNameLst>
                                      </p:cBhvr>
                                      <p:to>
                                        <p:strVal val="hidden"/>
                                      </p:to>
                                    </p:set>
                                  </p:childTnLst>
                                </p:cTn>
                              </p:par>
                              <p:par>
                                <p:cTn id="80" presetID="3" presetClass="exit" presetSubtype="10" fill="hold" grpId="0" nodeType="withEffect">
                                  <p:stCondLst>
                                    <p:cond delay="0"/>
                                  </p:stCondLst>
                                  <p:childTnLst>
                                    <p:animEffect transition="out" filter="blinds(horizontal)">
                                      <p:cBhvr>
                                        <p:cTn id="81" dur="5000"/>
                                        <p:tgtEl>
                                          <p:spTgt spid="29"/>
                                        </p:tgtEl>
                                      </p:cBhvr>
                                    </p:animEffect>
                                    <p:set>
                                      <p:cBhvr>
                                        <p:cTn id="82" dur="1" fill="hold">
                                          <p:stCondLst>
                                            <p:cond delay="4999"/>
                                          </p:stCondLst>
                                        </p:cTn>
                                        <p:tgtEl>
                                          <p:spTgt spid="29"/>
                                        </p:tgtEl>
                                        <p:attrNameLst>
                                          <p:attrName>style.visibility</p:attrName>
                                        </p:attrNameLst>
                                      </p:cBhvr>
                                      <p:to>
                                        <p:strVal val="hidden"/>
                                      </p:to>
                                    </p:set>
                                  </p:childTnLst>
                                </p:cTn>
                              </p:par>
                              <p:par>
                                <p:cTn id="83" presetID="3" presetClass="exit" presetSubtype="10" fill="hold" grpId="0" nodeType="withEffect">
                                  <p:stCondLst>
                                    <p:cond delay="0"/>
                                  </p:stCondLst>
                                  <p:childTnLst>
                                    <p:animEffect transition="out" filter="blinds(horizontal)">
                                      <p:cBhvr>
                                        <p:cTn id="84" dur="5000"/>
                                        <p:tgtEl>
                                          <p:spTgt spid="30"/>
                                        </p:tgtEl>
                                      </p:cBhvr>
                                    </p:animEffect>
                                    <p:set>
                                      <p:cBhvr>
                                        <p:cTn id="85" dur="1" fill="hold">
                                          <p:stCondLst>
                                            <p:cond delay="4999"/>
                                          </p:stCondLst>
                                        </p:cTn>
                                        <p:tgtEl>
                                          <p:spTgt spid="30"/>
                                        </p:tgtEl>
                                        <p:attrNameLst>
                                          <p:attrName>style.visibility</p:attrName>
                                        </p:attrNameLst>
                                      </p:cBhvr>
                                      <p:to>
                                        <p:strVal val="hidden"/>
                                      </p:to>
                                    </p:set>
                                  </p:childTnLst>
                                </p:cTn>
                              </p:par>
                              <p:par>
                                <p:cTn id="86" presetID="3" presetClass="exit" presetSubtype="10" fill="hold" grpId="0" nodeType="withEffect">
                                  <p:stCondLst>
                                    <p:cond delay="0"/>
                                  </p:stCondLst>
                                  <p:childTnLst>
                                    <p:animEffect transition="out" filter="blinds(horizontal)">
                                      <p:cBhvr>
                                        <p:cTn id="87" dur="5000"/>
                                        <p:tgtEl>
                                          <p:spTgt spid="31"/>
                                        </p:tgtEl>
                                      </p:cBhvr>
                                    </p:animEffect>
                                    <p:set>
                                      <p:cBhvr>
                                        <p:cTn id="88" dur="1" fill="hold">
                                          <p:stCondLst>
                                            <p:cond delay="4999"/>
                                          </p:stCondLst>
                                        </p:cTn>
                                        <p:tgtEl>
                                          <p:spTgt spid="31"/>
                                        </p:tgtEl>
                                        <p:attrNameLst>
                                          <p:attrName>style.visibility</p:attrName>
                                        </p:attrNameLst>
                                      </p:cBhvr>
                                      <p:to>
                                        <p:strVal val="hidden"/>
                                      </p:to>
                                    </p:set>
                                  </p:childTnLst>
                                </p:cTn>
                              </p:par>
                              <p:par>
                                <p:cTn id="89" presetID="3" presetClass="exit" presetSubtype="10" fill="hold" grpId="0" nodeType="withEffect">
                                  <p:stCondLst>
                                    <p:cond delay="0"/>
                                  </p:stCondLst>
                                  <p:childTnLst>
                                    <p:animEffect transition="out" filter="blinds(horizontal)">
                                      <p:cBhvr>
                                        <p:cTn id="90" dur="5000"/>
                                        <p:tgtEl>
                                          <p:spTgt spid="32"/>
                                        </p:tgtEl>
                                      </p:cBhvr>
                                    </p:animEffect>
                                    <p:set>
                                      <p:cBhvr>
                                        <p:cTn id="91" dur="1" fill="hold">
                                          <p:stCondLst>
                                            <p:cond delay="4999"/>
                                          </p:stCondLst>
                                        </p:cTn>
                                        <p:tgtEl>
                                          <p:spTgt spid="32"/>
                                        </p:tgtEl>
                                        <p:attrNameLst>
                                          <p:attrName>style.visibility</p:attrName>
                                        </p:attrNameLst>
                                      </p:cBhvr>
                                      <p:to>
                                        <p:strVal val="hidden"/>
                                      </p:to>
                                    </p:set>
                                  </p:childTnLst>
                                </p:cTn>
                              </p:par>
                              <p:par>
                                <p:cTn id="92" presetID="3" presetClass="exit" presetSubtype="10" fill="hold" grpId="0" nodeType="withEffect">
                                  <p:stCondLst>
                                    <p:cond delay="0"/>
                                  </p:stCondLst>
                                  <p:childTnLst>
                                    <p:animEffect transition="out" filter="blinds(horizontal)">
                                      <p:cBhvr>
                                        <p:cTn id="93" dur="5000"/>
                                        <p:tgtEl>
                                          <p:spTgt spid="80"/>
                                        </p:tgtEl>
                                      </p:cBhvr>
                                    </p:animEffect>
                                    <p:set>
                                      <p:cBhvr>
                                        <p:cTn id="94" dur="1" fill="hold">
                                          <p:stCondLst>
                                            <p:cond delay="4999"/>
                                          </p:stCondLst>
                                        </p:cTn>
                                        <p:tgtEl>
                                          <p:spTgt spid="80"/>
                                        </p:tgtEl>
                                        <p:attrNameLst>
                                          <p:attrName>style.visibility</p:attrName>
                                        </p:attrNameLst>
                                      </p:cBhvr>
                                      <p:to>
                                        <p:strVal val="hidden"/>
                                      </p:to>
                                    </p:set>
                                  </p:childTnLst>
                                </p:cTn>
                              </p:par>
                              <p:par>
                                <p:cTn id="95" presetID="3" presetClass="exit" presetSubtype="5" fill="hold" grpId="0" nodeType="withEffect">
                                  <p:stCondLst>
                                    <p:cond delay="0"/>
                                  </p:stCondLst>
                                  <p:childTnLst>
                                    <p:animEffect transition="out" filter="blinds(vertical)">
                                      <p:cBhvr>
                                        <p:cTn id="96" dur="5000"/>
                                        <p:tgtEl>
                                          <p:spTgt spid="33"/>
                                        </p:tgtEl>
                                      </p:cBhvr>
                                    </p:animEffect>
                                    <p:set>
                                      <p:cBhvr>
                                        <p:cTn id="97" dur="1" fill="hold">
                                          <p:stCondLst>
                                            <p:cond delay="4999"/>
                                          </p:stCondLst>
                                        </p:cTn>
                                        <p:tgtEl>
                                          <p:spTgt spid="33"/>
                                        </p:tgtEl>
                                        <p:attrNameLst>
                                          <p:attrName>style.visibility</p:attrName>
                                        </p:attrNameLst>
                                      </p:cBhvr>
                                      <p:to>
                                        <p:strVal val="hidden"/>
                                      </p:to>
                                    </p:set>
                                  </p:childTnLst>
                                </p:cTn>
                              </p:par>
                              <p:par>
                                <p:cTn id="98" presetID="3" presetClass="exit" presetSubtype="5" fill="hold" grpId="0" nodeType="withEffect">
                                  <p:stCondLst>
                                    <p:cond delay="0"/>
                                  </p:stCondLst>
                                  <p:childTnLst>
                                    <p:animEffect transition="out" filter="blinds(vertical)">
                                      <p:cBhvr>
                                        <p:cTn id="99" dur="5000"/>
                                        <p:tgtEl>
                                          <p:spTgt spid="34"/>
                                        </p:tgtEl>
                                      </p:cBhvr>
                                    </p:animEffect>
                                    <p:set>
                                      <p:cBhvr>
                                        <p:cTn id="100" dur="1" fill="hold">
                                          <p:stCondLst>
                                            <p:cond delay="4999"/>
                                          </p:stCondLst>
                                        </p:cTn>
                                        <p:tgtEl>
                                          <p:spTgt spid="34"/>
                                        </p:tgtEl>
                                        <p:attrNameLst>
                                          <p:attrName>style.visibility</p:attrName>
                                        </p:attrNameLst>
                                      </p:cBhvr>
                                      <p:to>
                                        <p:strVal val="hidden"/>
                                      </p:to>
                                    </p:set>
                                  </p:childTnLst>
                                </p:cTn>
                              </p:par>
                              <p:par>
                                <p:cTn id="101" presetID="3" presetClass="exit" presetSubtype="5" fill="hold" grpId="0" nodeType="withEffect">
                                  <p:stCondLst>
                                    <p:cond delay="0"/>
                                  </p:stCondLst>
                                  <p:childTnLst>
                                    <p:animEffect transition="out" filter="blinds(vertical)">
                                      <p:cBhvr>
                                        <p:cTn id="102" dur="5000"/>
                                        <p:tgtEl>
                                          <p:spTgt spid="35"/>
                                        </p:tgtEl>
                                      </p:cBhvr>
                                    </p:animEffect>
                                    <p:set>
                                      <p:cBhvr>
                                        <p:cTn id="103" dur="1" fill="hold">
                                          <p:stCondLst>
                                            <p:cond delay="4999"/>
                                          </p:stCondLst>
                                        </p:cTn>
                                        <p:tgtEl>
                                          <p:spTgt spid="35"/>
                                        </p:tgtEl>
                                        <p:attrNameLst>
                                          <p:attrName>style.visibility</p:attrName>
                                        </p:attrNameLst>
                                      </p:cBhvr>
                                      <p:to>
                                        <p:strVal val="hidden"/>
                                      </p:to>
                                    </p:set>
                                  </p:childTnLst>
                                </p:cTn>
                              </p:par>
                              <p:par>
                                <p:cTn id="104" presetID="3" presetClass="exit" presetSubtype="5" fill="hold" grpId="0" nodeType="withEffect">
                                  <p:stCondLst>
                                    <p:cond delay="0"/>
                                  </p:stCondLst>
                                  <p:childTnLst>
                                    <p:animEffect transition="out" filter="blinds(vertical)">
                                      <p:cBhvr>
                                        <p:cTn id="105" dur="5000"/>
                                        <p:tgtEl>
                                          <p:spTgt spid="36"/>
                                        </p:tgtEl>
                                      </p:cBhvr>
                                    </p:animEffect>
                                    <p:set>
                                      <p:cBhvr>
                                        <p:cTn id="106" dur="1" fill="hold">
                                          <p:stCondLst>
                                            <p:cond delay="4999"/>
                                          </p:stCondLst>
                                        </p:cTn>
                                        <p:tgtEl>
                                          <p:spTgt spid="36"/>
                                        </p:tgtEl>
                                        <p:attrNameLst>
                                          <p:attrName>style.visibility</p:attrName>
                                        </p:attrNameLst>
                                      </p:cBhvr>
                                      <p:to>
                                        <p:strVal val="hidden"/>
                                      </p:to>
                                    </p:set>
                                  </p:childTnLst>
                                </p:cTn>
                              </p:par>
                              <p:par>
                                <p:cTn id="107" presetID="3" presetClass="exit" presetSubtype="5" fill="hold" grpId="0" nodeType="withEffect">
                                  <p:stCondLst>
                                    <p:cond delay="0"/>
                                  </p:stCondLst>
                                  <p:childTnLst>
                                    <p:animEffect transition="out" filter="blinds(vertical)">
                                      <p:cBhvr>
                                        <p:cTn id="108" dur="5000"/>
                                        <p:tgtEl>
                                          <p:spTgt spid="37"/>
                                        </p:tgtEl>
                                      </p:cBhvr>
                                    </p:animEffect>
                                    <p:set>
                                      <p:cBhvr>
                                        <p:cTn id="109" dur="1" fill="hold">
                                          <p:stCondLst>
                                            <p:cond delay="4999"/>
                                          </p:stCondLst>
                                        </p:cTn>
                                        <p:tgtEl>
                                          <p:spTgt spid="37"/>
                                        </p:tgtEl>
                                        <p:attrNameLst>
                                          <p:attrName>style.visibility</p:attrName>
                                        </p:attrNameLst>
                                      </p:cBhvr>
                                      <p:to>
                                        <p:strVal val="hidden"/>
                                      </p:to>
                                    </p:set>
                                  </p:childTnLst>
                                </p:cTn>
                              </p:par>
                              <p:par>
                                <p:cTn id="110" presetID="3" presetClass="exit" presetSubtype="5" fill="hold" grpId="0" nodeType="withEffect">
                                  <p:stCondLst>
                                    <p:cond delay="0"/>
                                  </p:stCondLst>
                                  <p:childTnLst>
                                    <p:animEffect transition="out" filter="blinds(vertical)">
                                      <p:cBhvr>
                                        <p:cTn id="111" dur="5000"/>
                                        <p:tgtEl>
                                          <p:spTgt spid="38"/>
                                        </p:tgtEl>
                                      </p:cBhvr>
                                    </p:animEffect>
                                    <p:set>
                                      <p:cBhvr>
                                        <p:cTn id="112" dur="1" fill="hold">
                                          <p:stCondLst>
                                            <p:cond delay="4999"/>
                                          </p:stCondLst>
                                        </p:cTn>
                                        <p:tgtEl>
                                          <p:spTgt spid="38"/>
                                        </p:tgtEl>
                                        <p:attrNameLst>
                                          <p:attrName>style.visibility</p:attrName>
                                        </p:attrNameLst>
                                      </p:cBhvr>
                                      <p:to>
                                        <p:strVal val="hidden"/>
                                      </p:to>
                                    </p:set>
                                  </p:childTnLst>
                                </p:cTn>
                              </p:par>
                              <p:par>
                                <p:cTn id="113" presetID="3" presetClass="exit" presetSubtype="5" fill="hold" grpId="0" nodeType="withEffect">
                                  <p:stCondLst>
                                    <p:cond delay="0"/>
                                  </p:stCondLst>
                                  <p:childTnLst>
                                    <p:animEffect transition="out" filter="blinds(vertical)">
                                      <p:cBhvr>
                                        <p:cTn id="114" dur="5000"/>
                                        <p:tgtEl>
                                          <p:spTgt spid="39"/>
                                        </p:tgtEl>
                                      </p:cBhvr>
                                    </p:animEffect>
                                    <p:set>
                                      <p:cBhvr>
                                        <p:cTn id="115" dur="1" fill="hold">
                                          <p:stCondLst>
                                            <p:cond delay="4999"/>
                                          </p:stCondLst>
                                        </p:cTn>
                                        <p:tgtEl>
                                          <p:spTgt spid="39"/>
                                        </p:tgtEl>
                                        <p:attrNameLst>
                                          <p:attrName>style.visibility</p:attrName>
                                        </p:attrNameLst>
                                      </p:cBhvr>
                                      <p:to>
                                        <p:strVal val="hidden"/>
                                      </p:to>
                                    </p:set>
                                  </p:childTnLst>
                                </p:cTn>
                              </p:par>
                              <p:par>
                                <p:cTn id="116" presetID="3" presetClass="exit" presetSubtype="5" fill="hold" grpId="0" nodeType="withEffect">
                                  <p:stCondLst>
                                    <p:cond delay="0"/>
                                  </p:stCondLst>
                                  <p:childTnLst>
                                    <p:animEffect transition="out" filter="blinds(vertical)">
                                      <p:cBhvr>
                                        <p:cTn id="117" dur="5000"/>
                                        <p:tgtEl>
                                          <p:spTgt spid="40"/>
                                        </p:tgtEl>
                                      </p:cBhvr>
                                    </p:animEffect>
                                    <p:set>
                                      <p:cBhvr>
                                        <p:cTn id="118" dur="1" fill="hold">
                                          <p:stCondLst>
                                            <p:cond delay="4999"/>
                                          </p:stCondLst>
                                        </p:cTn>
                                        <p:tgtEl>
                                          <p:spTgt spid="40"/>
                                        </p:tgtEl>
                                        <p:attrNameLst>
                                          <p:attrName>style.visibility</p:attrName>
                                        </p:attrNameLst>
                                      </p:cBhvr>
                                      <p:to>
                                        <p:strVal val="hidden"/>
                                      </p:to>
                                    </p:set>
                                  </p:childTnLst>
                                </p:cTn>
                              </p:par>
                              <p:par>
                                <p:cTn id="119" presetID="3" presetClass="exit" presetSubtype="5" fill="hold" grpId="0" nodeType="withEffect">
                                  <p:stCondLst>
                                    <p:cond delay="0"/>
                                  </p:stCondLst>
                                  <p:childTnLst>
                                    <p:animEffect transition="out" filter="blinds(vertical)">
                                      <p:cBhvr>
                                        <p:cTn id="120" dur="5000"/>
                                        <p:tgtEl>
                                          <p:spTgt spid="41"/>
                                        </p:tgtEl>
                                      </p:cBhvr>
                                    </p:animEffect>
                                    <p:set>
                                      <p:cBhvr>
                                        <p:cTn id="121" dur="1" fill="hold">
                                          <p:stCondLst>
                                            <p:cond delay="4999"/>
                                          </p:stCondLst>
                                        </p:cTn>
                                        <p:tgtEl>
                                          <p:spTgt spid="41"/>
                                        </p:tgtEl>
                                        <p:attrNameLst>
                                          <p:attrName>style.visibility</p:attrName>
                                        </p:attrNameLst>
                                      </p:cBhvr>
                                      <p:to>
                                        <p:strVal val="hidden"/>
                                      </p:to>
                                    </p:set>
                                  </p:childTnLst>
                                </p:cTn>
                              </p:par>
                              <p:par>
                                <p:cTn id="122" presetID="3" presetClass="exit" presetSubtype="5" fill="hold" grpId="0" nodeType="withEffect">
                                  <p:stCondLst>
                                    <p:cond delay="0"/>
                                  </p:stCondLst>
                                  <p:childTnLst>
                                    <p:animEffect transition="out" filter="blinds(vertical)">
                                      <p:cBhvr>
                                        <p:cTn id="123" dur="5000"/>
                                        <p:tgtEl>
                                          <p:spTgt spid="81"/>
                                        </p:tgtEl>
                                      </p:cBhvr>
                                    </p:animEffect>
                                    <p:set>
                                      <p:cBhvr>
                                        <p:cTn id="124" dur="1" fill="hold">
                                          <p:stCondLst>
                                            <p:cond delay="4999"/>
                                          </p:stCondLst>
                                        </p:cTn>
                                        <p:tgtEl>
                                          <p:spTgt spid="81"/>
                                        </p:tgtEl>
                                        <p:attrNameLst>
                                          <p:attrName>style.visibility</p:attrName>
                                        </p:attrNameLst>
                                      </p:cBhvr>
                                      <p:to>
                                        <p:strVal val="hidden"/>
                                      </p:to>
                                    </p:set>
                                  </p:childTnLst>
                                </p:cTn>
                              </p:par>
                              <p:par>
                                <p:cTn id="125" presetID="3" presetClass="exit" presetSubtype="10" fill="hold" grpId="0" nodeType="withEffect">
                                  <p:stCondLst>
                                    <p:cond delay="0"/>
                                  </p:stCondLst>
                                  <p:childTnLst>
                                    <p:animEffect transition="out" filter="blinds(horizontal)">
                                      <p:cBhvr>
                                        <p:cTn id="126" dur="5000"/>
                                        <p:tgtEl>
                                          <p:spTgt spid="42"/>
                                        </p:tgtEl>
                                      </p:cBhvr>
                                    </p:animEffect>
                                    <p:set>
                                      <p:cBhvr>
                                        <p:cTn id="127" dur="1" fill="hold">
                                          <p:stCondLst>
                                            <p:cond delay="4999"/>
                                          </p:stCondLst>
                                        </p:cTn>
                                        <p:tgtEl>
                                          <p:spTgt spid="42"/>
                                        </p:tgtEl>
                                        <p:attrNameLst>
                                          <p:attrName>style.visibility</p:attrName>
                                        </p:attrNameLst>
                                      </p:cBhvr>
                                      <p:to>
                                        <p:strVal val="hidden"/>
                                      </p:to>
                                    </p:set>
                                  </p:childTnLst>
                                </p:cTn>
                              </p:par>
                              <p:par>
                                <p:cTn id="128" presetID="3" presetClass="exit" presetSubtype="10" fill="hold" grpId="0" nodeType="withEffect">
                                  <p:stCondLst>
                                    <p:cond delay="0"/>
                                  </p:stCondLst>
                                  <p:childTnLst>
                                    <p:animEffect transition="out" filter="blinds(horizontal)">
                                      <p:cBhvr>
                                        <p:cTn id="129" dur="5000"/>
                                        <p:tgtEl>
                                          <p:spTgt spid="44"/>
                                        </p:tgtEl>
                                      </p:cBhvr>
                                    </p:animEffect>
                                    <p:set>
                                      <p:cBhvr>
                                        <p:cTn id="130" dur="1" fill="hold">
                                          <p:stCondLst>
                                            <p:cond delay="4999"/>
                                          </p:stCondLst>
                                        </p:cTn>
                                        <p:tgtEl>
                                          <p:spTgt spid="44"/>
                                        </p:tgtEl>
                                        <p:attrNameLst>
                                          <p:attrName>style.visibility</p:attrName>
                                        </p:attrNameLst>
                                      </p:cBhvr>
                                      <p:to>
                                        <p:strVal val="hidden"/>
                                      </p:to>
                                    </p:set>
                                  </p:childTnLst>
                                </p:cTn>
                              </p:par>
                              <p:par>
                                <p:cTn id="131" presetID="3" presetClass="exit" presetSubtype="10" fill="hold" grpId="0" nodeType="withEffect">
                                  <p:stCondLst>
                                    <p:cond delay="0"/>
                                  </p:stCondLst>
                                  <p:childTnLst>
                                    <p:animEffect transition="out" filter="blinds(horizontal)">
                                      <p:cBhvr>
                                        <p:cTn id="132" dur="5000"/>
                                        <p:tgtEl>
                                          <p:spTgt spid="45"/>
                                        </p:tgtEl>
                                      </p:cBhvr>
                                    </p:animEffect>
                                    <p:set>
                                      <p:cBhvr>
                                        <p:cTn id="133" dur="1" fill="hold">
                                          <p:stCondLst>
                                            <p:cond delay="4999"/>
                                          </p:stCondLst>
                                        </p:cTn>
                                        <p:tgtEl>
                                          <p:spTgt spid="45"/>
                                        </p:tgtEl>
                                        <p:attrNameLst>
                                          <p:attrName>style.visibility</p:attrName>
                                        </p:attrNameLst>
                                      </p:cBhvr>
                                      <p:to>
                                        <p:strVal val="hidden"/>
                                      </p:to>
                                    </p:set>
                                  </p:childTnLst>
                                </p:cTn>
                              </p:par>
                              <p:par>
                                <p:cTn id="134" presetID="3" presetClass="exit" presetSubtype="10" fill="hold" grpId="0" nodeType="withEffect">
                                  <p:stCondLst>
                                    <p:cond delay="0"/>
                                  </p:stCondLst>
                                  <p:childTnLst>
                                    <p:animEffect transition="out" filter="blinds(horizontal)">
                                      <p:cBhvr>
                                        <p:cTn id="135" dur="5000"/>
                                        <p:tgtEl>
                                          <p:spTgt spid="46"/>
                                        </p:tgtEl>
                                      </p:cBhvr>
                                    </p:animEffect>
                                    <p:set>
                                      <p:cBhvr>
                                        <p:cTn id="136" dur="1" fill="hold">
                                          <p:stCondLst>
                                            <p:cond delay="4999"/>
                                          </p:stCondLst>
                                        </p:cTn>
                                        <p:tgtEl>
                                          <p:spTgt spid="46"/>
                                        </p:tgtEl>
                                        <p:attrNameLst>
                                          <p:attrName>style.visibility</p:attrName>
                                        </p:attrNameLst>
                                      </p:cBhvr>
                                      <p:to>
                                        <p:strVal val="hidden"/>
                                      </p:to>
                                    </p:set>
                                  </p:childTnLst>
                                </p:cTn>
                              </p:par>
                              <p:par>
                                <p:cTn id="137" presetID="3" presetClass="exit" presetSubtype="10" fill="hold" grpId="0" nodeType="withEffect">
                                  <p:stCondLst>
                                    <p:cond delay="0"/>
                                  </p:stCondLst>
                                  <p:childTnLst>
                                    <p:animEffect transition="out" filter="blinds(horizontal)">
                                      <p:cBhvr>
                                        <p:cTn id="138" dur="5000"/>
                                        <p:tgtEl>
                                          <p:spTgt spid="47"/>
                                        </p:tgtEl>
                                      </p:cBhvr>
                                    </p:animEffect>
                                    <p:set>
                                      <p:cBhvr>
                                        <p:cTn id="139" dur="1" fill="hold">
                                          <p:stCondLst>
                                            <p:cond delay="4999"/>
                                          </p:stCondLst>
                                        </p:cTn>
                                        <p:tgtEl>
                                          <p:spTgt spid="47"/>
                                        </p:tgtEl>
                                        <p:attrNameLst>
                                          <p:attrName>style.visibility</p:attrName>
                                        </p:attrNameLst>
                                      </p:cBhvr>
                                      <p:to>
                                        <p:strVal val="hidden"/>
                                      </p:to>
                                    </p:set>
                                  </p:childTnLst>
                                </p:cTn>
                              </p:par>
                              <p:par>
                                <p:cTn id="140" presetID="3" presetClass="exit" presetSubtype="10" fill="hold" grpId="0" nodeType="withEffect">
                                  <p:stCondLst>
                                    <p:cond delay="0"/>
                                  </p:stCondLst>
                                  <p:childTnLst>
                                    <p:animEffect transition="out" filter="blinds(horizontal)">
                                      <p:cBhvr>
                                        <p:cTn id="141" dur="5000"/>
                                        <p:tgtEl>
                                          <p:spTgt spid="48"/>
                                        </p:tgtEl>
                                      </p:cBhvr>
                                    </p:animEffect>
                                    <p:set>
                                      <p:cBhvr>
                                        <p:cTn id="142" dur="1" fill="hold">
                                          <p:stCondLst>
                                            <p:cond delay="4999"/>
                                          </p:stCondLst>
                                        </p:cTn>
                                        <p:tgtEl>
                                          <p:spTgt spid="48"/>
                                        </p:tgtEl>
                                        <p:attrNameLst>
                                          <p:attrName>style.visibility</p:attrName>
                                        </p:attrNameLst>
                                      </p:cBhvr>
                                      <p:to>
                                        <p:strVal val="hidden"/>
                                      </p:to>
                                    </p:set>
                                  </p:childTnLst>
                                </p:cTn>
                              </p:par>
                              <p:par>
                                <p:cTn id="143" presetID="3" presetClass="exit" presetSubtype="10" fill="hold" grpId="0" nodeType="withEffect">
                                  <p:stCondLst>
                                    <p:cond delay="0"/>
                                  </p:stCondLst>
                                  <p:childTnLst>
                                    <p:animEffect transition="out" filter="blinds(horizontal)">
                                      <p:cBhvr>
                                        <p:cTn id="144" dur="5000"/>
                                        <p:tgtEl>
                                          <p:spTgt spid="49"/>
                                        </p:tgtEl>
                                      </p:cBhvr>
                                    </p:animEffect>
                                    <p:set>
                                      <p:cBhvr>
                                        <p:cTn id="145" dur="1" fill="hold">
                                          <p:stCondLst>
                                            <p:cond delay="4999"/>
                                          </p:stCondLst>
                                        </p:cTn>
                                        <p:tgtEl>
                                          <p:spTgt spid="49"/>
                                        </p:tgtEl>
                                        <p:attrNameLst>
                                          <p:attrName>style.visibility</p:attrName>
                                        </p:attrNameLst>
                                      </p:cBhvr>
                                      <p:to>
                                        <p:strVal val="hidden"/>
                                      </p:to>
                                    </p:set>
                                  </p:childTnLst>
                                </p:cTn>
                              </p:par>
                              <p:par>
                                <p:cTn id="146" presetID="3" presetClass="exit" presetSubtype="10" fill="hold" grpId="0" nodeType="withEffect">
                                  <p:stCondLst>
                                    <p:cond delay="0"/>
                                  </p:stCondLst>
                                  <p:childTnLst>
                                    <p:animEffect transition="out" filter="blinds(horizontal)">
                                      <p:cBhvr>
                                        <p:cTn id="147" dur="5000"/>
                                        <p:tgtEl>
                                          <p:spTgt spid="50"/>
                                        </p:tgtEl>
                                      </p:cBhvr>
                                    </p:animEffect>
                                    <p:set>
                                      <p:cBhvr>
                                        <p:cTn id="148" dur="1" fill="hold">
                                          <p:stCondLst>
                                            <p:cond delay="4999"/>
                                          </p:stCondLst>
                                        </p:cTn>
                                        <p:tgtEl>
                                          <p:spTgt spid="50"/>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51"/>
                                        </p:tgtEl>
                                      </p:cBhvr>
                                    </p:animEffect>
                                    <p:set>
                                      <p:cBhvr>
                                        <p:cTn id="151" dur="1" fill="hold">
                                          <p:stCondLst>
                                            <p:cond delay="4999"/>
                                          </p:stCondLst>
                                        </p:cTn>
                                        <p:tgtEl>
                                          <p:spTgt spid="51"/>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82"/>
                                        </p:tgtEl>
                                      </p:cBhvr>
                                    </p:animEffect>
                                    <p:set>
                                      <p:cBhvr>
                                        <p:cTn id="154" dur="1" fill="hold">
                                          <p:stCondLst>
                                            <p:cond delay="4999"/>
                                          </p:stCondLst>
                                        </p:cTn>
                                        <p:tgtEl>
                                          <p:spTgt spid="82"/>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43"/>
                                        </p:tgtEl>
                                      </p:cBhvr>
                                    </p:animEffect>
                                    <p:set>
                                      <p:cBhvr>
                                        <p:cTn id="157" dur="1" fill="hold">
                                          <p:stCondLst>
                                            <p:cond delay="4999"/>
                                          </p:stCondLst>
                                        </p:cTn>
                                        <p:tgtEl>
                                          <p:spTgt spid="43"/>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52"/>
                                        </p:tgtEl>
                                      </p:cBhvr>
                                    </p:animEffect>
                                    <p:set>
                                      <p:cBhvr>
                                        <p:cTn id="160" dur="1" fill="hold">
                                          <p:stCondLst>
                                            <p:cond delay="4999"/>
                                          </p:stCondLst>
                                        </p:cTn>
                                        <p:tgtEl>
                                          <p:spTgt spid="52"/>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53"/>
                                        </p:tgtEl>
                                      </p:cBhvr>
                                    </p:animEffect>
                                    <p:set>
                                      <p:cBhvr>
                                        <p:cTn id="163" dur="1" fill="hold">
                                          <p:stCondLst>
                                            <p:cond delay="4999"/>
                                          </p:stCondLst>
                                        </p:cTn>
                                        <p:tgtEl>
                                          <p:spTgt spid="53"/>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54"/>
                                        </p:tgtEl>
                                      </p:cBhvr>
                                    </p:animEffect>
                                    <p:set>
                                      <p:cBhvr>
                                        <p:cTn id="166" dur="1" fill="hold">
                                          <p:stCondLst>
                                            <p:cond delay="4999"/>
                                          </p:stCondLst>
                                        </p:cTn>
                                        <p:tgtEl>
                                          <p:spTgt spid="54"/>
                                        </p:tgtEl>
                                        <p:attrNameLst>
                                          <p:attrName>style.visibility</p:attrName>
                                        </p:attrNameLst>
                                      </p:cBhvr>
                                      <p:to>
                                        <p:strVal val="hidden"/>
                                      </p:to>
                                    </p:set>
                                  </p:childTnLst>
                                </p:cTn>
                              </p:par>
                              <p:par>
                                <p:cTn id="167" presetID="3" presetClass="exit" presetSubtype="5" fill="hold" grpId="0" nodeType="withEffect">
                                  <p:stCondLst>
                                    <p:cond delay="0"/>
                                  </p:stCondLst>
                                  <p:childTnLst>
                                    <p:animEffect transition="out" filter="blinds(vertical)">
                                      <p:cBhvr>
                                        <p:cTn id="168" dur="5000"/>
                                        <p:tgtEl>
                                          <p:spTgt spid="55"/>
                                        </p:tgtEl>
                                      </p:cBhvr>
                                    </p:animEffect>
                                    <p:set>
                                      <p:cBhvr>
                                        <p:cTn id="169" dur="1" fill="hold">
                                          <p:stCondLst>
                                            <p:cond delay="4999"/>
                                          </p:stCondLst>
                                        </p:cTn>
                                        <p:tgtEl>
                                          <p:spTgt spid="55"/>
                                        </p:tgtEl>
                                        <p:attrNameLst>
                                          <p:attrName>style.visibility</p:attrName>
                                        </p:attrNameLst>
                                      </p:cBhvr>
                                      <p:to>
                                        <p:strVal val="hidden"/>
                                      </p:to>
                                    </p:set>
                                  </p:childTnLst>
                                </p:cTn>
                              </p:par>
                              <p:par>
                                <p:cTn id="170" presetID="3" presetClass="exit" presetSubtype="5" fill="hold" grpId="0" nodeType="withEffect">
                                  <p:stCondLst>
                                    <p:cond delay="0"/>
                                  </p:stCondLst>
                                  <p:childTnLst>
                                    <p:animEffect transition="out" filter="blinds(vertical)">
                                      <p:cBhvr>
                                        <p:cTn id="171" dur="5000"/>
                                        <p:tgtEl>
                                          <p:spTgt spid="56"/>
                                        </p:tgtEl>
                                      </p:cBhvr>
                                    </p:animEffect>
                                    <p:set>
                                      <p:cBhvr>
                                        <p:cTn id="172" dur="1" fill="hold">
                                          <p:stCondLst>
                                            <p:cond delay="4999"/>
                                          </p:stCondLst>
                                        </p:cTn>
                                        <p:tgtEl>
                                          <p:spTgt spid="56"/>
                                        </p:tgtEl>
                                        <p:attrNameLst>
                                          <p:attrName>style.visibility</p:attrName>
                                        </p:attrNameLst>
                                      </p:cBhvr>
                                      <p:to>
                                        <p:strVal val="hidden"/>
                                      </p:to>
                                    </p:set>
                                  </p:childTnLst>
                                </p:cTn>
                              </p:par>
                              <p:par>
                                <p:cTn id="173" presetID="3" presetClass="exit" presetSubtype="5" fill="hold" grpId="0" nodeType="withEffect">
                                  <p:stCondLst>
                                    <p:cond delay="0"/>
                                  </p:stCondLst>
                                  <p:childTnLst>
                                    <p:animEffect transition="out" filter="blinds(vertical)">
                                      <p:cBhvr>
                                        <p:cTn id="174" dur="5000"/>
                                        <p:tgtEl>
                                          <p:spTgt spid="57"/>
                                        </p:tgtEl>
                                      </p:cBhvr>
                                    </p:animEffect>
                                    <p:set>
                                      <p:cBhvr>
                                        <p:cTn id="175" dur="1" fill="hold">
                                          <p:stCondLst>
                                            <p:cond delay="4999"/>
                                          </p:stCondLst>
                                        </p:cTn>
                                        <p:tgtEl>
                                          <p:spTgt spid="57"/>
                                        </p:tgtEl>
                                        <p:attrNameLst>
                                          <p:attrName>style.visibility</p:attrName>
                                        </p:attrNameLst>
                                      </p:cBhvr>
                                      <p:to>
                                        <p:strVal val="hidden"/>
                                      </p:to>
                                    </p:set>
                                  </p:childTnLst>
                                </p:cTn>
                              </p:par>
                              <p:par>
                                <p:cTn id="176" presetID="3" presetClass="exit" presetSubtype="5" fill="hold" grpId="0" nodeType="withEffect">
                                  <p:stCondLst>
                                    <p:cond delay="0"/>
                                  </p:stCondLst>
                                  <p:childTnLst>
                                    <p:animEffect transition="out" filter="blinds(vertical)">
                                      <p:cBhvr>
                                        <p:cTn id="177" dur="5000"/>
                                        <p:tgtEl>
                                          <p:spTgt spid="58"/>
                                        </p:tgtEl>
                                      </p:cBhvr>
                                    </p:animEffect>
                                    <p:set>
                                      <p:cBhvr>
                                        <p:cTn id="178" dur="1" fill="hold">
                                          <p:stCondLst>
                                            <p:cond delay="4999"/>
                                          </p:stCondLst>
                                        </p:cTn>
                                        <p:tgtEl>
                                          <p:spTgt spid="58"/>
                                        </p:tgtEl>
                                        <p:attrNameLst>
                                          <p:attrName>style.visibility</p:attrName>
                                        </p:attrNameLst>
                                      </p:cBhvr>
                                      <p:to>
                                        <p:strVal val="hidden"/>
                                      </p:to>
                                    </p:set>
                                  </p:childTnLst>
                                </p:cTn>
                              </p:par>
                              <p:par>
                                <p:cTn id="179" presetID="3" presetClass="exit" presetSubtype="5" fill="hold" grpId="0" nodeType="withEffect">
                                  <p:stCondLst>
                                    <p:cond delay="0"/>
                                  </p:stCondLst>
                                  <p:childTnLst>
                                    <p:animEffect transition="out" filter="blinds(vertical)">
                                      <p:cBhvr>
                                        <p:cTn id="180" dur="5000"/>
                                        <p:tgtEl>
                                          <p:spTgt spid="59"/>
                                        </p:tgtEl>
                                      </p:cBhvr>
                                    </p:animEffect>
                                    <p:set>
                                      <p:cBhvr>
                                        <p:cTn id="181" dur="1" fill="hold">
                                          <p:stCondLst>
                                            <p:cond delay="4999"/>
                                          </p:stCondLst>
                                        </p:cTn>
                                        <p:tgtEl>
                                          <p:spTgt spid="59"/>
                                        </p:tgtEl>
                                        <p:attrNameLst>
                                          <p:attrName>style.visibility</p:attrName>
                                        </p:attrNameLst>
                                      </p:cBhvr>
                                      <p:to>
                                        <p:strVal val="hidden"/>
                                      </p:to>
                                    </p:set>
                                  </p:childTnLst>
                                </p:cTn>
                              </p:par>
                              <p:par>
                                <p:cTn id="182" presetID="3" presetClass="exit" presetSubtype="5" fill="hold" grpId="0" nodeType="withEffect">
                                  <p:stCondLst>
                                    <p:cond delay="0"/>
                                  </p:stCondLst>
                                  <p:childTnLst>
                                    <p:animEffect transition="out" filter="blinds(vertical)">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793d95f1852dc5ff0f16073b5583655e.jpg"/>
          <p:cNvPicPr>
            <a:picLocks noChangeAspect="1"/>
          </p:cNvPicPr>
          <p:nvPr/>
        </p:nvPicPr>
        <p:blipFill>
          <a:blip r:embed="rId2"/>
          <a:stretch>
            <a:fillRect/>
          </a:stretch>
        </p:blipFill>
        <p:spPr>
          <a:xfrm>
            <a:off x="3716" y="0"/>
            <a:ext cx="9136568"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5000"/>
                                        <p:tgtEl>
                                          <p:spTgt spid="17"/>
                                        </p:tgtEl>
                                      </p:cBhvr>
                                    </p:animEffect>
                                    <p:set>
                                      <p:cBhvr>
                                        <p:cTn id="37" dur="1" fill="hold">
                                          <p:stCondLst>
                                            <p:cond delay="4999"/>
                                          </p:stCondLst>
                                        </p:cTn>
                                        <p:tgtEl>
                                          <p:spTgt spid="17"/>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5000"/>
                                        <p:tgtEl>
                                          <p:spTgt spid="18"/>
                                        </p:tgtEl>
                                      </p:cBhvr>
                                    </p:animEffect>
                                    <p:set>
                                      <p:cBhvr>
                                        <p:cTn id="40" dur="1" fill="hold">
                                          <p:stCondLst>
                                            <p:cond delay="4999"/>
                                          </p:stCondLst>
                                        </p:cTn>
                                        <p:tgtEl>
                                          <p:spTgt spid="18"/>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19"/>
                                        </p:tgtEl>
                                      </p:cBhvr>
                                    </p:animEffect>
                                    <p:set>
                                      <p:cBhvr>
                                        <p:cTn id="43" dur="1" fill="hold">
                                          <p:stCondLst>
                                            <p:cond delay="4999"/>
                                          </p:stCondLst>
                                        </p:cTn>
                                        <p:tgtEl>
                                          <p:spTgt spid="19"/>
                                        </p:tgtEl>
                                        <p:attrNameLst>
                                          <p:attrName>style.visibility</p:attrName>
                                        </p:attrNameLst>
                                      </p:cBhvr>
                                      <p:to>
                                        <p:strVal val="hidden"/>
                                      </p:to>
                                    </p:set>
                                  </p:childTnLst>
                                </p:cTn>
                              </p:par>
                              <p:par>
                                <p:cTn id="44" presetID="18" presetClass="exit" presetSubtype="9" fill="hold" grpId="0" nodeType="withEffect">
                                  <p:stCondLst>
                                    <p:cond delay="0"/>
                                  </p:stCondLst>
                                  <p:childTnLst>
                                    <p:animEffect transition="out" filter="strips(upLeft)">
                                      <p:cBhvr>
                                        <p:cTn id="45" dur="5000"/>
                                        <p:tgtEl>
                                          <p:spTgt spid="20"/>
                                        </p:tgtEl>
                                      </p:cBhvr>
                                    </p:animEffect>
                                    <p:set>
                                      <p:cBhvr>
                                        <p:cTn id="46" dur="1" fill="hold">
                                          <p:stCondLst>
                                            <p:cond delay="4999"/>
                                          </p:stCondLst>
                                        </p:cTn>
                                        <p:tgtEl>
                                          <p:spTgt spid="20"/>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21"/>
                                        </p:tgtEl>
                                      </p:cBhvr>
                                    </p:animEffect>
                                    <p:set>
                                      <p:cBhvr>
                                        <p:cTn id="49" dur="1" fill="hold">
                                          <p:stCondLst>
                                            <p:cond delay="4999"/>
                                          </p:stCondLst>
                                        </p:cTn>
                                        <p:tgtEl>
                                          <p:spTgt spid="21"/>
                                        </p:tgtEl>
                                        <p:attrNameLst>
                                          <p:attrName>style.visibility</p:attrName>
                                        </p:attrNameLst>
                                      </p:cBhvr>
                                      <p:to>
                                        <p:strVal val="hidden"/>
                                      </p:to>
                                    </p:set>
                                  </p:childTnLst>
                                </p:cTn>
                              </p:par>
                              <p:par>
                                <p:cTn id="50" presetID="18" presetClass="exit" presetSubtype="9" fill="hold" grpId="0" nodeType="withEffect">
                                  <p:stCondLst>
                                    <p:cond delay="0"/>
                                  </p:stCondLst>
                                  <p:childTnLst>
                                    <p:animEffect transition="out" filter="strips(upLeft)">
                                      <p:cBhvr>
                                        <p:cTn id="51" dur="5000"/>
                                        <p:tgtEl>
                                          <p:spTgt spid="22"/>
                                        </p:tgtEl>
                                      </p:cBhvr>
                                    </p:animEffect>
                                    <p:set>
                                      <p:cBhvr>
                                        <p:cTn id="52" dur="1" fill="hold">
                                          <p:stCondLst>
                                            <p:cond delay="4999"/>
                                          </p:stCondLst>
                                        </p:cTn>
                                        <p:tgtEl>
                                          <p:spTgt spid="22"/>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23"/>
                                        </p:tgtEl>
                                      </p:cBhvr>
                                    </p:animEffect>
                                    <p:set>
                                      <p:cBhvr>
                                        <p:cTn id="55" dur="1" fill="hold">
                                          <p:stCondLst>
                                            <p:cond delay="4999"/>
                                          </p:stCondLst>
                                        </p:cTn>
                                        <p:tgtEl>
                                          <p:spTgt spid="23"/>
                                        </p:tgtEl>
                                        <p:attrNameLst>
                                          <p:attrName>style.visibility</p:attrName>
                                        </p:attrNameLst>
                                      </p:cBhvr>
                                      <p:to>
                                        <p:strVal val="hidden"/>
                                      </p:to>
                                    </p:set>
                                  </p:childTnLst>
                                </p:cTn>
                              </p:par>
                              <p:par>
                                <p:cTn id="56" presetID="18" presetClass="exit" presetSubtype="9" fill="hold" grpId="0" nodeType="withEffect">
                                  <p:stCondLst>
                                    <p:cond delay="0"/>
                                  </p:stCondLst>
                                  <p:childTnLst>
                                    <p:animEffect transition="out" filter="strips(upLeft)">
                                      <p:cBhvr>
                                        <p:cTn id="57" dur="5000"/>
                                        <p:tgtEl>
                                          <p:spTgt spid="24"/>
                                        </p:tgtEl>
                                      </p:cBhvr>
                                    </p:animEffect>
                                    <p:set>
                                      <p:cBhvr>
                                        <p:cTn id="58" dur="1" fill="hold">
                                          <p:stCondLst>
                                            <p:cond delay="4999"/>
                                          </p:stCondLst>
                                        </p:cTn>
                                        <p:tgtEl>
                                          <p:spTgt spid="24"/>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16"/>
                                        </p:tgtEl>
                                      </p:cBhvr>
                                    </p:animEffect>
                                    <p:set>
                                      <p:cBhvr>
                                        <p:cTn id="61" dur="1" fill="hold">
                                          <p:stCondLst>
                                            <p:cond delay="4999"/>
                                          </p:stCondLst>
                                        </p:cTn>
                                        <p:tgtEl>
                                          <p:spTgt spid="16"/>
                                        </p:tgtEl>
                                        <p:attrNameLst>
                                          <p:attrName>style.visibility</p:attrName>
                                        </p:attrNameLst>
                                      </p:cBhvr>
                                      <p:to>
                                        <p:strVal val="hidden"/>
                                      </p:to>
                                    </p:set>
                                  </p:childTnLst>
                                </p:cTn>
                              </p:par>
                              <p:par>
                                <p:cTn id="62" presetID="18" presetClass="exit" presetSubtype="3" fill="hold" grpId="0" nodeType="withEffect">
                                  <p:stCondLst>
                                    <p:cond delay="0"/>
                                  </p:stCondLst>
                                  <p:childTnLst>
                                    <p:animEffect transition="out" filter="strips(upRight)">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18" presetClass="exit" presetSubtype="3" fill="hold" grpId="0" nodeType="withEffect">
                                  <p:stCondLst>
                                    <p:cond delay="0"/>
                                  </p:stCondLst>
                                  <p:childTnLst>
                                    <p:animEffect transition="out" filter="strips(upRight)">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18" presetClass="exit" presetSubtype="3" fill="hold" grpId="0" nodeType="withEffect">
                                  <p:stCondLst>
                                    <p:cond delay="0"/>
                                  </p:stCondLst>
                                  <p:childTnLst>
                                    <p:animEffect transition="out" filter="strips(upRight)">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18" presetClass="exit" presetSubtype="3" fill="hold" grpId="0" nodeType="withEffect">
                                  <p:stCondLst>
                                    <p:cond delay="0"/>
                                  </p:stCondLst>
                                  <p:childTnLst>
                                    <p:animEffect transition="out" filter="strips(upRight)">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18" presetClass="exit" presetSubtype="9" fill="hold" grpId="0" nodeType="withEffect">
                                  <p:stCondLst>
                                    <p:cond delay="0"/>
                                  </p:stCondLst>
                                  <p:childTnLst>
                                    <p:animEffect transition="out" filter="strips(upLeft)">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18" presetClass="exit" presetSubtype="6" fill="hold" grpId="0" nodeType="withEffect">
                                  <p:stCondLst>
                                    <p:cond delay="0"/>
                                  </p:stCondLst>
                                  <p:childTnLst>
                                    <p:animEffect transition="out" filter="strips(downRight)">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18" presetClass="exit" presetSubtype="9" fill="hold" grpId="0" nodeType="withEffect">
                                  <p:stCondLst>
                                    <p:cond delay="0"/>
                                  </p:stCondLst>
                                  <p:childTnLst>
                                    <p:animEffect transition="out" filter="strips(upLeft)">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18" presetClass="exit" presetSubtype="6" fill="hold" grpId="0" nodeType="withEffect">
                                  <p:stCondLst>
                                    <p:cond delay="0"/>
                                  </p:stCondLst>
                                  <p:childTnLst>
                                    <p:animEffect transition="out" filter="strips(downRight)">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18" presetClass="exit" presetSubtype="6" fill="hold" grpId="0" nodeType="withEffect">
                                  <p:stCondLst>
                                    <p:cond delay="0"/>
                                  </p:stCondLst>
                                  <p:childTnLst>
                                    <p:animEffect transition="out" filter="strips(downRight)">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18" presetClass="exit" presetSubtype="6" fill="hold" grpId="0" nodeType="withEffect">
                                  <p:stCondLst>
                                    <p:cond delay="0"/>
                                  </p:stCondLst>
                                  <p:childTnLst>
                                    <p:animEffect transition="out" filter="strips(downRight)">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18" presetClass="exit" presetSubtype="12" fill="hold" grpId="0" nodeType="withEffect">
                                  <p:stCondLst>
                                    <p:cond delay="0"/>
                                  </p:stCondLst>
                                  <p:childTnLst>
                                    <p:animEffect transition="out" filter="strips(downLeft)">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44"/>
                                        </p:tgtEl>
                                      </p:cBhvr>
                                    </p:animEffect>
                                    <p:set>
                                      <p:cBhvr>
                                        <p:cTn id="118" dur="1" fill="hold">
                                          <p:stCondLst>
                                            <p:cond delay="4999"/>
                                          </p:stCondLst>
                                        </p:cTn>
                                        <p:tgtEl>
                                          <p:spTgt spid="44"/>
                                        </p:tgtEl>
                                        <p:attrNameLst>
                                          <p:attrName>style.visibility</p:attrName>
                                        </p:attrNameLst>
                                      </p:cBhvr>
                                      <p:to>
                                        <p:strVal val="hidden"/>
                                      </p:to>
                                    </p:set>
                                  </p:childTnLst>
                                </p:cTn>
                              </p:par>
                              <p:par>
                                <p:cTn id="119" presetID="18" presetClass="exit" presetSubtype="12" fill="hold" grpId="0" nodeType="withEffect">
                                  <p:stCondLst>
                                    <p:cond delay="0"/>
                                  </p:stCondLst>
                                  <p:childTnLst>
                                    <p:animEffect transition="out" filter="strips(downLeft)">
                                      <p:cBhvr>
                                        <p:cTn id="120" dur="5000"/>
                                        <p:tgtEl>
                                          <p:spTgt spid="45"/>
                                        </p:tgtEl>
                                      </p:cBhvr>
                                    </p:animEffect>
                                    <p:set>
                                      <p:cBhvr>
                                        <p:cTn id="121" dur="1" fill="hold">
                                          <p:stCondLst>
                                            <p:cond delay="4999"/>
                                          </p:stCondLst>
                                        </p:cTn>
                                        <p:tgtEl>
                                          <p:spTgt spid="45"/>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46"/>
                                        </p:tgtEl>
                                      </p:cBhvr>
                                    </p:animEffect>
                                    <p:set>
                                      <p:cBhvr>
                                        <p:cTn id="124" dur="1" fill="hold">
                                          <p:stCondLst>
                                            <p:cond delay="4999"/>
                                          </p:stCondLst>
                                        </p:cTn>
                                        <p:tgtEl>
                                          <p:spTgt spid="46"/>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47"/>
                                        </p:tgtEl>
                                      </p:cBhvr>
                                    </p:animEffect>
                                    <p:set>
                                      <p:cBhvr>
                                        <p:cTn id="127" dur="1" fill="hold">
                                          <p:stCondLst>
                                            <p:cond delay="4999"/>
                                          </p:stCondLst>
                                        </p:cTn>
                                        <p:tgtEl>
                                          <p:spTgt spid="47"/>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48"/>
                                        </p:tgtEl>
                                      </p:cBhvr>
                                    </p:animEffect>
                                    <p:set>
                                      <p:cBhvr>
                                        <p:cTn id="130" dur="1" fill="hold">
                                          <p:stCondLst>
                                            <p:cond delay="4999"/>
                                          </p:stCondLst>
                                        </p:cTn>
                                        <p:tgtEl>
                                          <p:spTgt spid="48"/>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49"/>
                                        </p:tgtEl>
                                      </p:cBhvr>
                                    </p:animEffect>
                                    <p:set>
                                      <p:cBhvr>
                                        <p:cTn id="133" dur="1" fill="hold">
                                          <p:stCondLst>
                                            <p:cond delay="4999"/>
                                          </p:stCondLst>
                                        </p:cTn>
                                        <p:tgtEl>
                                          <p:spTgt spid="49"/>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50"/>
                                        </p:tgtEl>
                                      </p:cBhvr>
                                    </p:animEffect>
                                    <p:set>
                                      <p:cBhvr>
                                        <p:cTn id="136" dur="1" fill="hold">
                                          <p:stCondLst>
                                            <p:cond delay="4999"/>
                                          </p:stCondLst>
                                        </p:cTn>
                                        <p:tgtEl>
                                          <p:spTgt spid="50"/>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51"/>
                                        </p:tgtEl>
                                      </p:cBhvr>
                                    </p:animEffect>
                                    <p:set>
                                      <p:cBhvr>
                                        <p:cTn id="139" dur="1" fill="hold">
                                          <p:stCondLst>
                                            <p:cond delay="4999"/>
                                          </p:stCondLst>
                                        </p:cTn>
                                        <p:tgtEl>
                                          <p:spTgt spid="51"/>
                                        </p:tgtEl>
                                        <p:attrNameLst>
                                          <p:attrName>style.visibility</p:attrName>
                                        </p:attrNameLst>
                                      </p:cBhvr>
                                      <p:to>
                                        <p:strVal val="hidden"/>
                                      </p:to>
                                    </p:set>
                                  </p:childTnLst>
                                </p:cTn>
                              </p:par>
                              <p:par>
                                <p:cTn id="140" presetID="18" presetClass="exit" presetSubtype="9" fill="hold" grpId="0" nodeType="withEffect">
                                  <p:stCondLst>
                                    <p:cond delay="0"/>
                                  </p:stCondLst>
                                  <p:childTnLst>
                                    <p:animEffect transition="out" filter="strips(upLeft)">
                                      <p:cBhvr>
                                        <p:cTn id="141" dur="5000"/>
                                        <p:tgtEl>
                                          <p:spTgt spid="43"/>
                                        </p:tgtEl>
                                      </p:cBhvr>
                                    </p:animEffect>
                                    <p:set>
                                      <p:cBhvr>
                                        <p:cTn id="142" dur="1" fill="hold">
                                          <p:stCondLst>
                                            <p:cond delay="4999"/>
                                          </p:stCondLst>
                                        </p:cTn>
                                        <p:tgtEl>
                                          <p:spTgt spid="43"/>
                                        </p:tgtEl>
                                        <p:attrNameLst>
                                          <p:attrName>style.visibility</p:attrName>
                                        </p:attrNameLst>
                                      </p:cBhvr>
                                      <p:to>
                                        <p:strVal val="hidden"/>
                                      </p:to>
                                    </p:set>
                                  </p:childTnLst>
                                </p:cTn>
                              </p:par>
                              <p:par>
                                <p:cTn id="143" presetID="18" presetClass="exit" presetSubtype="6" fill="hold" grpId="0" nodeType="withEffect">
                                  <p:stCondLst>
                                    <p:cond delay="0"/>
                                  </p:stCondLst>
                                  <p:childTnLst>
                                    <p:animEffect transition="out" filter="strips(downRight)">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18" presetClass="exit" presetSubtype="9" fill="hold" grpId="0" nodeType="withEffect">
                                  <p:stCondLst>
                                    <p:cond delay="0"/>
                                  </p:stCondLst>
                                  <p:childTnLst>
                                    <p:animEffect transition="out" filter="strips(upLeft)">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18" presetClass="exit" presetSubtype="6" fill="hold" grpId="0" nodeType="withEffect">
                                  <p:stCondLst>
                                    <p:cond delay="0"/>
                                  </p:stCondLst>
                                  <p:childTnLst>
                                    <p:animEffect transition="out" filter="strips(downRight)">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18" presetClass="exit" presetSubtype="9" fill="hold" grpId="0" nodeType="withEffect">
                                  <p:stCondLst>
                                    <p:cond delay="0"/>
                                  </p:stCondLst>
                                  <p:childTnLst>
                                    <p:animEffect transition="out" filter="strips(upLeft)">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18" presetClass="exit" presetSubtype="6" fill="hold" grpId="0" nodeType="withEffect">
                                  <p:stCondLst>
                                    <p:cond delay="0"/>
                                  </p:stCondLst>
                                  <p:childTnLst>
                                    <p:animEffect transition="out" filter="strips(downRight)">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18" presetClass="exit" presetSubtype="9" fill="hold" grpId="0" nodeType="withEffect">
                                  <p:stCondLst>
                                    <p:cond delay="0"/>
                                  </p:stCondLst>
                                  <p:childTnLst>
                                    <p:animEffect transition="out" filter="strips(upLeft)">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18" presetClass="exit" presetSubtype="6" fill="hold" grpId="0" nodeType="withEffect">
                                  <p:stCondLst>
                                    <p:cond delay="0"/>
                                  </p:stCondLst>
                                  <p:childTnLst>
                                    <p:animEffect transition="out" filter="strips(downRight)">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18" presetClass="exit" presetSubtype="9" fill="hold" grpId="0" nodeType="withEffect">
                                  <p:stCondLst>
                                    <p:cond delay="0"/>
                                  </p:stCondLst>
                                  <p:childTnLst>
                                    <p:animEffect transition="out" filter="strips(upLeft)">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18" presetClass="exit" presetSubtype="3" fill="hold" grpId="0" nodeType="withEffect">
                                  <p:stCondLst>
                                    <p:cond delay="0"/>
                                  </p:stCondLst>
                                  <p:childTnLst>
                                    <p:animEffect transition="out" filter="strips(upRight)">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18" presetClass="exit" presetSubtype="6" fill="hold" grpId="0" nodeType="withEffect">
                                  <p:stCondLst>
                                    <p:cond delay="0"/>
                                  </p:stCondLst>
                                  <p:childTnLst>
                                    <p:animEffect transition="out" filter="strips(downRight)">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18" presetClass="exit" presetSubtype="3" fill="hold" grpId="0" nodeType="withEffect">
                                  <p:stCondLst>
                                    <p:cond delay="0"/>
                                  </p:stCondLst>
                                  <p:childTnLst>
                                    <p:animEffect transition="out" filter="strips(upRight)">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18" presetClass="exit" presetSubtype="6" fill="hold" grpId="0" nodeType="withEffect">
                                  <p:stCondLst>
                                    <p:cond delay="0"/>
                                  </p:stCondLst>
                                  <p:childTnLst>
                                    <p:animEffect transition="out" filter="strips(downRight)">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18" presetClass="exit" presetSubtype="3" fill="hold" grpId="0" nodeType="withEffect">
                                  <p:stCondLst>
                                    <p:cond delay="0"/>
                                  </p:stCondLst>
                                  <p:childTnLst>
                                    <p:animEffect transition="out" filter="strips(upRight)">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18" presetClass="exit" presetSubtype="6" fill="hold" grpId="0" nodeType="withEffect">
                                  <p:stCondLst>
                                    <p:cond delay="0"/>
                                  </p:stCondLst>
                                  <p:childTnLst>
                                    <p:animEffect transition="out" filter="strips(downRight)">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 fill="hold"/>
                                        <p:tgtEl>
                                          <p:spTgt spid="4"/>
                                        </p:tgtEl>
                                        <p:attrNameLst>
                                          <p:attrName>ppt_w</p:attrName>
                                        </p:attrNameLst>
                                      </p:cBhvr>
                                      <p:tavLst>
                                        <p:tav tm="0">
                                          <p:val>
                                            <p:strVal val="4/3*#ppt_w"/>
                                          </p:val>
                                        </p:tav>
                                        <p:tav tm="100000">
                                          <p:val>
                                            <p:strVal val="#ppt_w"/>
                                          </p:val>
                                        </p:tav>
                                      </p:tavLst>
                                    </p:anim>
                                    <p:anim calcmode="lin" valueType="num">
                                      <p:cBhvr>
                                        <p:cTn id="188" dur="5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01668a286ac3d34b19d74e0aca9aa30c.jpg"/>
          <p:cNvPicPr>
            <a:picLocks noChangeAspect="1"/>
          </p:cNvPicPr>
          <p:nvPr/>
        </p:nvPicPr>
        <p:blipFill>
          <a:blip r:embed="rId2"/>
          <a:stretch>
            <a:fillRect/>
          </a:stretch>
        </p:blipFill>
        <p:spPr>
          <a:xfrm>
            <a:off x="0" y="1255"/>
            <a:ext cx="9144000" cy="514099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8" presetClass="exit" presetSubtype="6" fill="hold" grpId="0" nodeType="withEffect">
                                  <p:stCondLst>
                                    <p:cond delay="0"/>
                                  </p:stCondLst>
                                  <p:childTnLst>
                                    <p:animEffect transition="out" filter="strips(downRigh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18" presetClass="exit" presetSubtype="6" fill="hold" grpId="0" nodeType="withEffect">
                                  <p:stCondLst>
                                    <p:cond delay="0"/>
                                  </p:stCondLst>
                                  <p:childTnLst>
                                    <p:animEffect transition="out" filter="strips(downRight)">
                                      <p:cBhvr>
                                        <p:cTn id="24" dur="5000"/>
                                        <p:tgtEl>
                                          <p:spTgt spid="16"/>
                                        </p:tgtEl>
                                      </p:cBhvr>
                                    </p:animEffect>
                                    <p:set>
                                      <p:cBhvr>
                                        <p:cTn id="25" dur="1" fill="hold">
                                          <p:stCondLst>
                                            <p:cond delay="4999"/>
                                          </p:stCondLst>
                                        </p:cTn>
                                        <p:tgtEl>
                                          <p:spTgt spid="16"/>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5000"/>
                                        <p:tgtEl>
                                          <p:spTgt spid="17"/>
                                        </p:tgtEl>
                                      </p:cBhvr>
                                    </p:animEffect>
                                    <p:set>
                                      <p:cBhvr>
                                        <p:cTn id="28" dur="1" fill="hold">
                                          <p:stCondLst>
                                            <p:cond delay="4999"/>
                                          </p:stCondLst>
                                        </p:cTn>
                                        <p:tgtEl>
                                          <p:spTgt spid="17"/>
                                        </p:tgtEl>
                                        <p:attrNameLst>
                                          <p:attrName>style.visibility</p:attrName>
                                        </p:attrNameLst>
                                      </p:cBhvr>
                                      <p:to>
                                        <p:strVal val="hidden"/>
                                      </p:to>
                                    </p:set>
                                  </p:childTnLst>
                                </p:cTn>
                              </p:par>
                              <p:par>
                                <p:cTn id="29" presetID="18" presetClass="exit" presetSubtype="6" fill="hold" grpId="0" nodeType="withEffect">
                                  <p:stCondLst>
                                    <p:cond delay="0"/>
                                  </p:stCondLst>
                                  <p:childTnLst>
                                    <p:animEffect transition="out" filter="strips(downRight)">
                                      <p:cBhvr>
                                        <p:cTn id="30" dur="5000"/>
                                        <p:tgtEl>
                                          <p:spTgt spid="18"/>
                                        </p:tgtEl>
                                      </p:cBhvr>
                                    </p:animEffect>
                                    <p:set>
                                      <p:cBhvr>
                                        <p:cTn id="31" dur="1" fill="hold">
                                          <p:stCondLst>
                                            <p:cond delay="4999"/>
                                          </p:stCondLst>
                                        </p:cTn>
                                        <p:tgtEl>
                                          <p:spTgt spid="18"/>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5000"/>
                                        <p:tgtEl>
                                          <p:spTgt spid="19"/>
                                        </p:tgtEl>
                                      </p:cBhvr>
                                    </p:animEffect>
                                    <p:set>
                                      <p:cBhvr>
                                        <p:cTn id="34" dur="1" fill="hold">
                                          <p:stCondLst>
                                            <p:cond delay="4999"/>
                                          </p:stCondLst>
                                        </p:cTn>
                                        <p:tgtEl>
                                          <p:spTgt spid="19"/>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5000"/>
                                        <p:tgtEl>
                                          <p:spTgt spid="20"/>
                                        </p:tgtEl>
                                      </p:cBhvr>
                                    </p:animEffect>
                                    <p:set>
                                      <p:cBhvr>
                                        <p:cTn id="37" dur="1" fill="hold">
                                          <p:stCondLst>
                                            <p:cond delay="4999"/>
                                          </p:stCondLst>
                                        </p:cTn>
                                        <p:tgtEl>
                                          <p:spTgt spid="20"/>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5000"/>
                                        <p:tgtEl>
                                          <p:spTgt spid="25"/>
                                        </p:tgtEl>
                                      </p:cBhvr>
                                    </p:animEffect>
                                    <p:set>
                                      <p:cBhvr>
                                        <p:cTn id="40" dur="1" fill="hold">
                                          <p:stCondLst>
                                            <p:cond delay="4999"/>
                                          </p:stCondLst>
                                        </p:cTn>
                                        <p:tgtEl>
                                          <p:spTgt spid="25"/>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26"/>
                                        </p:tgtEl>
                                      </p:cBhvr>
                                    </p:animEffect>
                                    <p:set>
                                      <p:cBhvr>
                                        <p:cTn id="43" dur="1" fill="hold">
                                          <p:stCondLst>
                                            <p:cond delay="4999"/>
                                          </p:stCondLst>
                                        </p:cTn>
                                        <p:tgtEl>
                                          <p:spTgt spid="26"/>
                                        </p:tgtEl>
                                        <p:attrNameLst>
                                          <p:attrName>style.visibility</p:attrName>
                                        </p:attrNameLst>
                                      </p:cBhvr>
                                      <p:to>
                                        <p:strVal val="hidden"/>
                                      </p:to>
                                    </p:set>
                                  </p:childTnLst>
                                </p:cTn>
                              </p:par>
                              <p:par>
                                <p:cTn id="44" presetID="18" presetClass="exit" presetSubtype="6" fill="hold" grpId="0" nodeType="withEffect">
                                  <p:stCondLst>
                                    <p:cond delay="0"/>
                                  </p:stCondLst>
                                  <p:childTnLst>
                                    <p:animEffect transition="out" filter="strips(downRight)">
                                      <p:cBhvr>
                                        <p:cTn id="45" dur="5000"/>
                                        <p:tgtEl>
                                          <p:spTgt spid="27"/>
                                        </p:tgtEl>
                                      </p:cBhvr>
                                    </p:animEffect>
                                    <p:set>
                                      <p:cBhvr>
                                        <p:cTn id="46" dur="1" fill="hold">
                                          <p:stCondLst>
                                            <p:cond delay="4999"/>
                                          </p:stCondLst>
                                        </p:cTn>
                                        <p:tgtEl>
                                          <p:spTgt spid="27"/>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28"/>
                                        </p:tgtEl>
                                      </p:cBhvr>
                                    </p:animEffect>
                                    <p:set>
                                      <p:cBhvr>
                                        <p:cTn id="49" dur="1" fill="hold">
                                          <p:stCondLst>
                                            <p:cond delay="4999"/>
                                          </p:stCondLst>
                                        </p:cTn>
                                        <p:tgtEl>
                                          <p:spTgt spid="28"/>
                                        </p:tgtEl>
                                        <p:attrNameLst>
                                          <p:attrName>style.visibility</p:attrName>
                                        </p:attrNameLst>
                                      </p:cBhvr>
                                      <p:to>
                                        <p:strVal val="hidden"/>
                                      </p:to>
                                    </p:set>
                                  </p:childTnLst>
                                </p:cTn>
                              </p:par>
                              <p:par>
                                <p:cTn id="50" presetID="18" presetClass="exit" presetSubtype="6" fill="hold" grpId="0" nodeType="withEffect">
                                  <p:stCondLst>
                                    <p:cond delay="0"/>
                                  </p:stCondLst>
                                  <p:childTnLst>
                                    <p:animEffect transition="out" filter="strips(downRight)">
                                      <p:cBhvr>
                                        <p:cTn id="51" dur="5000"/>
                                        <p:tgtEl>
                                          <p:spTgt spid="33"/>
                                        </p:tgtEl>
                                      </p:cBhvr>
                                    </p:animEffect>
                                    <p:set>
                                      <p:cBhvr>
                                        <p:cTn id="52" dur="1" fill="hold">
                                          <p:stCondLst>
                                            <p:cond delay="4999"/>
                                          </p:stCondLst>
                                        </p:cTn>
                                        <p:tgtEl>
                                          <p:spTgt spid="33"/>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34"/>
                                        </p:tgtEl>
                                      </p:cBhvr>
                                    </p:animEffect>
                                    <p:set>
                                      <p:cBhvr>
                                        <p:cTn id="55" dur="1" fill="hold">
                                          <p:stCondLst>
                                            <p:cond delay="4999"/>
                                          </p:stCondLst>
                                        </p:cTn>
                                        <p:tgtEl>
                                          <p:spTgt spid="34"/>
                                        </p:tgtEl>
                                        <p:attrNameLst>
                                          <p:attrName>style.visibility</p:attrName>
                                        </p:attrNameLst>
                                      </p:cBhvr>
                                      <p:to>
                                        <p:strVal val="hidden"/>
                                      </p:to>
                                    </p:set>
                                  </p:childTnLst>
                                </p:cTn>
                              </p:par>
                              <p:par>
                                <p:cTn id="56" presetID="18" presetClass="exit" presetSubtype="6" fill="hold" grpId="0" nodeType="withEffect">
                                  <p:stCondLst>
                                    <p:cond delay="0"/>
                                  </p:stCondLst>
                                  <p:childTnLst>
                                    <p:animEffect transition="out" filter="strips(downRight)">
                                      <p:cBhvr>
                                        <p:cTn id="57" dur="5000"/>
                                        <p:tgtEl>
                                          <p:spTgt spid="35"/>
                                        </p:tgtEl>
                                      </p:cBhvr>
                                    </p:animEffect>
                                    <p:set>
                                      <p:cBhvr>
                                        <p:cTn id="58" dur="1" fill="hold">
                                          <p:stCondLst>
                                            <p:cond delay="4999"/>
                                          </p:stCondLst>
                                        </p:cTn>
                                        <p:tgtEl>
                                          <p:spTgt spid="35"/>
                                        </p:tgtEl>
                                        <p:attrNameLst>
                                          <p:attrName>style.visibility</p:attrName>
                                        </p:attrNameLst>
                                      </p:cBhvr>
                                      <p:to>
                                        <p:strVal val="hidden"/>
                                      </p:to>
                                    </p:set>
                                  </p:childTnLst>
                                </p:cTn>
                              </p:par>
                              <p:par>
                                <p:cTn id="59" presetID="18" presetClass="exit" presetSubtype="6" fill="hold" grpId="0" nodeType="withEffect">
                                  <p:stCondLst>
                                    <p:cond delay="0"/>
                                  </p:stCondLst>
                                  <p:childTnLst>
                                    <p:animEffect transition="out" filter="strips(downRight)">
                                      <p:cBhvr>
                                        <p:cTn id="60" dur="5000"/>
                                        <p:tgtEl>
                                          <p:spTgt spid="36"/>
                                        </p:tgtEl>
                                      </p:cBhvr>
                                    </p:animEffect>
                                    <p:set>
                                      <p:cBhvr>
                                        <p:cTn id="61" dur="1" fill="hold">
                                          <p:stCondLst>
                                            <p:cond delay="4999"/>
                                          </p:stCondLst>
                                        </p:cTn>
                                        <p:tgtEl>
                                          <p:spTgt spid="36"/>
                                        </p:tgtEl>
                                        <p:attrNameLst>
                                          <p:attrName>style.visibility</p:attrName>
                                        </p:attrNameLst>
                                      </p:cBhvr>
                                      <p:to>
                                        <p:strVal val="hidden"/>
                                      </p:to>
                                    </p:set>
                                  </p:childTnLst>
                                </p:cTn>
                              </p:par>
                              <p:par>
                                <p:cTn id="62" presetID="18" presetClass="exit" presetSubtype="6" fill="hold" grpId="0" nodeType="withEffect">
                                  <p:stCondLst>
                                    <p:cond delay="0"/>
                                  </p:stCondLst>
                                  <p:childTnLst>
                                    <p:animEffect transition="out" filter="strips(downRight)">
                                      <p:cBhvr>
                                        <p:cTn id="63" dur="5000"/>
                                        <p:tgtEl>
                                          <p:spTgt spid="37"/>
                                        </p:tgtEl>
                                      </p:cBhvr>
                                    </p:animEffect>
                                    <p:set>
                                      <p:cBhvr>
                                        <p:cTn id="64" dur="1" fill="hold">
                                          <p:stCondLst>
                                            <p:cond delay="4999"/>
                                          </p:stCondLst>
                                        </p:cTn>
                                        <p:tgtEl>
                                          <p:spTgt spid="37"/>
                                        </p:tgtEl>
                                        <p:attrNameLst>
                                          <p:attrName>style.visibility</p:attrName>
                                        </p:attrNameLst>
                                      </p:cBhvr>
                                      <p:to>
                                        <p:strVal val="hidden"/>
                                      </p:to>
                                    </p:set>
                                  </p:childTnLst>
                                </p:cTn>
                              </p:par>
                              <p:par>
                                <p:cTn id="65" presetID="18" presetClass="exit" presetSubtype="6" fill="hold" grpId="0" nodeType="withEffect">
                                  <p:stCondLst>
                                    <p:cond delay="0"/>
                                  </p:stCondLst>
                                  <p:childTnLst>
                                    <p:animEffect transition="out" filter="strips(downRight)">
                                      <p:cBhvr>
                                        <p:cTn id="66" dur="5000"/>
                                        <p:tgtEl>
                                          <p:spTgt spid="42"/>
                                        </p:tgtEl>
                                      </p:cBhvr>
                                    </p:animEffect>
                                    <p:set>
                                      <p:cBhvr>
                                        <p:cTn id="67" dur="1" fill="hold">
                                          <p:stCondLst>
                                            <p:cond delay="4999"/>
                                          </p:stCondLst>
                                        </p:cTn>
                                        <p:tgtEl>
                                          <p:spTgt spid="42"/>
                                        </p:tgtEl>
                                        <p:attrNameLst>
                                          <p:attrName>style.visibility</p:attrName>
                                        </p:attrNameLst>
                                      </p:cBhvr>
                                      <p:to>
                                        <p:strVal val="hidden"/>
                                      </p:to>
                                    </p:set>
                                  </p:childTnLst>
                                </p:cTn>
                              </p:par>
                              <p:par>
                                <p:cTn id="68" presetID="18" presetClass="exit" presetSubtype="6" fill="hold" grpId="0" nodeType="withEffect">
                                  <p:stCondLst>
                                    <p:cond delay="0"/>
                                  </p:stCondLst>
                                  <p:childTnLst>
                                    <p:animEffect transition="out" filter="strips(downRight)">
                                      <p:cBhvr>
                                        <p:cTn id="69" dur="5000"/>
                                        <p:tgtEl>
                                          <p:spTgt spid="43"/>
                                        </p:tgtEl>
                                      </p:cBhvr>
                                    </p:animEffect>
                                    <p:set>
                                      <p:cBhvr>
                                        <p:cTn id="70" dur="1" fill="hold">
                                          <p:stCondLst>
                                            <p:cond delay="4999"/>
                                          </p:stCondLst>
                                        </p:cTn>
                                        <p:tgtEl>
                                          <p:spTgt spid="43"/>
                                        </p:tgtEl>
                                        <p:attrNameLst>
                                          <p:attrName>style.visibility</p:attrName>
                                        </p:attrNameLst>
                                      </p:cBhvr>
                                      <p:to>
                                        <p:strVal val="hidden"/>
                                      </p:to>
                                    </p:set>
                                  </p:childTnLst>
                                </p:cTn>
                              </p:par>
                              <p:par>
                                <p:cTn id="71" presetID="18" presetClass="exit" presetSubtype="6" fill="hold" grpId="0" nodeType="withEffect">
                                  <p:stCondLst>
                                    <p:cond delay="0"/>
                                  </p:stCondLst>
                                  <p:childTnLst>
                                    <p:animEffect transition="out" filter="strips(downRight)">
                                      <p:cBhvr>
                                        <p:cTn id="72" dur="5000"/>
                                        <p:tgtEl>
                                          <p:spTgt spid="44"/>
                                        </p:tgtEl>
                                      </p:cBhvr>
                                    </p:animEffect>
                                    <p:set>
                                      <p:cBhvr>
                                        <p:cTn id="73" dur="1" fill="hold">
                                          <p:stCondLst>
                                            <p:cond delay="4999"/>
                                          </p:stCondLst>
                                        </p:cTn>
                                        <p:tgtEl>
                                          <p:spTgt spid="44"/>
                                        </p:tgtEl>
                                        <p:attrNameLst>
                                          <p:attrName>style.visibility</p:attrName>
                                        </p:attrNameLst>
                                      </p:cBhvr>
                                      <p:to>
                                        <p:strVal val="hidden"/>
                                      </p:to>
                                    </p:set>
                                  </p:childTnLst>
                                </p:cTn>
                              </p:par>
                              <p:par>
                                <p:cTn id="74" presetID="18" presetClass="exit" presetSubtype="6" fill="hold" grpId="0" nodeType="withEffect">
                                  <p:stCondLst>
                                    <p:cond delay="0"/>
                                  </p:stCondLst>
                                  <p:childTnLst>
                                    <p:animEffect transition="out" filter="strips(downRight)">
                                      <p:cBhvr>
                                        <p:cTn id="75" dur="5000"/>
                                        <p:tgtEl>
                                          <p:spTgt spid="45"/>
                                        </p:tgtEl>
                                      </p:cBhvr>
                                    </p:animEffect>
                                    <p:set>
                                      <p:cBhvr>
                                        <p:cTn id="76" dur="1" fill="hold">
                                          <p:stCondLst>
                                            <p:cond delay="4999"/>
                                          </p:stCondLst>
                                        </p:cTn>
                                        <p:tgtEl>
                                          <p:spTgt spid="45"/>
                                        </p:tgtEl>
                                        <p:attrNameLst>
                                          <p:attrName>style.visibility</p:attrName>
                                        </p:attrNameLst>
                                      </p:cBhvr>
                                      <p:to>
                                        <p:strVal val="hidden"/>
                                      </p:to>
                                    </p:set>
                                  </p:childTnLst>
                                </p:cTn>
                              </p:par>
                              <p:par>
                                <p:cTn id="77" presetID="18" presetClass="exit" presetSubtype="6" fill="hold" grpId="0" nodeType="withEffect">
                                  <p:stCondLst>
                                    <p:cond delay="0"/>
                                  </p:stCondLst>
                                  <p:childTnLst>
                                    <p:animEffect transition="out" filter="strips(downRight)">
                                      <p:cBhvr>
                                        <p:cTn id="78" dur="5000"/>
                                        <p:tgtEl>
                                          <p:spTgt spid="46"/>
                                        </p:tgtEl>
                                      </p:cBhvr>
                                    </p:animEffect>
                                    <p:set>
                                      <p:cBhvr>
                                        <p:cTn id="79" dur="1" fill="hold">
                                          <p:stCondLst>
                                            <p:cond delay="4999"/>
                                          </p:stCondLst>
                                        </p:cTn>
                                        <p:tgtEl>
                                          <p:spTgt spid="46"/>
                                        </p:tgtEl>
                                        <p:attrNameLst>
                                          <p:attrName>style.visibility</p:attrName>
                                        </p:attrNameLst>
                                      </p:cBhvr>
                                      <p:to>
                                        <p:strVal val="hidden"/>
                                      </p:to>
                                    </p:set>
                                  </p:childTnLst>
                                </p:cTn>
                              </p:par>
                              <p:par>
                                <p:cTn id="80" presetID="18" presetClass="exit" presetSubtype="6" fill="hold" grpId="0" nodeType="withEffect">
                                  <p:stCondLst>
                                    <p:cond delay="0"/>
                                  </p:stCondLst>
                                  <p:childTnLst>
                                    <p:animEffect transition="out" filter="strips(downRight)">
                                      <p:cBhvr>
                                        <p:cTn id="81" dur="5000"/>
                                        <p:tgtEl>
                                          <p:spTgt spid="47"/>
                                        </p:tgtEl>
                                      </p:cBhvr>
                                    </p:animEffect>
                                    <p:set>
                                      <p:cBhvr>
                                        <p:cTn id="82" dur="1" fill="hold">
                                          <p:stCondLst>
                                            <p:cond delay="4999"/>
                                          </p:stCondLst>
                                        </p:cTn>
                                        <p:tgtEl>
                                          <p:spTgt spid="47"/>
                                        </p:tgtEl>
                                        <p:attrNameLst>
                                          <p:attrName>style.visibility</p:attrName>
                                        </p:attrNameLst>
                                      </p:cBhvr>
                                      <p:to>
                                        <p:strVal val="hidden"/>
                                      </p:to>
                                    </p:set>
                                  </p:childTnLst>
                                </p:cTn>
                              </p:par>
                              <p:par>
                                <p:cTn id="83" presetID="18" presetClass="exit" presetSubtype="6" fill="hold" grpId="0" nodeType="withEffect">
                                  <p:stCondLst>
                                    <p:cond delay="0"/>
                                  </p:stCondLst>
                                  <p:childTnLst>
                                    <p:animEffect transition="out" filter="strips(downRight)">
                                      <p:cBhvr>
                                        <p:cTn id="84" dur="5000"/>
                                        <p:tgtEl>
                                          <p:spTgt spid="52"/>
                                        </p:tgtEl>
                                      </p:cBhvr>
                                    </p:animEffect>
                                    <p:set>
                                      <p:cBhvr>
                                        <p:cTn id="85" dur="1" fill="hold">
                                          <p:stCondLst>
                                            <p:cond delay="4999"/>
                                          </p:stCondLst>
                                        </p:cTn>
                                        <p:tgtEl>
                                          <p:spTgt spid="52"/>
                                        </p:tgtEl>
                                        <p:attrNameLst>
                                          <p:attrName>style.visibility</p:attrName>
                                        </p:attrNameLst>
                                      </p:cBhvr>
                                      <p:to>
                                        <p:strVal val="hidden"/>
                                      </p:to>
                                    </p:set>
                                  </p:childTnLst>
                                </p:cTn>
                              </p:par>
                              <p:par>
                                <p:cTn id="86" presetID="18" presetClass="exit" presetSubtype="6" fill="hold" grpId="0" nodeType="withEffect">
                                  <p:stCondLst>
                                    <p:cond delay="0"/>
                                  </p:stCondLst>
                                  <p:childTnLst>
                                    <p:animEffect transition="out" filter="strips(downRight)">
                                      <p:cBhvr>
                                        <p:cTn id="87" dur="5000"/>
                                        <p:tgtEl>
                                          <p:spTgt spid="53"/>
                                        </p:tgtEl>
                                      </p:cBhvr>
                                    </p:animEffect>
                                    <p:set>
                                      <p:cBhvr>
                                        <p:cTn id="88" dur="1" fill="hold">
                                          <p:stCondLst>
                                            <p:cond delay="4999"/>
                                          </p:stCondLst>
                                        </p:cTn>
                                        <p:tgtEl>
                                          <p:spTgt spid="53"/>
                                        </p:tgtEl>
                                        <p:attrNameLst>
                                          <p:attrName>style.visibility</p:attrName>
                                        </p:attrNameLst>
                                      </p:cBhvr>
                                      <p:to>
                                        <p:strVal val="hidden"/>
                                      </p:to>
                                    </p:set>
                                  </p:childTnLst>
                                </p:cTn>
                              </p:par>
                              <p:par>
                                <p:cTn id="89" presetID="18" presetClass="exit" presetSubtype="6" fill="hold" grpId="0" nodeType="withEffect">
                                  <p:stCondLst>
                                    <p:cond delay="0"/>
                                  </p:stCondLst>
                                  <p:childTnLst>
                                    <p:animEffect transition="out" filter="strips(downRight)">
                                      <p:cBhvr>
                                        <p:cTn id="90" dur="5000"/>
                                        <p:tgtEl>
                                          <p:spTgt spid="54"/>
                                        </p:tgtEl>
                                      </p:cBhvr>
                                    </p:animEffect>
                                    <p:set>
                                      <p:cBhvr>
                                        <p:cTn id="91" dur="1" fill="hold">
                                          <p:stCondLst>
                                            <p:cond delay="4999"/>
                                          </p:stCondLst>
                                        </p:cTn>
                                        <p:tgtEl>
                                          <p:spTgt spid="54"/>
                                        </p:tgtEl>
                                        <p:attrNameLst>
                                          <p:attrName>style.visibility</p:attrName>
                                        </p:attrNameLst>
                                      </p:cBhvr>
                                      <p:to>
                                        <p:strVal val="hidden"/>
                                      </p:to>
                                    </p:set>
                                  </p:childTnLst>
                                </p:cTn>
                              </p:par>
                              <p:par>
                                <p:cTn id="92" presetID="18" presetClass="exit" presetSubtype="6" fill="hold" grpId="0" nodeType="withEffect">
                                  <p:stCondLst>
                                    <p:cond delay="0"/>
                                  </p:stCondLst>
                                  <p:childTnLst>
                                    <p:animEffect transition="out" filter="strips(downRight)">
                                      <p:cBhvr>
                                        <p:cTn id="93" dur="5000"/>
                                        <p:tgtEl>
                                          <p:spTgt spid="55"/>
                                        </p:tgtEl>
                                      </p:cBhvr>
                                    </p:animEffect>
                                    <p:set>
                                      <p:cBhvr>
                                        <p:cTn id="94" dur="1" fill="hold">
                                          <p:stCondLst>
                                            <p:cond delay="4999"/>
                                          </p:stCondLst>
                                        </p:cTn>
                                        <p:tgtEl>
                                          <p:spTgt spid="55"/>
                                        </p:tgtEl>
                                        <p:attrNameLst>
                                          <p:attrName>style.visibility</p:attrName>
                                        </p:attrNameLst>
                                      </p:cBhvr>
                                      <p:to>
                                        <p:strVal val="hidden"/>
                                      </p:to>
                                    </p:set>
                                  </p:childTnLst>
                                </p:cTn>
                              </p:par>
                              <p:par>
                                <p:cTn id="95" presetID="18" presetClass="exit" presetSubtype="12" fill="hold" grpId="0" nodeType="withEffect">
                                  <p:stCondLst>
                                    <p:cond delay="0"/>
                                  </p:stCondLst>
                                  <p:childTnLst>
                                    <p:animEffect transition="out" filter="strips(downLeft)">
                                      <p:cBhvr>
                                        <p:cTn id="96" dur="5000"/>
                                        <p:tgtEl>
                                          <p:spTgt spid="11"/>
                                        </p:tgtEl>
                                      </p:cBhvr>
                                    </p:animEffect>
                                    <p:set>
                                      <p:cBhvr>
                                        <p:cTn id="97" dur="1" fill="hold">
                                          <p:stCondLst>
                                            <p:cond delay="4999"/>
                                          </p:stCondLst>
                                        </p:cTn>
                                        <p:tgtEl>
                                          <p:spTgt spid="11"/>
                                        </p:tgtEl>
                                        <p:attrNameLst>
                                          <p:attrName>style.visibility</p:attrName>
                                        </p:attrNameLst>
                                      </p:cBhvr>
                                      <p:to>
                                        <p:strVal val="hidden"/>
                                      </p:to>
                                    </p:set>
                                  </p:childTnLst>
                                </p:cTn>
                              </p:par>
                              <p:par>
                                <p:cTn id="98" presetID="18" presetClass="exit" presetSubtype="12" fill="hold" grpId="0" nodeType="withEffect">
                                  <p:stCondLst>
                                    <p:cond delay="0"/>
                                  </p:stCondLst>
                                  <p:childTnLst>
                                    <p:animEffect transition="out" filter="strips(downLeft)">
                                      <p:cBhvr>
                                        <p:cTn id="99" dur="5000"/>
                                        <p:tgtEl>
                                          <p:spTgt spid="12"/>
                                        </p:tgtEl>
                                      </p:cBhvr>
                                    </p:animEffect>
                                    <p:set>
                                      <p:cBhvr>
                                        <p:cTn id="100" dur="1" fill="hold">
                                          <p:stCondLst>
                                            <p:cond delay="4999"/>
                                          </p:stCondLst>
                                        </p:cTn>
                                        <p:tgtEl>
                                          <p:spTgt spid="12"/>
                                        </p:tgtEl>
                                        <p:attrNameLst>
                                          <p:attrName>style.visibility</p:attrName>
                                        </p:attrNameLst>
                                      </p:cBhvr>
                                      <p:to>
                                        <p:strVal val="hidden"/>
                                      </p:to>
                                    </p:set>
                                  </p:childTnLst>
                                </p:cTn>
                              </p:par>
                              <p:par>
                                <p:cTn id="101" presetID="18" presetClass="exit" presetSubtype="12" fill="hold" grpId="0" nodeType="withEffect">
                                  <p:stCondLst>
                                    <p:cond delay="0"/>
                                  </p:stCondLst>
                                  <p:childTnLst>
                                    <p:animEffect transition="out" filter="strips(downLeft)">
                                      <p:cBhvr>
                                        <p:cTn id="102" dur="5000"/>
                                        <p:tgtEl>
                                          <p:spTgt spid="13"/>
                                        </p:tgtEl>
                                      </p:cBhvr>
                                    </p:animEffect>
                                    <p:set>
                                      <p:cBhvr>
                                        <p:cTn id="103" dur="1" fill="hold">
                                          <p:stCondLst>
                                            <p:cond delay="4999"/>
                                          </p:stCondLst>
                                        </p:cTn>
                                        <p:tgtEl>
                                          <p:spTgt spid="13"/>
                                        </p:tgtEl>
                                        <p:attrNameLst>
                                          <p:attrName>style.visibility</p:attrName>
                                        </p:attrNameLst>
                                      </p:cBhvr>
                                      <p:to>
                                        <p:strVal val="hidden"/>
                                      </p:to>
                                    </p:set>
                                  </p:childTnLst>
                                </p:cTn>
                              </p:par>
                              <p:par>
                                <p:cTn id="104" presetID="18" presetClass="exit" presetSubtype="12" fill="hold" grpId="0" nodeType="withEffect">
                                  <p:stCondLst>
                                    <p:cond delay="0"/>
                                  </p:stCondLst>
                                  <p:childTnLst>
                                    <p:animEffect transition="out" filter="strips(downLeft)">
                                      <p:cBhvr>
                                        <p:cTn id="105" dur="5000"/>
                                        <p:tgtEl>
                                          <p:spTgt spid="14"/>
                                        </p:tgtEl>
                                      </p:cBhvr>
                                    </p:animEffect>
                                    <p:set>
                                      <p:cBhvr>
                                        <p:cTn id="106" dur="1" fill="hold">
                                          <p:stCondLst>
                                            <p:cond delay="4999"/>
                                          </p:stCondLst>
                                        </p:cTn>
                                        <p:tgtEl>
                                          <p:spTgt spid="14"/>
                                        </p:tgtEl>
                                        <p:attrNameLst>
                                          <p:attrName>style.visibility</p:attrName>
                                        </p:attrNameLst>
                                      </p:cBhvr>
                                      <p:to>
                                        <p:strVal val="hidden"/>
                                      </p:to>
                                    </p:set>
                                  </p:childTnLst>
                                </p:cTn>
                              </p:par>
                              <p:par>
                                <p:cTn id="107" presetID="18" presetClass="exit" presetSubtype="12" fill="hold" grpId="0" nodeType="withEffect">
                                  <p:stCondLst>
                                    <p:cond delay="0"/>
                                  </p:stCondLst>
                                  <p:childTnLst>
                                    <p:animEffect transition="out" filter="strips(downLeft)">
                                      <p:cBhvr>
                                        <p:cTn id="108" dur="5000"/>
                                        <p:tgtEl>
                                          <p:spTgt spid="21"/>
                                        </p:tgtEl>
                                      </p:cBhvr>
                                    </p:animEffect>
                                    <p:set>
                                      <p:cBhvr>
                                        <p:cTn id="109" dur="1" fill="hold">
                                          <p:stCondLst>
                                            <p:cond delay="4999"/>
                                          </p:stCondLst>
                                        </p:cTn>
                                        <p:tgtEl>
                                          <p:spTgt spid="21"/>
                                        </p:tgtEl>
                                        <p:attrNameLst>
                                          <p:attrName>style.visibility</p:attrName>
                                        </p:attrNameLst>
                                      </p:cBhvr>
                                      <p:to>
                                        <p:strVal val="hidden"/>
                                      </p:to>
                                    </p:set>
                                  </p:childTnLst>
                                </p:cTn>
                              </p:par>
                              <p:par>
                                <p:cTn id="110" presetID="18" presetClass="exit" presetSubtype="12" fill="hold" grpId="0" nodeType="withEffect">
                                  <p:stCondLst>
                                    <p:cond delay="0"/>
                                  </p:stCondLst>
                                  <p:childTnLst>
                                    <p:animEffect transition="out" filter="strips(downLeft)">
                                      <p:cBhvr>
                                        <p:cTn id="111" dur="5000"/>
                                        <p:tgtEl>
                                          <p:spTgt spid="22"/>
                                        </p:tgtEl>
                                      </p:cBhvr>
                                    </p:animEffect>
                                    <p:set>
                                      <p:cBhvr>
                                        <p:cTn id="112" dur="1" fill="hold">
                                          <p:stCondLst>
                                            <p:cond delay="4999"/>
                                          </p:stCondLst>
                                        </p:cTn>
                                        <p:tgtEl>
                                          <p:spTgt spid="22"/>
                                        </p:tgtEl>
                                        <p:attrNameLst>
                                          <p:attrName>style.visibility</p:attrName>
                                        </p:attrNameLst>
                                      </p:cBhvr>
                                      <p:to>
                                        <p:strVal val="hidden"/>
                                      </p:to>
                                    </p:set>
                                  </p:childTnLst>
                                </p:cTn>
                              </p:par>
                              <p:par>
                                <p:cTn id="113" presetID="18" presetClass="exit" presetSubtype="12" fill="hold" grpId="0" nodeType="withEffect">
                                  <p:stCondLst>
                                    <p:cond delay="0"/>
                                  </p:stCondLst>
                                  <p:childTnLst>
                                    <p:animEffect transition="out" filter="strips(downLeft)">
                                      <p:cBhvr>
                                        <p:cTn id="114" dur="5000"/>
                                        <p:tgtEl>
                                          <p:spTgt spid="23"/>
                                        </p:tgtEl>
                                      </p:cBhvr>
                                    </p:animEffect>
                                    <p:set>
                                      <p:cBhvr>
                                        <p:cTn id="115" dur="1" fill="hold">
                                          <p:stCondLst>
                                            <p:cond delay="4999"/>
                                          </p:stCondLst>
                                        </p:cTn>
                                        <p:tgtEl>
                                          <p:spTgt spid="23"/>
                                        </p:tgtEl>
                                        <p:attrNameLst>
                                          <p:attrName>style.visibility</p:attrName>
                                        </p:attrNameLst>
                                      </p:cBhvr>
                                      <p:to>
                                        <p:strVal val="hidden"/>
                                      </p:to>
                                    </p:set>
                                  </p:childTnLst>
                                </p:cTn>
                              </p:par>
                              <p:par>
                                <p:cTn id="116" presetID="18" presetClass="exit" presetSubtype="12" fill="hold" grpId="0" nodeType="withEffect">
                                  <p:stCondLst>
                                    <p:cond delay="0"/>
                                  </p:stCondLst>
                                  <p:childTnLst>
                                    <p:animEffect transition="out" filter="strips(downLeft)">
                                      <p:cBhvr>
                                        <p:cTn id="117" dur="5000"/>
                                        <p:tgtEl>
                                          <p:spTgt spid="24"/>
                                        </p:tgtEl>
                                      </p:cBhvr>
                                    </p:animEffect>
                                    <p:set>
                                      <p:cBhvr>
                                        <p:cTn id="118" dur="1" fill="hold">
                                          <p:stCondLst>
                                            <p:cond delay="4999"/>
                                          </p:stCondLst>
                                        </p:cTn>
                                        <p:tgtEl>
                                          <p:spTgt spid="24"/>
                                        </p:tgtEl>
                                        <p:attrNameLst>
                                          <p:attrName>style.visibility</p:attrName>
                                        </p:attrNameLst>
                                      </p:cBhvr>
                                      <p:to>
                                        <p:strVal val="hidden"/>
                                      </p:to>
                                    </p:set>
                                  </p:childTnLst>
                                </p:cTn>
                              </p:par>
                              <p:par>
                                <p:cTn id="119" presetID="18" presetClass="exit" presetSubtype="12" fill="hold" grpId="0" nodeType="withEffect">
                                  <p:stCondLst>
                                    <p:cond delay="0"/>
                                  </p:stCondLst>
                                  <p:childTnLst>
                                    <p:animEffect transition="out" filter="strips(downLeft)">
                                      <p:cBhvr>
                                        <p:cTn id="120" dur="5000"/>
                                        <p:tgtEl>
                                          <p:spTgt spid="29"/>
                                        </p:tgtEl>
                                      </p:cBhvr>
                                    </p:animEffect>
                                    <p:set>
                                      <p:cBhvr>
                                        <p:cTn id="121" dur="1" fill="hold">
                                          <p:stCondLst>
                                            <p:cond delay="4999"/>
                                          </p:stCondLst>
                                        </p:cTn>
                                        <p:tgtEl>
                                          <p:spTgt spid="29"/>
                                        </p:tgtEl>
                                        <p:attrNameLst>
                                          <p:attrName>style.visibility</p:attrName>
                                        </p:attrNameLst>
                                      </p:cBhvr>
                                      <p:to>
                                        <p:strVal val="hidden"/>
                                      </p:to>
                                    </p:set>
                                  </p:childTnLst>
                                </p:cTn>
                              </p:par>
                              <p:par>
                                <p:cTn id="122" presetID="18" presetClass="exit" presetSubtype="12" fill="hold" grpId="0" nodeType="withEffect">
                                  <p:stCondLst>
                                    <p:cond delay="0"/>
                                  </p:stCondLst>
                                  <p:childTnLst>
                                    <p:animEffect transition="out" filter="strips(downLeft)">
                                      <p:cBhvr>
                                        <p:cTn id="123" dur="5000"/>
                                        <p:tgtEl>
                                          <p:spTgt spid="30"/>
                                        </p:tgtEl>
                                      </p:cBhvr>
                                    </p:animEffect>
                                    <p:set>
                                      <p:cBhvr>
                                        <p:cTn id="124" dur="1" fill="hold">
                                          <p:stCondLst>
                                            <p:cond delay="4999"/>
                                          </p:stCondLst>
                                        </p:cTn>
                                        <p:tgtEl>
                                          <p:spTgt spid="30"/>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31"/>
                                        </p:tgtEl>
                                      </p:cBhvr>
                                    </p:animEffect>
                                    <p:set>
                                      <p:cBhvr>
                                        <p:cTn id="127" dur="1" fill="hold">
                                          <p:stCondLst>
                                            <p:cond delay="4999"/>
                                          </p:stCondLst>
                                        </p:cTn>
                                        <p:tgtEl>
                                          <p:spTgt spid="31"/>
                                        </p:tgtEl>
                                        <p:attrNameLst>
                                          <p:attrName>style.visibility</p:attrName>
                                        </p:attrNameLst>
                                      </p:cBhvr>
                                      <p:to>
                                        <p:strVal val="hidden"/>
                                      </p:to>
                                    </p:set>
                                  </p:childTnLst>
                                </p:cTn>
                              </p:par>
                              <p:par>
                                <p:cTn id="128" presetID="18" presetClass="exit" presetSubtype="12" fill="hold" grpId="0" nodeType="withEffect">
                                  <p:stCondLst>
                                    <p:cond delay="0"/>
                                  </p:stCondLst>
                                  <p:childTnLst>
                                    <p:animEffect transition="out" filter="strips(downLeft)">
                                      <p:cBhvr>
                                        <p:cTn id="129" dur="5000"/>
                                        <p:tgtEl>
                                          <p:spTgt spid="32"/>
                                        </p:tgtEl>
                                      </p:cBhvr>
                                    </p:animEffect>
                                    <p:set>
                                      <p:cBhvr>
                                        <p:cTn id="130" dur="1" fill="hold">
                                          <p:stCondLst>
                                            <p:cond delay="4999"/>
                                          </p:stCondLst>
                                        </p:cTn>
                                        <p:tgtEl>
                                          <p:spTgt spid="32"/>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38"/>
                                        </p:tgtEl>
                                      </p:cBhvr>
                                    </p:animEffect>
                                    <p:set>
                                      <p:cBhvr>
                                        <p:cTn id="133" dur="1" fill="hold">
                                          <p:stCondLst>
                                            <p:cond delay="4999"/>
                                          </p:stCondLst>
                                        </p:cTn>
                                        <p:tgtEl>
                                          <p:spTgt spid="38"/>
                                        </p:tgtEl>
                                        <p:attrNameLst>
                                          <p:attrName>style.visibility</p:attrName>
                                        </p:attrNameLst>
                                      </p:cBhvr>
                                      <p:to>
                                        <p:strVal val="hidden"/>
                                      </p:to>
                                    </p:set>
                                  </p:childTnLst>
                                </p:cTn>
                              </p:par>
                              <p:par>
                                <p:cTn id="134" presetID="18" presetClass="exit" presetSubtype="12" fill="hold" grpId="0" nodeType="withEffect">
                                  <p:stCondLst>
                                    <p:cond delay="0"/>
                                  </p:stCondLst>
                                  <p:childTnLst>
                                    <p:animEffect transition="out" filter="strips(downLeft)">
                                      <p:cBhvr>
                                        <p:cTn id="135" dur="5000"/>
                                        <p:tgtEl>
                                          <p:spTgt spid="39"/>
                                        </p:tgtEl>
                                      </p:cBhvr>
                                    </p:animEffect>
                                    <p:set>
                                      <p:cBhvr>
                                        <p:cTn id="136" dur="1" fill="hold">
                                          <p:stCondLst>
                                            <p:cond delay="4999"/>
                                          </p:stCondLst>
                                        </p:cTn>
                                        <p:tgtEl>
                                          <p:spTgt spid="39"/>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40"/>
                                        </p:tgtEl>
                                      </p:cBhvr>
                                    </p:animEffect>
                                    <p:set>
                                      <p:cBhvr>
                                        <p:cTn id="139" dur="1" fill="hold">
                                          <p:stCondLst>
                                            <p:cond delay="4999"/>
                                          </p:stCondLst>
                                        </p:cTn>
                                        <p:tgtEl>
                                          <p:spTgt spid="40"/>
                                        </p:tgtEl>
                                        <p:attrNameLst>
                                          <p:attrName>style.visibility</p:attrName>
                                        </p:attrNameLst>
                                      </p:cBhvr>
                                      <p:to>
                                        <p:strVal val="hidden"/>
                                      </p:to>
                                    </p:set>
                                  </p:childTnLst>
                                </p:cTn>
                              </p:par>
                              <p:par>
                                <p:cTn id="140" presetID="18" presetClass="exit" presetSubtype="12" fill="hold" grpId="0" nodeType="withEffect">
                                  <p:stCondLst>
                                    <p:cond delay="0"/>
                                  </p:stCondLst>
                                  <p:childTnLst>
                                    <p:animEffect transition="out" filter="strips(downLeft)">
                                      <p:cBhvr>
                                        <p:cTn id="141" dur="5000"/>
                                        <p:tgtEl>
                                          <p:spTgt spid="41"/>
                                        </p:tgtEl>
                                      </p:cBhvr>
                                    </p:animEffect>
                                    <p:set>
                                      <p:cBhvr>
                                        <p:cTn id="142" dur="1" fill="hold">
                                          <p:stCondLst>
                                            <p:cond delay="4999"/>
                                          </p:stCondLst>
                                        </p:cTn>
                                        <p:tgtEl>
                                          <p:spTgt spid="41"/>
                                        </p:tgtEl>
                                        <p:attrNameLst>
                                          <p:attrName>style.visibility</p:attrName>
                                        </p:attrNameLst>
                                      </p:cBhvr>
                                      <p:to>
                                        <p:strVal val="hidden"/>
                                      </p:to>
                                    </p:set>
                                  </p:childTnLst>
                                </p:cTn>
                              </p:par>
                              <p:par>
                                <p:cTn id="143" presetID="18" presetClass="exit" presetSubtype="12" fill="hold" grpId="0" nodeType="withEffect">
                                  <p:stCondLst>
                                    <p:cond delay="0"/>
                                  </p:stCondLst>
                                  <p:childTnLst>
                                    <p:animEffect transition="out" filter="strips(downLeft)">
                                      <p:cBhvr>
                                        <p:cTn id="144" dur="5000"/>
                                        <p:tgtEl>
                                          <p:spTgt spid="48"/>
                                        </p:tgtEl>
                                      </p:cBhvr>
                                    </p:animEffect>
                                    <p:set>
                                      <p:cBhvr>
                                        <p:cTn id="145" dur="1" fill="hold">
                                          <p:stCondLst>
                                            <p:cond delay="4999"/>
                                          </p:stCondLst>
                                        </p:cTn>
                                        <p:tgtEl>
                                          <p:spTgt spid="48"/>
                                        </p:tgtEl>
                                        <p:attrNameLst>
                                          <p:attrName>style.visibility</p:attrName>
                                        </p:attrNameLst>
                                      </p:cBhvr>
                                      <p:to>
                                        <p:strVal val="hidden"/>
                                      </p:to>
                                    </p:set>
                                  </p:childTnLst>
                                </p:cTn>
                              </p:par>
                              <p:par>
                                <p:cTn id="146" presetID="18" presetClass="exit" presetSubtype="12" fill="hold" grpId="0" nodeType="withEffect">
                                  <p:stCondLst>
                                    <p:cond delay="0"/>
                                  </p:stCondLst>
                                  <p:childTnLst>
                                    <p:animEffect transition="out" filter="strips(downLeft)">
                                      <p:cBhvr>
                                        <p:cTn id="147" dur="5000"/>
                                        <p:tgtEl>
                                          <p:spTgt spid="49"/>
                                        </p:tgtEl>
                                      </p:cBhvr>
                                    </p:animEffect>
                                    <p:set>
                                      <p:cBhvr>
                                        <p:cTn id="148" dur="1" fill="hold">
                                          <p:stCondLst>
                                            <p:cond delay="4999"/>
                                          </p:stCondLst>
                                        </p:cTn>
                                        <p:tgtEl>
                                          <p:spTgt spid="49"/>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50"/>
                                        </p:tgtEl>
                                      </p:cBhvr>
                                    </p:animEffect>
                                    <p:set>
                                      <p:cBhvr>
                                        <p:cTn id="151" dur="1" fill="hold">
                                          <p:stCondLst>
                                            <p:cond delay="4999"/>
                                          </p:stCondLst>
                                        </p:cTn>
                                        <p:tgtEl>
                                          <p:spTgt spid="50"/>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51"/>
                                        </p:tgtEl>
                                      </p:cBhvr>
                                    </p:animEffect>
                                    <p:set>
                                      <p:cBhvr>
                                        <p:cTn id="154" dur="1" fill="hold">
                                          <p:stCondLst>
                                            <p:cond delay="4999"/>
                                          </p:stCondLst>
                                        </p:cTn>
                                        <p:tgtEl>
                                          <p:spTgt spid="51"/>
                                        </p:tgtEl>
                                        <p:attrNameLst>
                                          <p:attrName>style.visibility</p:attrName>
                                        </p:attrNameLst>
                                      </p:cBhvr>
                                      <p:to>
                                        <p:strVal val="hidden"/>
                                      </p:to>
                                    </p:set>
                                  </p:childTnLst>
                                </p:cTn>
                              </p:par>
                              <p:par>
                                <p:cTn id="155" presetID="18" presetClass="exit" presetSubtype="12" fill="hold" grpId="0" nodeType="withEffect">
                                  <p:stCondLst>
                                    <p:cond delay="0"/>
                                  </p:stCondLst>
                                  <p:childTnLst>
                                    <p:animEffect transition="out" filter="strips(downLeft)">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18" presetClass="exit" presetSubtype="12" fill="hold" grpId="0" nodeType="withEffect">
                                  <p:stCondLst>
                                    <p:cond delay="0"/>
                                  </p:stCondLst>
                                  <p:childTnLst>
                                    <p:animEffect transition="out" filter="strips(downLeft)">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18" presetClass="exit" presetSubtype="12" fill="hold" grpId="0" nodeType="withEffect">
                                  <p:stCondLst>
                                    <p:cond delay="0"/>
                                  </p:stCondLst>
                                  <p:childTnLst>
                                    <p:animEffect transition="out" filter="strips(downLeft)">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18" presetClass="exit" presetSubtype="12" fill="hold" grpId="0" nodeType="withEffect">
                                  <p:stCondLst>
                                    <p:cond delay="0"/>
                                  </p:stCondLst>
                                  <p:childTnLst>
                                    <p:animEffect transition="out" filter="strips(downLeft)">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18" presetClass="exit" presetSubtype="12" fill="hold" grpId="0" nodeType="withEffect">
                                  <p:stCondLst>
                                    <p:cond delay="0"/>
                                  </p:stCondLst>
                                  <p:childTnLst>
                                    <p:animEffect transition="out" filter="strips(downLeft)">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18" presetClass="exit" presetSubtype="12" fill="hold" grpId="0" nodeType="withEffect">
                                  <p:stCondLst>
                                    <p:cond delay="0"/>
                                  </p:stCondLst>
                                  <p:childTnLst>
                                    <p:animEffect transition="out" filter="strips(downLeft)">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18" presetClass="exit" presetSubtype="12" fill="hold" grpId="0" nodeType="withEffect">
                                  <p:stCondLst>
                                    <p:cond delay="0"/>
                                  </p:stCondLst>
                                  <p:childTnLst>
                                    <p:animEffect transition="out" filter="strips(downLeft)">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18" presetClass="exit" presetSubtype="12" fill="hold" grpId="0" nodeType="withEffect">
                                  <p:stCondLst>
                                    <p:cond delay="0"/>
                                  </p:stCondLst>
                                  <p:childTnLst>
                                    <p:animEffect transition="out" filter="strips(downLeft)">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18" presetClass="exit" presetSubtype="12" fill="hold" grpId="0" nodeType="withEffect">
                                  <p:stCondLst>
                                    <p:cond delay="0"/>
                                  </p:stCondLst>
                                  <p:childTnLst>
                                    <p:animEffect transition="out" filter="strips(downLeft)">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18" presetClass="exit" presetSubtype="12" fill="hold" grpId="0" nodeType="withEffect">
                                  <p:stCondLst>
                                    <p:cond delay="0"/>
                                  </p:stCondLst>
                                  <p:childTnLst>
                                    <p:animEffect transition="out" filter="strips(downLeft)">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05050cec2820481225fcb465b4338ddc.jpg"/>
          <p:cNvPicPr>
            <a:picLocks noChangeAspect="1"/>
          </p:cNvPicPr>
          <p:nvPr/>
        </p:nvPicPr>
        <p:blipFill>
          <a:blip r:embed="rId2"/>
          <a:stretch>
            <a:fillRect/>
          </a:stretch>
        </p:blipFill>
        <p:spPr>
          <a:xfrm>
            <a:off x="3716" y="0"/>
            <a:ext cx="9136568"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16"/>
                                        </p:tgtEl>
                                      </p:cBhvr>
                                    </p:animEffect>
                                    <p:set>
                                      <p:cBhvr>
                                        <p:cTn id="7" dur="1" fill="hold">
                                          <p:stCondLst>
                                            <p:cond delay="4999"/>
                                          </p:stCondLst>
                                        </p:cTn>
                                        <p:tgtEl>
                                          <p:spTgt spid="16"/>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78"/>
                                        </p:tgtEl>
                                      </p:cBhvr>
                                    </p:animEffect>
                                    <p:set>
                                      <p:cBhvr>
                                        <p:cTn id="37" dur="1" fill="hold">
                                          <p:stCondLst>
                                            <p:cond delay="4999"/>
                                          </p:stCondLst>
                                        </p:cTn>
                                        <p:tgtEl>
                                          <p:spTgt spid="78"/>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18" presetClass="exit" presetSubtype="12" fill="hold" grpId="0" nodeType="withEffect">
                                  <p:stCondLst>
                                    <p:cond delay="0"/>
                                  </p:stCondLst>
                                  <p:childTnLst>
                                    <p:animEffect transition="out" filter="strips(downLeft)">
                                      <p:cBhvr>
                                        <p:cTn id="42" dur="5000"/>
                                        <p:tgtEl>
                                          <p:spTgt spid="17"/>
                                        </p:tgtEl>
                                      </p:cBhvr>
                                    </p:animEffect>
                                    <p:set>
                                      <p:cBhvr>
                                        <p:cTn id="43" dur="1" fill="hold">
                                          <p:stCondLst>
                                            <p:cond delay="4999"/>
                                          </p:stCondLst>
                                        </p:cTn>
                                        <p:tgtEl>
                                          <p:spTgt spid="17"/>
                                        </p:tgtEl>
                                        <p:attrNameLst>
                                          <p:attrName>style.visibility</p:attrName>
                                        </p:attrNameLst>
                                      </p:cBhvr>
                                      <p:to>
                                        <p:strVal val="hidden"/>
                                      </p:to>
                                    </p:set>
                                  </p:childTnLst>
                                </p:cTn>
                              </p:par>
                              <p:par>
                                <p:cTn id="44" presetID="18" presetClass="exit" presetSubtype="12" fill="hold" grpId="0" nodeType="withEffect">
                                  <p:stCondLst>
                                    <p:cond delay="0"/>
                                  </p:stCondLst>
                                  <p:childTnLst>
                                    <p:animEffect transition="out" filter="strips(downLeft)">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18" presetClass="exit" presetSubtype="12" fill="hold" grpId="0" nodeType="withEffect">
                                  <p:stCondLst>
                                    <p:cond delay="0"/>
                                  </p:stCondLst>
                                  <p:childTnLst>
                                    <p:animEffect transition="out" filter="strips(downLeft)">
                                      <p:cBhvr>
                                        <p:cTn id="48" dur="5000"/>
                                        <p:tgtEl>
                                          <p:spTgt spid="19"/>
                                        </p:tgtEl>
                                      </p:cBhvr>
                                    </p:animEffect>
                                    <p:set>
                                      <p:cBhvr>
                                        <p:cTn id="49" dur="1" fill="hold">
                                          <p:stCondLst>
                                            <p:cond delay="4999"/>
                                          </p:stCondLst>
                                        </p:cTn>
                                        <p:tgtEl>
                                          <p:spTgt spid="19"/>
                                        </p:tgtEl>
                                        <p:attrNameLst>
                                          <p:attrName>style.visibility</p:attrName>
                                        </p:attrNameLst>
                                      </p:cBhvr>
                                      <p:to>
                                        <p:strVal val="hidden"/>
                                      </p:to>
                                    </p:set>
                                  </p:childTnLst>
                                </p:cTn>
                              </p:par>
                              <p:par>
                                <p:cTn id="50" presetID="18" presetClass="exit" presetSubtype="12" fill="hold" grpId="0" nodeType="withEffect">
                                  <p:stCondLst>
                                    <p:cond delay="0"/>
                                  </p:stCondLst>
                                  <p:childTnLst>
                                    <p:animEffect transition="out" filter="strips(downLeft)">
                                      <p:cBhvr>
                                        <p:cTn id="51" dur="5000"/>
                                        <p:tgtEl>
                                          <p:spTgt spid="20"/>
                                        </p:tgtEl>
                                      </p:cBhvr>
                                    </p:animEffect>
                                    <p:set>
                                      <p:cBhvr>
                                        <p:cTn id="52" dur="1" fill="hold">
                                          <p:stCondLst>
                                            <p:cond delay="4999"/>
                                          </p:stCondLst>
                                        </p:cTn>
                                        <p:tgtEl>
                                          <p:spTgt spid="20"/>
                                        </p:tgtEl>
                                        <p:attrNameLst>
                                          <p:attrName>style.visibility</p:attrName>
                                        </p:attrNameLst>
                                      </p:cBhvr>
                                      <p:to>
                                        <p:strVal val="hidden"/>
                                      </p:to>
                                    </p:set>
                                  </p:childTnLst>
                                </p:cTn>
                              </p:par>
                              <p:par>
                                <p:cTn id="53" presetID="18" presetClass="exit" presetSubtype="12" fill="hold" grpId="0" nodeType="withEffect">
                                  <p:stCondLst>
                                    <p:cond delay="0"/>
                                  </p:stCondLst>
                                  <p:childTnLst>
                                    <p:animEffect transition="out" filter="strips(downLeft)">
                                      <p:cBhvr>
                                        <p:cTn id="54" dur="5000"/>
                                        <p:tgtEl>
                                          <p:spTgt spid="21"/>
                                        </p:tgtEl>
                                      </p:cBhvr>
                                    </p:animEffect>
                                    <p:set>
                                      <p:cBhvr>
                                        <p:cTn id="55" dur="1" fill="hold">
                                          <p:stCondLst>
                                            <p:cond delay="4999"/>
                                          </p:stCondLst>
                                        </p:cTn>
                                        <p:tgtEl>
                                          <p:spTgt spid="21"/>
                                        </p:tgtEl>
                                        <p:attrNameLst>
                                          <p:attrName>style.visibility</p:attrName>
                                        </p:attrNameLst>
                                      </p:cBhvr>
                                      <p:to>
                                        <p:strVal val="hidden"/>
                                      </p:to>
                                    </p:set>
                                  </p:childTnLst>
                                </p:cTn>
                              </p:par>
                              <p:par>
                                <p:cTn id="56" presetID="18" presetClass="exit" presetSubtype="12" fill="hold" grpId="0" nodeType="withEffect">
                                  <p:stCondLst>
                                    <p:cond delay="0"/>
                                  </p:stCondLst>
                                  <p:childTnLst>
                                    <p:animEffect transition="out" filter="strips(downLeft)">
                                      <p:cBhvr>
                                        <p:cTn id="57" dur="5000"/>
                                        <p:tgtEl>
                                          <p:spTgt spid="22"/>
                                        </p:tgtEl>
                                      </p:cBhvr>
                                    </p:animEffect>
                                    <p:set>
                                      <p:cBhvr>
                                        <p:cTn id="58" dur="1" fill="hold">
                                          <p:stCondLst>
                                            <p:cond delay="4999"/>
                                          </p:stCondLst>
                                        </p:cTn>
                                        <p:tgtEl>
                                          <p:spTgt spid="22"/>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23"/>
                                        </p:tgtEl>
                                      </p:cBhvr>
                                    </p:animEffect>
                                    <p:set>
                                      <p:cBhvr>
                                        <p:cTn id="61" dur="1" fill="hold">
                                          <p:stCondLst>
                                            <p:cond delay="4999"/>
                                          </p:stCondLst>
                                        </p:cTn>
                                        <p:tgtEl>
                                          <p:spTgt spid="23"/>
                                        </p:tgtEl>
                                        <p:attrNameLst>
                                          <p:attrName>style.visibility</p:attrName>
                                        </p:attrNameLst>
                                      </p:cBhvr>
                                      <p:to>
                                        <p:strVal val="hidden"/>
                                      </p:to>
                                    </p:set>
                                  </p:childTnLst>
                                </p:cTn>
                              </p:par>
                              <p:par>
                                <p:cTn id="62" presetID="18" presetClass="exit" presetSubtype="12" fill="hold" grpId="0" nodeType="withEffect">
                                  <p:stCondLst>
                                    <p:cond delay="0"/>
                                  </p:stCondLst>
                                  <p:childTnLst>
                                    <p:animEffect transition="out" filter="strips(downLeft)">
                                      <p:cBhvr>
                                        <p:cTn id="63" dur="5000"/>
                                        <p:tgtEl>
                                          <p:spTgt spid="24"/>
                                        </p:tgtEl>
                                      </p:cBhvr>
                                    </p:animEffect>
                                    <p:set>
                                      <p:cBhvr>
                                        <p:cTn id="64" dur="1" fill="hold">
                                          <p:stCondLst>
                                            <p:cond delay="4999"/>
                                          </p:stCondLst>
                                        </p:cTn>
                                        <p:tgtEl>
                                          <p:spTgt spid="24"/>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79"/>
                                        </p:tgtEl>
                                      </p:cBhvr>
                                    </p:animEffect>
                                    <p:set>
                                      <p:cBhvr>
                                        <p:cTn id="67" dur="1" fill="hold">
                                          <p:stCondLst>
                                            <p:cond delay="4999"/>
                                          </p:stCondLst>
                                        </p:cTn>
                                        <p:tgtEl>
                                          <p:spTgt spid="79"/>
                                        </p:tgtEl>
                                        <p:attrNameLst>
                                          <p:attrName>style.visibility</p:attrName>
                                        </p:attrNameLst>
                                      </p:cBhvr>
                                      <p:to>
                                        <p:strVal val="hidden"/>
                                      </p:to>
                                    </p:set>
                                  </p:childTnLst>
                                </p:cTn>
                              </p:par>
                              <p:par>
                                <p:cTn id="68" presetID="3" presetClass="exit" presetSubtype="10" fill="hold" grpId="0" nodeType="withEffect">
                                  <p:stCondLst>
                                    <p:cond delay="0"/>
                                  </p:stCondLst>
                                  <p:childTnLst>
                                    <p:animEffect transition="out" filter="blinds(horizontal)">
                                      <p:cBhvr>
                                        <p:cTn id="69" dur="5000"/>
                                        <p:tgtEl>
                                          <p:spTgt spid="25"/>
                                        </p:tgtEl>
                                      </p:cBhvr>
                                    </p:animEffect>
                                    <p:set>
                                      <p:cBhvr>
                                        <p:cTn id="70" dur="1" fill="hold">
                                          <p:stCondLst>
                                            <p:cond delay="4999"/>
                                          </p:stCondLst>
                                        </p:cTn>
                                        <p:tgtEl>
                                          <p:spTgt spid="25"/>
                                        </p:tgtEl>
                                        <p:attrNameLst>
                                          <p:attrName>style.visibility</p:attrName>
                                        </p:attrNameLst>
                                      </p:cBhvr>
                                      <p:to>
                                        <p:strVal val="hidden"/>
                                      </p:to>
                                    </p:set>
                                  </p:childTnLst>
                                </p:cTn>
                              </p:par>
                              <p:par>
                                <p:cTn id="71" presetID="3" presetClass="exit" presetSubtype="10" fill="hold" grpId="0" nodeType="withEffect">
                                  <p:stCondLst>
                                    <p:cond delay="0"/>
                                  </p:stCondLst>
                                  <p:childTnLst>
                                    <p:animEffect transition="out" filter="blinds(horizontal)">
                                      <p:cBhvr>
                                        <p:cTn id="72" dur="5000"/>
                                        <p:tgtEl>
                                          <p:spTgt spid="26"/>
                                        </p:tgtEl>
                                      </p:cBhvr>
                                    </p:animEffect>
                                    <p:set>
                                      <p:cBhvr>
                                        <p:cTn id="73" dur="1" fill="hold">
                                          <p:stCondLst>
                                            <p:cond delay="4999"/>
                                          </p:stCondLst>
                                        </p:cTn>
                                        <p:tgtEl>
                                          <p:spTgt spid="26"/>
                                        </p:tgtEl>
                                        <p:attrNameLst>
                                          <p:attrName>style.visibility</p:attrName>
                                        </p:attrNameLst>
                                      </p:cBhvr>
                                      <p:to>
                                        <p:strVal val="hidden"/>
                                      </p:to>
                                    </p:set>
                                  </p:childTnLst>
                                </p:cTn>
                              </p:par>
                              <p:par>
                                <p:cTn id="74" presetID="3" presetClass="exit" presetSubtype="10" fill="hold" grpId="0" nodeType="withEffect">
                                  <p:stCondLst>
                                    <p:cond delay="0"/>
                                  </p:stCondLst>
                                  <p:childTnLst>
                                    <p:animEffect transition="out" filter="blinds(horizontal)">
                                      <p:cBhvr>
                                        <p:cTn id="75" dur="5000"/>
                                        <p:tgtEl>
                                          <p:spTgt spid="27"/>
                                        </p:tgtEl>
                                      </p:cBhvr>
                                    </p:animEffect>
                                    <p:set>
                                      <p:cBhvr>
                                        <p:cTn id="76" dur="1" fill="hold">
                                          <p:stCondLst>
                                            <p:cond delay="4999"/>
                                          </p:stCondLst>
                                        </p:cTn>
                                        <p:tgtEl>
                                          <p:spTgt spid="27"/>
                                        </p:tgtEl>
                                        <p:attrNameLst>
                                          <p:attrName>style.visibility</p:attrName>
                                        </p:attrNameLst>
                                      </p:cBhvr>
                                      <p:to>
                                        <p:strVal val="hidden"/>
                                      </p:to>
                                    </p:set>
                                  </p:childTnLst>
                                </p:cTn>
                              </p:par>
                              <p:par>
                                <p:cTn id="77" presetID="3" presetClass="exit" presetSubtype="10" fill="hold" grpId="0" nodeType="withEffect">
                                  <p:stCondLst>
                                    <p:cond delay="0"/>
                                  </p:stCondLst>
                                  <p:childTnLst>
                                    <p:animEffect transition="out" filter="blinds(horizontal)">
                                      <p:cBhvr>
                                        <p:cTn id="78" dur="5000"/>
                                        <p:tgtEl>
                                          <p:spTgt spid="28"/>
                                        </p:tgtEl>
                                      </p:cBhvr>
                                    </p:animEffect>
                                    <p:set>
                                      <p:cBhvr>
                                        <p:cTn id="79" dur="1" fill="hold">
                                          <p:stCondLst>
                                            <p:cond delay="4999"/>
                                          </p:stCondLst>
                                        </p:cTn>
                                        <p:tgtEl>
                                          <p:spTgt spid="28"/>
                                        </p:tgtEl>
                                        <p:attrNameLst>
                                          <p:attrName>style.visibility</p:attrName>
                                        </p:attrNameLst>
                                      </p:cBhvr>
                                      <p:to>
                                        <p:strVal val="hidden"/>
                                      </p:to>
                                    </p:set>
                                  </p:childTnLst>
                                </p:cTn>
                              </p:par>
                              <p:par>
                                <p:cTn id="80" presetID="3" presetClass="exit" presetSubtype="10" fill="hold" grpId="0" nodeType="withEffect">
                                  <p:stCondLst>
                                    <p:cond delay="0"/>
                                  </p:stCondLst>
                                  <p:childTnLst>
                                    <p:animEffect transition="out" filter="blinds(horizontal)">
                                      <p:cBhvr>
                                        <p:cTn id="81" dur="5000"/>
                                        <p:tgtEl>
                                          <p:spTgt spid="29"/>
                                        </p:tgtEl>
                                      </p:cBhvr>
                                    </p:animEffect>
                                    <p:set>
                                      <p:cBhvr>
                                        <p:cTn id="82" dur="1" fill="hold">
                                          <p:stCondLst>
                                            <p:cond delay="4999"/>
                                          </p:stCondLst>
                                        </p:cTn>
                                        <p:tgtEl>
                                          <p:spTgt spid="29"/>
                                        </p:tgtEl>
                                        <p:attrNameLst>
                                          <p:attrName>style.visibility</p:attrName>
                                        </p:attrNameLst>
                                      </p:cBhvr>
                                      <p:to>
                                        <p:strVal val="hidden"/>
                                      </p:to>
                                    </p:set>
                                  </p:childTnLst>
                                </p:cTn>
                              </p:par>
                              <p:par>
                                <p:cTn id="83" presetID="3" presetClass="exit" presetSubtype="10" fill="hold" grpId="0" nodeType="withEffect">
                                  <p:stCondLst>
                                    <p:cond delay="0"/>
                                  </p:stCondLst>
                                  <p:childTnLst>
                                    <p:animEffect transition="out" filter="blinds(horizontal)">
                                      <p:cBhvr>
                                        <p:cTn id="84" dur="5000"/>
                                        <p:tgtEl>
                                          <p:spTgt spid="30"/>
                                        </p:tgtEl>
                                      </p:cBhvr>
                                    </p:animEffect>
                                    <p:set>
                                      <p:cBhvr>
                                        <p:cTn id="85" dur="1" fill="hold">
                                          <p:stCondLst>
                                            <p:cond delay="4999"/>
                                          </p:stCondLst>
                                        </p:cTn>
                                        <p:tgtEl>
                                          <p:spTgt spid="30"/>
                                        </p:tgtEl>
                                        <p:attrNameLst>
                                          <p:attrName>style.visibility</p:attrName>
                                        </p:attrNameLst>
                                      </p:cBhvr>
                                      <p:to>
                                        <p:strVal val="hidden"/>
                                      </p:to>
                                    </p:set>
                                  </p:childTnLst>
                                </p:cTn>
                              </p:par>
                              <p:par>
                                <p:cTn id="86" presetID="3" presetClass="exit" presetSubtype="10" fill="hold" grpId="0" nodeType="withEffect">
                                  <p:stCondLst>
                                    <p:cond delay="0"/>
                                  </p:stCondLst>
                                  <p:childTnLst>
                                    <p:animEffect transition="out" filter="blinds(horizontal)">
                                      <p:cBhvr>
                                        <p:cTn id="87" dur="5000"/>
                                        <p:tgtEl>
                                          <p:spTgt spid="31"/>
                                        </p:tgtEl>
                                      </p:cBhvr>
                                    </p:animEffect>
                                    <p:set>
                                      <p:cBhvr>
                                        <p:cTn id="88" dur="1" fill="hold">
                                          <p:stCondLst>
                                            <p:cond delay="4999"/>
                                          </p:stCondLst>
                                        </p:cTn>
                                        <p:tgtEl>
                                          <p:spTgt spid="31"/>
                                        </p:tgtEl>
                                        <p:attrNameLst>
                                          <p:attrName>style.visibility</p:attrName>
                                        </p:attrNameLst>
                                      </p:cBhvr>
                                      <p:to>
                                        <p:strVal val="hidden"/>
                                      </p:to>
                                    </p:set>
                                  </p:childTnLst>
                                </p:cTn>
                              </p:par>
                              <p:par>
                                <p:cTn id="89" presetID="3" presetClass="exit" presetSubtype="10" fill="hold" grpId="0" nodeType="withEffect">
                                  <p:stCondLst>
                                    <p:cond delay="0"/>
                                  </p:stCondLst>
                                  <p:childTnLst>
                                    <p:animEffect transition="out" filter="blinds(horizontal)">
                                      <p:cBhvr>
                                        <p:cTn id="90" dur="5000"/>
                                        <p:tgtEl>
                                          <p:spTgt spid="32"/>
                                        </p:tgtEl>
                                      </p:cBhvr>
                                    </p:animEffect>
                                    <p:set>
                                      <p:cBhvr>
                                        <p:cTn id="91" dur="1" fill="hold">
                                          <p:stCondLst>
                                            <p:cond delay="4999"/>
                                          </p:stCondLst>
                                        </p:cTn>
                                        <p:tgtEl>
                                          <p:spTgt spid="32"/>
                                        </p:tgtEl>
                                        <p:attrNameLst>
                                          <p:attrName>style.visibility</p:attrName>
                                        </p:attrNameLst>
                                      </p:cBhvr>
                                      <p:to>
                                        <p:strVal val="hidden"/>
                                      </p:to>
                                    </p:set>
                                  </p:childTnLst>
                                </p:cTn>
                              </p:par>
                              <p:par>
                                <p:cTn id="92" presetID="3" presetClass="exit" presetSubtype="10" fill="hold" grpId="0" nodeType="withEffect">
                                  <p:stCondLst>
                                    <p:cond delay="0"/>
                                  </p:stCondLst>
                                  <p:childTnLst>
                                    <p:animEffect transition="out" filter="blinds(horizontal)">
                                      <p:cBhvr>
                                        <p:cTn id="93" dur="5000"/>
                                        <p:tgtEl>
                                          <p:spTgt spid="80"/>
                                        </p:tgtEl>
                                      </p:cBhvr>
                                    </p:animEffect>
                                    <p:set>
                                      <p:cBhvr>
                                        <p:cTn id="94" dur="1" fill="hold">
                                          <p:stCondLst>
                                            <p:cond delay="4999"/>
                                          </p:stCondLst>
                                        </p:cTn>
                                        <p:tgtEl>
                                          <p:spTgt spid="80"/>
                                        </p:tgtEl>
                                        <p:attrNameLst>
                                          <p:attrName>style.visibility</p:attrName>
                                        </p:attrNameLst>
                                      </p:cBhvr>
                                      <p:to>
                                        <p:strVal val="hidden"/>
                                      </p:to>
                                    </p:set>
                                  </p:childTnLst>
                                </p:cTn>
                              </p:par>
                              <p:par>
                                <p:cTn id="95" presetID="18" presetClass="exit" presetSubtype="12" fill="hold" grpId="0" nodeType="withEffect">
                                  <p:stCondLst>
                                    <p:cond delay="0"/>
                                  </p:stCondLst>
                                  <p:childTnLst>
                                    <p:animEffect transition="out" filter="strips(downLeft)">
                                      <p:cBhvr>
                                        <p:cTn id="96" dur="5000"/>
                                        <p:tgtEl>
                                          <p:spTgt spid="33"/>
                                        </p:tgtEl>
                                      </p:cBhvr>
                                    </p:animEffect>
                                    <p:set>
                                      <p:cBhvr>
                                        <p:cTn id="97" dur="1" fill="hold">
                                          <p:stCondLst>
                                            <p:cond delay="4999"/>
                                          </p:stCondLst>
                                        </p:cTn>
                                        <p:tgtEl>
                                          <p:spTgt spid="33"/>
                                        </p:tgtEl>
                                        <p:attrNameLst>
                                          <p:attrName>style.visibility</p:attrName>
                                        </p:attrNameLst>
                                      </p:cBhvr>
                                      <p:to>
                                        <p:strVal val="hidden"/>
                                      </p:to>
                                    </p:set>
                                  </p:childTnLst>
                                </p:cTn>
                              </p:par>
                              <p:par>
                                <p:cTn id="98" presetID="18" presetClass="exit" presetSubtype="12" fill="hold" grpId="0" nodeType="withEffect">
                                  <p:stCondLst>
                                    <p:cond delay="0"/>
                                  </p:stCondLst>
                                  <p:childTnLst>
                                    <p:animEffect transition="out" filter="strips(downLeft)">
                                      <p:cBhvr>
                                        <p:cTn id="99" dur="5000"/>
                                        <p:tgtEl>
                                          <p:spTgt spid="34"/>
                                        </p:tgtEl>
                                      </p:cBhvr>
                                    </p:animEffect>
                                    <p:set>
                                      <p:cBhvr>
                                        <p:cTn id="100" dur="1" fill="hold">
                                          <p:stCondLst>
                                            <p:cond delay="4999"/>
                                          </p:stCondLst>
                                        </p:cTn>
                                        <p:tgtEl>
                                          <p:spTgt spid="34"/>
                                        </p:tgtEl>
                                        <p:attrNameLst>
                                          <p:attrName>style.visibility</p:attrName>
                                        </p:attrNameLst>
                                      </p:cBhvr>
                                      <p:to>
                                        <p:strVal val="hidden"/>
                                      </p:to>
                                    </p:set>
                                  </p:childTnLst>
                                </p:cTn>
                              </p:par>
                              <p:par>
                                <p:cTn id="101" presetID="18" presetClass="exit" presetSubtype="12" fill="hold" grpId="0" nodeType="withEffect">
                                  <p:stCondLst>
                                    <p:cond delay="0"/>
                                  </p:stCondLst>
                                  <p:childTnLst>
                                    <p:animEffect transition="out" filter="strips(downLeft)">
                                      <p:cBhvr>
                                        <p:cTn id="102" dur="5000"/>
                                        <p:tgtEl>
                                          <p:spTgt spid="35"/>
                                        </p:tgtEl>
                                      </p:cBhvr>
                                    </p:animEffect>
                                    <p:set>
                                      <p:cBhvr>
                                        <p:cTn id="103" dur="1" fill="hold">
                                          <p:stCondLst>
                                            <p:cond delay="4999"/>
                                          </p:stCondLst>
                                        </p:cTn>
                                        <p:tgtEl>
                                          <p:spTgt spid="35"/>
                                        </p:tgtEl>
                                        <p:attrNameLst>
                                          <p:attrName>style.visibility</p:attrName>
                                        </p:attrNameLst>
                                      </p:cBhvr>
                                      <p:to>
                                        <p:strVal val="hidden"/>
                                      </p:to>
                                    </p:set>
                                  </p:childTnLst>
                                </p:cTn>
                              </p:par>
                              <p:par>
                                <p:cTn id="104" presetID="18" presetClass="exit" presetSubtype="12" fill="hold" grpId="0" nodeType="withEffect">
                                  <p:stCondLst>
                                    <p:cond delay="0"/>
                                  </p:stCondLst>
                                  <p:childTnLst>
                                    <p:animEffect transition="out" filter="strips(downLeft)">
                                      <p:cBhvr>
                                        <p:cTn id="105" dur="5000"/>
                                        <p:tgtEl>
                                          <p:spTgt spid="36"/>
                                        </p:tgtEl>
                                      </p:cBhvr>
                                    </p:animEffect>
                                    <p:set>
                                      <p:cBhvr>
                                        <p:cTn id="106" dur="1" fill="hold">
                                          <p:stCondLst>
                                            <p:cond delay="4999"/>
                                          </p:stCondLst>
                                        </p:cTn>
                                        <p:tgtEl>
                                          <p:spTgt spid="36"/>
                                        </p:tgtEl>
                                        <p:attrNameLst>
                                          <p:attrName>style.visibility</p:attrName>
                                        </p:attrNameLst>
                                      </p:cBhvr>
                                      <p:to>
                                        <p:strVal val="hidden"/>
                                      </p:to>
                                    </p:set>
                                  </p:childTnLst>
                                </p:cTn>
                              </p:par>
                              <p:par>
                                <p:cTn id="107" presetID="18" presetClass="exit" presetSubtype="12" fill="hold" grpId="0" nodeType="withEffect">
                                  <p:stCondLst>
                                    <p:cond delay="0"/>
                                  </p:stCondLst>
                                  <p:childTnLst>
                                    <p:animEffect transition="out" filter="strips(downLeft)">
                                      <p:cBhvr>
                                        <p:cTn id="108" dur="5000"/>
                                        <p:tgtEl>
                                          <p:spTgt spid="37"/>
                                        </p:tgtEl>
                                      </p:cBhvr>
                                    </p:animEffect>
                                    <p:set>
                                      <p:cBhvr>
                                        <p:cTn id="109" dur="1" fill="hold">
                                          <p:stCondLst>
                                            <p:cond delay="4999"/>
                                          </p:stCondLst>
                                        </p:cTn>
                                        <p:tgtEl>
                                          <p:spTgt spid="37"/>
                                        </p:tgtEl>
                                        <p:attrNameLst>
                                          <p:attrName>style.visibility</p:attrName>
                                        </p:attrNameLst>
                                      </p:cBhvr>
                                      <p:to>
                                        <p:strVal val="hidden"/>
                                      </p:to>
                                    </p:set>
                                  </p:childTnLst>
                                </p:cTn>
                              </p:par>
                              <p:par>
                                <p:cTn id="110" presetID="18" presetClass="exit" presetSubtype="12" fill="hold" grpId="0" nodeType="withEffect">
                                  <p:stCondLst>
                                    <p:cond delay="0"/>
                                  </p:stCondLst>
                                  <p:childTnLst>
                                    <p:animEffect transition="out" filter="strips(downLeft)">
                                      <p:cBhvr>
                                        <p:cTn id="111" dur="5000"/>
                                        <p:tgtEl>
                                          <p:spTgt spid="38"/>
                                        </p:tgtEl>
                                      </p:cBhvr>
                                    </p:animEffect>
                                    <p:set>
                                      <p:cBhvr>
                                        <p:cTn id="112" dur="1" fill="hold">
                                          <p:stCondLst>
                                            <p:cond delay="4999"/>
                                          </p:stCondLst>
                                        </p:cTn>
                                        <p:tgtEl>
                                          <p:spTgt spid="38"/>
                                        </p:tgtEl>
                                        <p:attrNameLst>
                                          <p:attrName>style.visibility</p:attrName>
                                        </p:attrNameLst>
                                      </p:cBhvr>
                                      <p:to>
                                        <p:strVal val="hidden"/>
                                      </p:to>
                                    </p:set>
                                  </p:childTnLst>
                                </p:cTn>
                              </p:par>
                              <p:par>
                                <p:cTn id="113" presetID="18" presetClass="exit" presetSubtype="12" fill="hold" grpId="0" nodeType="withEffect">
                                  <p:stCondLst>
                                    <p:cond delay="0"/>
                                  </p:stCondLst>
                                  <p:childTnLst>
                                    <p:animEffect transition="out" filter="strips(downLeft)">
                                      <p:cBhvr>
                                        <p:cTn id="114" dur="5000"/>
                                        <p:tgtEl>
                                          <p:spTgt spid="39"/>
                                        </p:tgtEl>
                                      </p:cBhvr>
                                    </p:animEffect>
                                    <p:set>
                                      <p:cBhvr>
                                        <p:cTn id="115" dur="1" fill="hold">
                                          <p:stCondLst>
                                            <p:cond delay="4999"/>
                                          </p:stCondLst>
                                        </p:cTn>
                                        <p:tgtEl>
                                          <p:spTgt spid="39"/>
                                        </p:tgtEl>
                                        <p:attrNameLst>
                                          <p:attrName>style.visibility</p:attrName>
                                        </p:attrNameLst>
                                      </p:cBhvr>
                                      <p:to>
                                        <p:strVal val="hidden"/>
                                      </p:to>
                                    </p:set>
                                  </p:childTnLst>
                                </p:cTn>
                              </p:par>
                              <p:par>
                                <p:cTn id="116" presetID="18" presetClass="exit" presetSubtype="12" fill="hold" grpId="0" nodeType="withEffect">
                                  <p:stCondLst>
                                    <p:cond delay="0"/>
                                  </p:stCondLst>
                                  <p:childTnLst>
                                    <p:animEffect transition="out" filter="strips(downLeft)">
                                      <p:cBhvr>
                                        <p:cTn id="117" dur="5000"/>
                                        <p:tgtEl>
                                          <p:spTgt spid="40"/>
                                        </p:tgtEl>
                                      </p:cBhvr>
                                    </p:animEffect>
                                    <p:set>
                                      <p:cBhvr>
                                        <p:cTn id="118" dur="1" fill="hold">
                                          <p:stCondLst>
                                            <p:cond delay="4999"/>
                                          </p:stCondLst>
                                        </p:cTn>
                                        <p:tgtEl>
                                          <p:spTgt spid="40"/>
                                        </p:tgtEl>
                                        <p:attrNameLst>
                                          <p:attrName>style.visibility</p:attrName>
                                        </p:attrNameLst>
                                      </p:cBhvr>
                                      <p:to>
                                        <p:strVal val="hidden"/>
                                      </p:to>
                                    </p:set>
                                  </p:childTnLst>
                                </p:cTn>
                              </p:par>
                              <p:par>
                                <p:cTn id="119" presetID="18" presetClass="exit" presetSubtype="12" fill="hold" grpId="0" nodeType="withEffect">
                                  <p:stCondLst>
                                    <p:cond delay="0"/>
                                  </p:stCondLst>
                                  <p:childTnLst>
                                    <p:animEffect transition="out" filter="strips(downLeft)">
                                      <p:cBhvr>
                                        <p:cTn id="120" dur="5000"/>
                                        <p:tgtEl>
                                          <p:spTgt spid="41"/>
                                        </p:tgtEl>
                                      </p:cBhvr>
                                    </p:animEffect>
                                    <p:set>
                                      <p:cBhvr>
                                        <p:cTn id="121" dur="1" fill="hold">
                                          <p:stCondLst>
                                            <p:cond delay="4999"/>
                                          </p:stCondLst>
                                        </p:cTn>
                                        <p:tgtEl>
                                          <p:spTgt spid="41"/>
                                        </p:tgtEl>
                                        <p:attrNameLst>
                                          <p:attrName>style.visibility</p:attrName>
                                        </p:attrNameLst>
                                      </p:cBhvr>
                                      <p:to>
                                        <p:strVal val="hidden"/>
                                      </p:to>
                                    </p:set>
                                  </p:childTnLst>
                                </p:cTn>
                              </p:par>
                              <p:par>
                                <p:cTn id="122" presetID="18" presetClass="exit" presetSubtype="12" fill="hold" grpId="0" nodeType="withEffect">
                                  <p:stCondLst>
                                    <p:cond delay="0"/>
                                  </p:stCondLst>
                                  <p:childTnLst>
                                    <p:animEffect transition="out" filter="strips(downLeft)">
                                      <p:cBhvr>
                                        <p:cTn id="123" dur="5000"/>
                                        <p:tgtEl>
                                          <p:spTgt spid="81"/>
                                        </p:tgtEl>
                                      </p:cBhvr>
                                    </p:animEffect>
                                    <p:set>
                                      <p:cBhvr>
                                        <p:cTn id="124" dur="1" fill="hold">
                                          <p:stCondLst>
                                            <p:cond delay="4999"/>
                                          </p:stCondLst>
                                        </p:cTn>
                                        <p:tgtEl>
                                          <p:spTgt spid="81"/>
                                        </p:tgtEl>
                                        <p:attrNameLst>
                                          <p:attrName>style.visibility</p:attrName>
                                        </p:attrNameLst>
                                      </p:cBhvr>
                                      <p:to>
                                        <p:strVal val="hidden"/>
                                      </p:to>
                                    </p:set>
                                  </p:childTnLst>
                                </p:cTn>
                              </p:par>
                              <p:par>
                                <p:cTn id="125" presetID="3" presetClass="exit" presetSubtype="10" fill="hold" grpId="0" nodeType="withEffect">
                                  <p:stCondLst>
                                    <p:cond delay="0"/>
                                  </p:stCondLst>
                                  <p:childTnLst>
                                    <p:animEffect transition="out" filter="blinds(horizontal)">
                                      <p:cBhvr>
                                        <p:cTn id="126" dur="5000"/>
                                        <p:tgtEl>
                                          <p:spTgt spid="42"/>
                                        </p:tgtEl>
                                      </p:cBhvr>
                                    </p:animEffect>
                                    <p:set>
                                      <p:cBhvr>
                                        <p:cTn id="127" dur="1" fill="hold">
                                          <p:stCondLst>
                                            <p:cond delay="4999"/>
                                          </p:stCondLst>
                                        </p:cTn>
                                        <p:tgtEl>
                                          <p:spTgt spid="42"/>
                                        </p:tgtEl>
                                        <p:attrNameLst>
                                          <p:attrName>style.visibility</p:attrName>
                                        </p:attrNameLst>
                                      </p:cBhvr>
                                      <p:to>
                                        <p:strVal val="hidden"/>
                                      </p:to>
                                    </p:set>
                                  </p:childTnLst>
                                </p:cTn>
                              </p:par>
                              <p:par>
                                <p:cTn id="128" presetID="3" presetClass="exit" presetSubtype="10" fill="hold" grpId="0" nodeType="withEffect">
                                  <p:stCondLst>
                                    <p:cond delay="0"/>
                                  </p:stCondLst>
                                  <p:childTnLst>
                                    <p:animEffect transition="out" filter="blinds(horizontal)">
                                      <p:cBhvr>
                                        <p:cTn id="129" dur="5000"/>
                                        <p:tgtEl>
                                          <p:spTgt spid="44"/>
                                        </p:tgtEl>
                                      </p:cBhvr>
                                    </p:animEffect>
                                    <p:set>
                                      <p:cBhvr>
                                        <p:cTn id="130" dur="1" fill="hold">
                                          <p:stCondLst>
                                            <p:cond delay="4999"/>
                                          </p:stCondLst>
                                        </p:cTn>
                                        <p:tgtEl>
                                          <p:spTgt spid="44"/>
                                        </p:tgtEl>
                                        <p:attrNameLst>
                                          <p:attrName>style.visibility</p:attrName>
                                        </p:attrNameLst>
                                      </p:cBhvr>
                                      <p:to>
                                        <p:strVal val="hidden"/>
                                      </p:to>
                                    </p:set>
                                  </p:childTnLst>
                                </p:cTn>
                              </p:par>
                              <p:par>
                                <p:cTn id="131" presetID="3" presetClass="exit" presetSubtype="10" fill="hold" grpId="0" nodeType="withEffect">
                                  <p:stCondLst>
                                    <p:cond delay="0"/>
                                  </p:stCondLst>
                                  <p:childTnLst>
                                    <p:animEffect transition="out" filter="blinds(horizontal)">
                                      <p:cBhvr>
                                        <p:cTn id="132" dur="5000"/>
                                        <p:tgtEl>
                                          <p:spTgt spid="45"/>
                                        </p:tgtEl>
                                      </p:cBhvr>
                                    </p:animEffect>
                                    <p:set>
                                      <p:cBhvr>
                                        <p:cTn id="133" dur="1" fill="hold">
                                          <p:stCondLst>
                                            <p:cond delay="4999"/>
                                          </p:stCondLst>
                                        </p:cTn>
                                        <p:tgtEl>
                                          <p:spTgt spid="45"/>
                                        </p:tgtEl>
                                        <p:attrNameLst>
                                          <p:attrName>style.visibility</p:attrName>
                                        </p:attrNameLst>
                                      </p:cBhvr>
                                      <p:to>
                                        <p:strVal val="hidden"/>
                                      </p:to>
                                    </p:set>
                                  </p:childTnLst>
                                </p:cTn>
                              </p:par>
                              <p:par>
                                <p:cTn id="134" presetID="3" presetClass="exit" presetSubtype="10" fill="hold" grpId="0" nodeType="withEffect">
                                  <p:stCondLst>
                                    <p:cond delay="0"/>
                                  </p:stCondLst>
                                  <p:childTnLst>
                                    <p:animEffect transition="out" filter="blinds(horizontal)">
                                      <p:cBhvr>
                                        <p:cTn id="135" dur="5000"/>
                                        <p:tgtEl>
                                          <p:spTgt spid="46"/>
                                        </p:tgtEl>
                                      </p:cBhvr>
                                    </p:animEffect>
                                    <p:set>
                                      <p:cBhvr>
                                        <p:cTn id="136" dur="1" fill="hold">
                                          <p:stCondLst>
                                            <p:cond delay="4999"/>
                                          </p:stCondLst>
                                        </p:cTn>
                                        <p:tgtEl>
                                          <p:spTgt spid="46"/>
                                        </p:tgtEl>
                                        <p:attrNameLst>
                                          <p:attrName>style.visibility</p:attrName>
                                        </p:attrNameLst>
                                      </p:cBhvr>
                                      <p:to>
                                        <p:strVal val="hidden"/>
                                      </p:to>
                                    </p:set>
                                  </p:childTnLst>
                                </p:cTn>
                              </p:par>
                              <p:par>
                                <p:cTn id="137" presetID="3" presetClass="exit" presetSubtype="10" fill="hold" grpId="0" nodeType="withEffect">
                                  <p:stCondLst>
                                    <p:cond delay="0"/>
                                  </p:stCondLst>
                                  <p:childTnLst>
                                    <p:animEffect transition="out" filter="blinds(horizontal)">
                                      <p:cBhvr>
                                        <p:cTn id="138" dur="5000"/>
                                        <p:tgtEl>
                                          <p:spTgt spid="47"/>
                                        </p:tgtEl>
                                      </p:cBhvr>
                                    </p:animEffect>
                                    <p:set>
                                      <p:cBhvr>
                                        <p:cTn id="139" dur="1" fill="hold">
                                          <p:stCondLst>
                                            <p:cond delay="4999"/>
                                          </p:stCondLst>
                                        </p:cTn>
                                        <p:tgtEl>
                                          <p:spTgt spid="47"/>
                                        </p:tgtEl>
                                        <p:attrNameLst>
                                          <p:attrName>style.visibility</p:attrName>
                                        </p:attrNameLst>
                                      </p:cBhvr>
                                      <p:to>
                                        <p:strVal val="hidden"/>
                                      </p:to>
                                    </p:set>
                                  </p:childTnLst>
                                </p:cTn>
                              </p:par>
                              <p:par>
                                <p:cTn id="140" presetID="3" presetClass="exit" presetSubtype="10" fill="hold" grpId="0" nodeType="withEffect">
                                  <p:stCondLst>
                                    <p:cond delay="0"/>
                                  </p:stCondLst>
                                  <p:childTnLst>
                                    <p:animEffect transition="out" filter="blinds(horizontal)">
                                      <p:cBhvr>
                                        <p:cTn id="141" dur="5000"/>
                                        <p:tgtEl>
                                          <p:spTgt spid="48"/>
                                        </p:tgtEl>
                                      </p:cBhvr>
                                    </p:animEffect>
                                    <p:set>
                                      <p:cBhvr>
                                        <p:cTn id="142" dur="1" fill="hold">
                                          <p:stCondLst>
                                            <p:cond delay="4999"/>
                                          </p:stCondLst>
                                        </p:cTn>
                                        <p:tgtEl>
                                          <p:spTgt spid="48"/>
                                        </p:tgtEl>
                                        <p:attrNameLst>
                                          <p:attrName>style.visibility</p:attrName>
                                        </p:attrNameLst>
                                      </p:cBhvr>
                                      <p:to>
                                        <p:strVal val="hidden"/>
                                      </p:to>
                                    </p:set>
                                  </p:childTnLst>
                                </p:cTn>
                              </p:par>
                              <p:par>
                                <p:cTn id="143" presetID="3" presetClass="exit" presetSubtype="10" fill="hold" grpId="0" nodeType="withEffect">
                                  <p:stCondLst>
                                    <p:cond delay="0"/>
                                  </p:stCondLst>
                                  <p:childTnLst>
                                    <p:animEffect transition="out" filter="blinds(horizontal)">
                                      <p:cBhvr>
                                        <p:cTn id="144" dur="5000"/>
                                        <p:tgtEl>
                                          <p:spTgt spid="49"/>
                                        </p:tgtEl>
                                      </p:cBhvr>
                                    </p:animEffect>
                                    <p:set>
                                      <p:cBhvr>
                                        <p:cTn id="145" dur="1" fill="hold">
                                          <p:stCondLst>
                                            <p:cond delay="4999"/>
                                          </p:stCondLst>
                                        </p:cTn>
                                        <p:tgtEl>
                                          <p:spTgt spid="49"/>
                                        </p:tgtEl>
                                        <p:attrNameLst>
                                          <p:attrName>style.visibility</p:attrName>
                                        </p:attrNameLst>
                                      </p:cBhvr>
                                      <p:to>
                                        <p:strVal val="hidden"/>
                                      </p:to>
                                    </p:set>
                                  </p:childTnLst>
                                </p:cTn>
                              </p:par>
                              <p:par>
                                <p:cTn id="146" presetID="3" presetClass="exit" presetSubtype="10" fill="hold" grpId="0" nodeType="withEffect">
                                  <p:stCondLst>
                                    <p:cond delay="0"/>
                                  </p:stCondLst>
                                  <p:childTnLst>
                                    <p:animEffect transition="out" filter="blinds(horizontal)">
                                      <p:cBhvr>
                                        <p:cTn id="147" dur="5000"/>
                                        <p:tgtEl>
                                          <p:spTgt spid="50"/>
                                        </p:tgtEl>
                                      </p:cBhvr>
                                    </p:animEffect>
                                    <p:set>
                                      <p:cBhvr>
                                        <p:cTn id="148" dur="1" fill="hold">
                                          <p:stCondLst>
                                            <p:cond delay="4999"/>
                                          </p:stCondLst>
                                        </p:cTn>
                                        <p:tgtEl>
                                          <p:spTgt spid="50"/>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51"/>
                                        </p:tgtEl>
                                      </p:cBhvr>
                                    </p:animEffect>
                                    <p:set>
                                      <p:cBhvr>
                                        <p:cTn id="151" dur="1" fill="hold">
                                          <p:stCondLst>
                                            <p:cond delay="4999"/>
                                          </p:stCondLst>
                                        </p:cTn>
                                        <p:tgtEl>
                                          <p:spTgt spid="51"/>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82"/>
                                        </p:tgtEl>
                                      </p:cBhvr>
                                    </p:animEffect>
                                    <p:set>
                                      <p:cBhvr>
                                        <p:cTn id="154" dur="1" fill="hold">
                                          <p:stCondLst>
                                            <p:cond delay="4999"/>
                                          </p:stCondLst>
                                        </p:cTn>
                                        <p:tgtEl>
                                          <p:spTgt spid="82"/>
                                        </p:tgtEl>
                                        <p:attrNameLst>
                                          <p:attrName>style.visibility</p:attrName>
                                        </p:attrNameLst>
                                      </p:cBhvr>
                                      <p:to>
                                        <p:strVal val="hidden"/>
                                      </p:to>
                                    </p:set>
                                  </p:childTnLst>
                                </p:cTn>
                              </p:par>
                              <p:par>
                                <p:cTn id="155" presetID="18" presetClass="exit" presetSubtype="12" fill="hold" grpId="0" nodeType="withEffect">
                                  <p:stCondLst>
                                    <p:cond delay="0"/>
                                  </p:stCondLst>
                                  <p:childTnLst>
                                    <p:animEffect transition="out" filter="strips(downLeft)">
                                      <p:cBhvr>
                                        <p:cTn id="156" dur="5000"/>
                                        <p:tgtEl>
                                          <p:spTgt spid="43"/>
                                        </p:tgtEl>
                                      </p:cBhvr>
                                    </p:animEffect>
                                    <p:set>
                                      <p:cBhvr>
                                        <p:cTn id="157" dur="1" fill="hold">
                                          <p:stCondLst>
                                            <p:cond delay="4999"/>
                                          </p:stCondLst>
                                        </p:cTn>
                                        <p:tgtEl>
                                          <p:spTgt spid="43"/>
                                        </p:tgtEl>
                                        <p:attrNameLst>
                                          <p:attrName>style.visibility</p:attrName>
                                        </p:attrNameLst>
                                      </p:cBhvr>
                                      <p:to>
                                        <p:strVal val="hidden"/>
                                      </p:to>
                                    </p:set>
                                  </p:childTnLst>
                                </p:cTn>
                              </p:par>
                              <p:par>
                                <p:cTn id="158" presetID="18" presetClass="exit" presetSubtype="12" fill="hold" grpId="0" nodeType="withEffect">
                                  <p:stCondLst>
                                    <p:cond delay="0"/>
                                  </p:stCondLst>
                                  <p:childTnLst>
                                    <p:animEffect transition="out" filter="strips(downLeft)">
                                      <p:cBhvr>
                                        <p:cTn id="159" dur="5000"/>
                                        <p:tgtEl>
                                          <p:spTgt spid="52"/>
                                        </p:tgtEl>
                                      </p:cBhvr>
                                    </p:animEffect>
                                    <p:set>
                                      <p:cBhvr>
                                        <p:cTn id="160" dur="1" fill="hold">
                                          <p:stCondLst>
                                            <p:cond delay="4999"/>
                                          </p:stCondLst>
                                        </p:cTn>
                                        <p:tgtEl>
                                          <p:spTgt spid="52"/>
                                        </p:tgtEl>
                                        <p:attrNameLst>
                                          <p:attrName>style.visibility</p:attrName>
                                        </p:attrNameLst>
                                      </p:cBhvr>
                                      <p:to>
                                        <p:strVal val="hidden"/>
                                      </p:to>
                                    </p:set>
                                  </p:childTnLst>
                                </p:cTn>
                              </p:par>
                              <p:par>
                                <p:cTn id="161" presetID="18" presetClass="exit" presetSubtype="12" fill="hold" grpId="0" nodeType="withEffect">
                                  <p:stCondLst>
                                    <p:cond delay="0"/>
                                  </p:stCondLst>
                                  <p:childTnLst>
                                    <p:animEffect transition="out" filter="strips(downLeft)">
                                      <p:cBhvr>
                                        <p:cTn id="162" dur="5000"/>
                                        <p:tgtEl>
                                          <p:spTgt spid="53"/>
                                        </p:tgtEl>
                                      </p:cBhvr>
                                    </p:animEffect>
                                    <p:set>
                                      <p:cBhvr>
                                        <p:cTn id="163" dur="1" fill="hold">
                                          <p:stCondLst>
                                            <p:cond delay="4999"/>
                                          </p:stCondLst>
                                        </p:cTn>
                                        <p:tgtEl>
                                          <p:spTgt spid="53"/>
                                        </p:tgtEl>
                                        <p:attrNameLst>
                                          <p:attrName>style.visibility</p:attrName>
                                        </p:attrNameLst>
                                      </p:cBhvr>
                                      <p:to>
                                        <p:strVal val="hidden"/>
                                      </p:to>
                                    </p:set>
                                  </p:childTnLst>
                                </p:cTn>
                              </p:par>
                              <p:par>
                                <p:cTn id="164" presetID="18" presetClass="exit" presetSubtype="12" fill="hold" grpId="0" nodeType="withEffect">
                                  <p:stCondLst>
                                    <p:cond delay="0"/>
                                  </p:stCondLst>
                                  <p:childTnLst>
                                    <p:animEffect transition="out" filter="strips(downLeft)">
                                      <p:cBhvr>
                                        <p:cTn id="165" dur="5000"/>
                                        <p:tgtEl>
                                          <p:spTgt spid="54"/>
                                        </p:tgtEl>
                                      </p:cBhvr>
                                    </p:animEffect>
                                    <p:set>
                                      <p:cBhvr>
                                        <p:cTn id="166" dur="1" fill="hold">
                                          <p:stCondLst>
                                            <p:cond delay="4999"/>
                                          </p:stCondLst>
                                        </p:cTn>
                                        <p:tgtEl>
                                          <p:spTgt spid="54"/>
                                        </p:tgtEl>
                                        <p:attrNameLst>
                                          <p:attrName>style.visibility</p:attrName>
                                        </p:attrNameLst>
                                      </p:cBhvr>
                                      <p:to>
                                        <p:strVal val="hidden"/>
                                      </p:to>
                                    </p:set>
                                  </p:childTnLst>
                                </p:cTn>
                              </p:par>
                              <p:par>
                                <p:cTn id="167" presetID="18" presetClass="exit" presetSubtype="12" fill="hold" grpId="0" nodeType="withEffect">
                                  <p:stCondLst>
                                    <p:cond delay="0"/>
                                  </p:stCondLst>
                                  <p:childTnLst>
                                    <p:animEffect transition="out" filter="strips(downLeft)">
                                      <p:cBhvr>
                                        <p:cTn id="168" dur="5000"/>
                                        <p:tgtEl>
                                          <p:spTgt spid="55"/>
                                        </p:tgtEl>
                                      </p:cBhvr>
                                    </p:animEffect>
                                    <p:set>
                                      <p:cBhvr>
                                        <p:cTn id="169" dur="1" fill="hold">
                                          <p:stCondLst>
                                            <p:cond delay="4999"/>
                                          </p:stCondLst>
                                        </p:cTn>
                                        <p:tgtEl>
                                          <p:spTgt spid="55"/>
                                        </p:tgtEl>
                                        <p:attrNameLst>
                                          <p:attrName>style.visibility</p:attrName>
                                        </p:attrNameLst>
                                      </p:cBhvr>
                                      <p:to>
                                        <p:strVal val="hidden"/>
                                      </p:to>
                                    </p:set>
                                  </p:childTnLst>
                                </p:cTn>
                              </p:par>
                              <p:par>
                                <p:cTn id="170" presetID="18" presetClass="exit" presetSubtype="12" fill="hold" grpId="0" nodeType="withEffect">
                                  <p:stCondLst>
                                    <p:cond delay="0"/>
                                  </p:stCondLst>
                                  <p:childTnLst>
                                    <p:animEffect transition="out" filter="strips(downLeft)">
                                      <p:cBhvr>
                                        <p:cTn id="171" dur="5000"/>
                                        <p:tgtEl>
                                          <p:spTgt spid="56"/>
                                        </p:tgtEl>
                                      </p:cBhvr>
                                    </p:animEffect>
                                    <p:set>
                                      <p:cBhvr>
                                        <p:cTn id="172" dur="1" fill="hold">
                                          <p:stCondLst>
                                            <p:cond delay="4999"/>
                                          </p:stCondLst>
                                        </p:cTn>
                                        <p:tgtEl>
                                          <p:spTgt spid="56"/>
                                        </p:tgtEl>
                                        <p:attrNameLst>
                                          <p:attrName>style.visibility</p:attrName>
                                        </p:attrNameLst>
                                      </p:cBhvr>
                                      <p:to>
                                        <p:strVal val="hidden"/>
                                      </p:to>
                                    </p:set>
                                  </p:childTnLst>
                                </p:cTn>
                              </p:par>
                              <p:par>
                                <p:cTn id="173" presetID="18" presetClass="exit" presetSubtype="12" fill="hold" grpId="0" nodeType="withEffect">
                                  <p:stCondLst>
                                    <p:cond delay="0"/>
                                  </p:stCondLst>
                                  <p:childTnLst>
                                    <p:animEffect transition="out" filter="strips(downLeft)">
                                      <p:cBhvr>
                                        <p:cTn id="174" dur="5000"/>
                                        <p:tgtEl>
                                          <p:spTgt spid="57"/>
                                        </p:tgtEl>
                                      </p:cBhvr>
                                    </p:animEffect>
                                    <p:set>
                                      <p:cBhvr>
                                        <p:cTn id="175" dur="1" fill="hold">
                                          <p:stCondLst>
                                            <p:cond delay="4999"/>
                                          </p:stCondLst>
                                        </p:cTn>
                                        <p:tgtEl>
                                          <p:spTgt spid="57"/>
                                        </p:tgtEl>
                                        <p:attrNameLst>
                                          <p:attrName>style.visibility</p:attrName>
                                        </p:attrNameLst>
                                      </p:cBhvr>
                                      <p:to>
                                        <p:strVal val="hidden"/>
                                      </p:to>
                                    </p:set>
                                  </p:childTnLst>
                                </p:cTn>
                              </p:par>
                              <p:par>
                                <p:cTn id="176" presetID="18" presetClass="exit" presetSubtype="12" fill="hold" grpId="0" nodeType="withEffect">
                                  <p:stCondLst>
                                    <p:cond delay="0"/>
                                  </p:stCondLst>
                                  <p:childTnLst>
                                    <p:animEffect transition="out" filter="strips(downLeft)">
                                      <p:cBhvr>
                                        <p:cTn id="177" dur="5000"/>
                                        <p:tgtEl>
                                          <p:spTgt spid="58"/>
                                        </p:tgtEl>
                                      </p:cBhvr>
                                    </p:animEffect>
                                    <p:set>
                                      <p:cBhvr>
                                        <p:cTn id="178" dur="1" fill="hold">
                                          <p:stCondLst>
                                            <p:cond delay="4999"/>
                                          </p:stCondLst>
                                        </p:cTn>
                                        <p:tgtEl>
                                          <p:spTgt spid="58"/>
                                        </p:tgtEl>
                                        <p:attrNameLst>
                                          <p:attrName>style.visibility</p:attrName>
                                        </p:attrNameLst>
                                      </p:cBhvr>
                                      <p:to>
                                        <p:strVal val="hidden"/>
                                      </p:to>
                                    </p:set>
                                  </p:childTnLst>
                                </p:cTn>
                              </p:par>
                              <p:par>
                                <p:cTn id="179" presetID="18" presetClass="exit" presetSubtype="12" fill="hold" grpId="0" nodeType="withEffect">
                                  <p:stCondLst>
                                    <p:cond delay="0"/>
                                  </p:stCondLst>
                                  <p:childTnLst>
                                    <p:animEffect transition="out" filter="strips(downLeft)">
                                      <p:cBhvr>
                                        <p:cTn id="180" dur="5000"/>
                                        <p:tgtEl>
                                          <p:spTgt spid="59"/>
                                        </p:tgtEl>
                                      </p:cBhvr>
                                    </p:animEffect>
                                    <p:set>
                                      <p:cBhvr>
                                        <p:cTn id="181" dur="1" fill="hold">
                                          <p:stCondLst>
                                            <p:cond delay="4999"/>
                                          </p:stCondLst>
                                        </p:cTn>
                                        <p:tgtEl>
                                          <p:spTgt spid="59"/>
                                        </p:tgtEl>
                                        <p:attrNameLst>
                                          <p:attrName>style.visibility</p:attrName>
                                        </p:attrNameLst>
                                      </p:cBhvr>
                                      <p:to>
                                        <p:strVal val="hidden"/>
                                      </p:to>
                                    </p:set>
                                  </p:childTnLst>
                                </p:cTn>
                              </p:par>
                              <p:par>
                                <p:cTn id="182" presetID="18" presetClass="exit" presetSubtype="12" fill="hold" grpId="0" nodeType="withEffect">
                                  <p:stCondLst>
                                    <p:cond delay="0"/>
                                  </p:stCondLst>
                                  <p:childTnLst>
                                    <p:animEffect transition="out" filter="strips(downLeft)">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8897f1b5df59eb9ee70cb54e5785a6b7.jpg"/>
          <p:cNvPicPr>
            <a:picLocks noChangeAspect="1"/>
          </p:cNvPicPr>
          <p:nvPr/>
        </p:nvPicPr>
        <p:blipFill>
          <a:blip r:embed="rId2"/>
          <a:stretch>
            <a:fillRect/>
          </a:stretch>
        </p:blipFill>
        <p:spPr>
          <a:xfrm>
            <a:off x="0" y="1255"/>
            <a:ext cx="9144000" cy="514099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3" presetClass="exit" presetSubtype="5" fill="hold" grpId="0" nodeType="withEffect">
                                  <p:stCondLst>
                                    <p:cond delay="0"/>
                                  </p:stCondLst>
                                  <p:childTnLst>
                                    <p:animEffect transition="out" filter="blinds(vertical)">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3" presetClass="exit" presetSubtype="5" fill="hold" grpId="0" nodeType="withEffect">
                                  <p:stCondLst>
                                    <p:cond delay="0"/>
                                  </p:stCondLst>
                                  <p:childTnLst>
                                    <p:animEffect transition="out" filter="blinds(vertical)">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3" presetClass="exit" presetSubtype="5" fill="hold" grpId="0" nodeType="withEffect">
                                  <p:stCondLst>
                                    <p:cond delay="0"/>
                                  </p:stCondLst>
                                  <p:childTnLst>
                                    <p:animEffect transition="out" filter="blinds(vertical)">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3" presetClass="exit" presetSubtype="5" fill="hold" grpId="0" nodeType="withEffect">
                                  <p:stCondLst>
                                    <p:cond delay="0"/>
                                  </p:stCondLst>
                                  <p:childTnLst>
                                    <p:animEffect transition="out" filter="blinds(vertical)">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3" presetClass="exit" presetSubtype="5" fill="hold" grpId="0" nodeType="withEffect">
                                  <p:stCondLst>
                                    <p:cond delay="0"/>
                                  </p:stCondLst>
                                  <p:childTnLst>
                                    <p:animEffect transition="out" filter="blinds(vertical)">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3" presetClass="exit" presetSubtype="5" fill="hold" grpId="0" nodeType="withEffect">
                                  <p:stCondLst>
                                    <p:cond delay="0"/>
                                  </p:stCondLst>
                                  <p:childTnLst>
                                    <p:animEffect transition="out" filter="blinds(vertical)">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3" presetClass="exit" presetSubtype="5" fill="hold" grpId="0" nodeType="withEffect">
                                  <p:stCondLst>
                                    <p:cond delay="0"/>
                                  </p:stCondLst>
                                  <p:childTnLst>
                                    <p:animEffect transition="out" filter="blinds(vertical)">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3" presetClass="exit" presetSubtype="5" fill="hold" grpId="0" nodeType="withEffect">
                                  <p:stCondLst>
                                    <p:cond delay="0"/>
                                  </p:stCondLst>
                                  <p:childTnLst>
                                    <p:animEffect transition="out" filter="blinds(vertical)">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3" presetClass="exit" presetSubtype="5" fill="hold" grpId="0" nodeType="withEffect">
                                  <p:stCondLst>
                                    <p:cond delay="0"/>
                                  </p:stCondLst>
                                  <p:childTnLst>
                                    <p:animEffect transition="out" filter="blinds(vertical)">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3" presetClass="exit" presetSubtype="5" fill="hold" grpId="0" nodeType="withEffect">
                                  <p:stCondLst>
                                    <p:cond delay="0"/>
                                  </p:stCondLst>
                                  <p:childTnLst>
                                    <p:animEffect transition="out" filter="blinds(vertical)">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3" presetClass="exit" presetSubtype="5" fill="hold" grpId="0" nodeType="withEffect">
                                  <p:stCondLst>
                                    <p:cond delay="0"/>
                                  </p:stCondLst>
                                  <p:childTnLst>
                                    <p:animEffect transition="out" filter="blinds(vertical)">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3" presetClass="exit" presetSubtype="5" fill="hold" grpId="0" nodeType="withEffect">
                                  <p:stCondLst>
                                    <p:cond delay="0"/>
                                  </p:stCondLst>
                                  <p:childTnLst>
                                    <p:animEffect transition="out" filter="blinds(vertical)">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3" presetClass="exit" presetSubtype="5" fill="hold" grpId="0" nodeType="withEffect">
                                  <p:stCondLst>
                                    <p:cond delay="0"/>
                                  </p:stCondLst>
                                  <p:childTnLst>
                                    <p:animEffect transition="out" filter="blinds(vertical)">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3" presetClass="exit" presetSubtype="5" fill="hold" grpId="0" nodeType="withEffect">
                                  <p:stCondLst>
                                    <p:cond delay="0"/>
                                  </p:stCondLst>
                                  <p:childTnLst>
                                    <p:animEffect transition="out" filter="blinds(vertical)">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3" presetClass="exit" presetSubtype="5" fill="hold" grpId="0" nodeType="withEffect">
                                  <p:stCondLst>
                                    <p:cond delay="0"/>
                                  </p:stCondLst>
                                  <p:childTnLst>
                                    <p:animEffect transition="out" filter="blinds(vertical)">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3" presetClass="exit" presetSubtype="5" fill="hold" grpId="0" nodeType="withEffect">
                                  <p:stCondLst>
                                    <p:cond delay="0"/>
                                  </p:stCondLst>
                                  <p:childTnLst>
                                    <p:animEffect transition="out" filter="blinds(vertical)">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3" presetClass="exit" presetSubtype="5" fill="hold" grpId="0" nodeType="withEffect">
                                  <p:stCondLst>
                                    <p:cond delay="0"/>
                                  </p:stCondLst>
                                  <p:childTnLst>
                                    <p:animEffect transition="out" filter="blinds(vertical)">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3" presetClass="exit" presetSubtype="5" fill="hold" grpId="0" nodeType="withEffect">
                                  <p:stCondLst>
                                    <p:cond delay="0"/>
                                  </p:stCondLst>
                                  <p:childTnLst>
                                    <p:animEffect transition="out" filter="blinds(vertical)">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3" presetClass="exit" presetSubtype="5" fill="hold" grpId="0" nodeType="withEffect">
                                  <p:stCondLst>
                                    <p:cond delay="0"/>
                                  </p:stCondLst>
                                  <p:childTnLst>
                                    <p:animEffect transition="out" filter="blinds(vertical)">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3" presetClass="exit" presetSubtype="5" fill="hold" grpId="0" nodeType="withEffect">
                                  <p:stCondLst>
                                    <p:cond delay="0"/>
                                  </p:stCondLst>
                                  <p:childTnLst>
                                    <p:animEffect transition="out" filter="blinds(vertical)">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3" presetClass="exit" presetSubtype="5" fill="hold" grpId="0" nodeType="withEffect">
                                  <p:stCondLst>
                                    <p:cond delay="0"/>
                                  </p:stCondLst>
                                  <p:childTnLst>
                                    <p:animEffect transition="out" filter="blinds(vertical)">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3" presetClass="exit" presetSubtype="5" fill="hold" grpId="0" nodeType="withEffect">
                                  <p:stCondLst>
                                    <p:cond delay="0"/>
                                  </p:stCondLst>
                                  <p:childTnLst>
                                    <p:animEffect transition="out" filter="blinds(vertical)">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3" presetClass="exit" presetSubtype="5" fill="hold" grpId="0" nodeType="withEffect">
                                  <p:stCondLst>
                                    <p:cond delay="0"/>
                                  </p:stCondLst>
                                  <p:childTnLst>
                                    <p:animEffect transition="out" filter="blinds(vertical)">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3" presetClass="exit" presetSubtype="5" fill="hold" grpId="0" nodeType="withEffect">
                                  <p:stCondLst>
                                    <p:cond delay="0"/>
                                  </p:stCondLst>
                                  <p:childTnLst>
                                    <p:animEffect transition="out" filter="blinds(vertical)">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3" presetClass="exit" presetSubtype="5" fill="hold" grpId="0" nodeType="withEffect">
                                  <p:stCondLst>
                                    <p:cond delay="0"/>
                                  </p:stCondLst>
                                  <p:childTnLst>
                                    <p:animEffect transition="out" filter="blinds(vertical)">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3" presetClass="exit" presetSubtype="5" fill="hold" grpId="0" nodeType="withEffect">
                                  <p:stCondLst>
                                    <p:cond delay="0"/>
                                  </p:stCondLst>
                                  <p:childTnLst>
                                    <p:animEffect transition="out" filter="blinds(vertical)">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3" presetClass="exit" presetSubtype="5" fill="hold" grpId="0" nodeType="withEffect">
                                  <p:stCondLst>
                                    <p:cond delay="0"/>
                                  </p:stCondLst>
                                  <p:childTnLst>
                                    <p:animEffect transition="out" filter="blinds(vertical)">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3" presetClass="exit" presetSubtype="5" fill="hold" grpId="0" nodeType="withEffect">
                                  <p:stCondLst>
                                    <p:cond delay="0"/>
                                  </p:stCondLst>
                                  <p:childTnLst>
                                    <p:animEffect transition="out" filter="blinds(vertical)">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3" presetClass="exit" presetSubtype="5" fill="hold" grpId="0" nodeType="withEffect">
                                  <p:stCondLst>
                                    <p:cond delay="0"/>
                                  </p:stCondLst>
                                  <p:childTnLst>
                                    <p:animEffect transition="out" filter="blinds(vertical)">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3" presetClass="exit" presetSubtype="5" fill="hold" grpId="0" nodeType="withEffect">
                                  <p:stCondLst>
                                    <p:cond delay="0"/>
                                  </p:stCondLst>
                                  <p:childTnLst>
                                    <p:animEffect transition="out" filter="blinds(vertical)">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3" presetClass="exit" presetSubtype="5" fill="hold" grpId="0" nodeType="withEffect">
                                  <p:stCondLst>
                                    <p:cond delay="0"/>
                                  </p:stCondLst>
                                  <p:childTnLst>
                                    <p:animEffect transition="out" filter="blinds(vertical)">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3" presetClass="exit" presetSubtype="5" fill="hold" grpId="0" nodeType="withEffect">
                                  <p:stCondLst>
                                    <p:cond delay="0"/>
                                  </p:stCondLst>
                                  <p:childTnLst>
                                    <p:animEffect transition="out" filter="blinds(vertical)">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3" presetClass="exit" presetSubtype="5" fill="hold" grpId="0" nodeType="withEffect">
                                  <p:stCondLst>
                                    <p:cond delay="0"/>
                                  </p:stCondLst>
                                  <p:childTnLst>
                                    <p:animEffect transition="out" filter="blinds(vertical)">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3" presetClass="exit" presetSubtype="5" fill="hold" grpId="0" nodeType="withEffect">
                                  <p:stCondLst>
                                    <p:cond delay="0"/>
                                  </p:stCondLst>
                                  <p:childTnLst>
                                    <p:animEffect transition="out" filter="blinds(vertical)">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3" presetClass="exit" presetSubtype="5" fill="hold" grpId="0" nodeType="withEffect">
                                  <p:stCondLst>
                                    <p:cond delay="0"/>
                                  </p:stCondLst>
                                  <p:childTnLst>
                                    <p:animEffect transition="out" filter="blinds(vertical)">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3" presetClass="exit" presetSubtype="5" fill="hold" grpId="0" nodeType="withEffect">
                                  <p:stCondLst>
                                    <p:cond delay="0"/>
                                  </p:stCondLst>
                                  <p:childTnLst>
                                    <p:animEffect transition="out" filter="blinds(vertical)">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3" presetClass="exit" presetSubtype="5" fill="hold" grpId="0" nodeType="withEffect">
                                  <p:stCondLst>
                                    <p:cond delay="0"/>
                                  </p:stCondLst>
                                  <p:childTnLst>
                                    <p:animEffect transition="out" filter="blinds(vertical)">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3" presetClass="exit" presetSubtype="5" fill="hold" grpId="0" nodeType="withEffect">
                                  <p:stCondLst>
                                    <p:cond delay="0"/>
                                  </p:stCondLst>
                                  <p:childTnLst>
                                    <p:animEffect transition="out" filter="blinds(vertical)">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3" presetClass="exit" presetSubtype="5" fill="hold" grpId="0" nodeType="withEffect">
                                  <p:stCondLst>
                                    <p:cond delay="0"/>
                                  </p:stCondLst>
                                  <p:childTnLst>
                                    <p:animEffect transition="out" filter="blinds(vertical)">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71513dae3c087add765f0a24e564d1a8.jpg"/>
          <p:cNvPicPr>
            <a:picLocks noChangeAspect="1"/>
          </p:cNvPicPr>
          <p:nvPr/>
        </p:nvPicPr>
        <p:blipFill>
          <a:blip r:embed="rId2"/>
          <a:stretch>
            <a:fillRect/>
          </a:stretch>
        </p:blipFill>
        <p:spPr>
          <a:xfrm>
            <a:off x="0" y="0"/>
            <a:ext cx="9136568"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15"/>
                                        </p:tgtEl>
                                      </p:cBhvr>
                                    </p:animEffect>
                                    <p:set>
                                      <p:cBhvr>
                                        <p:cTn id="10" dur="1" fill="hold">
                                          <p:stCondLst>
                                            <p:cond delay="4999"/>
                                          </p:stCondLst>
                                        </p:cTn>
                                        <p:tgtEl>
                                          <p:spTgt spid="1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16"/>
                                        </p:tgtEl>
                                      </p:cBhvr>
                                    </p:animEffect>
                                    <p:set>
                                      <p:cBhvr>
                                        <p:cTn id="13" dur="1" fill="hold">
                                          <p:stCondLst>
                                            <p:cond delay="4999"/>
                                          </p:stCondLst>
                                        </p:cTn>
                                        <p:tgtEl>
                                          <p:spTgt spid="1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33"/>
                                        </p:tgtEl>
                                      </p:cBhvr>
                                    </p:animEffect>
                                    <p:set>
                                      <p:cBhvr>
                                        <p:cTn id="16" dur="1" fill="hold">
                                          <p:stCondLst>
                                            <p:cond delay="4999"/>
                                          </p:stCondLst>
                                        </p:cTn>
                                        <p:tgtEl>
                                          <p:spTgt spid="33"/>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42"/>
                                        </p:tgtEl>
                                      </p:cBhvr>
                                    </p:animEffect>
                                    <p:set>
                                      <p:cBhvr>
                                        <p:cTn id="19" dur="1" fill="hold">
                                          <p:stCondLst>
                                            <p:cond delay="4999"/>
                                          </p:stCondLst>
                                        </p:cTn>
                                        <p:tgtEl>
                                          <p:spTgt spid="42"/>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43"/>
                                        </p:tgtEl>
                                      </p:cBhvr>
                                    </p:animEffect>
                                    <p:set>
                                      <p:cBhvr>
                                        <p:cTn id="22" dur="1" fill="hold">
                                          <p:stCondLst>
                                            <p:cond delay="4999"/>
                                          </p:stCondLst>
                                        </p:cTn>
                                        <p:tgtEl>
                                          <p:spTgt spid="43"/>
                                        </p:tgtEl>
                                        <p:attrNameLst>
                                          <p:attrName>style.visibility</p:attrName>
                                        </p:attrNameLst>
                                      </p:cBhvr>
                                      <p:to>
                                        <p:strVal val="hidden"/>
                                      </p:to>
                                    </p:set>
                                  </p:childTnLst>
                                </p:cTn>
                              </p:par>
                              <p:par>
                                <p:cTn id="23" presetID="16" presetClass="exit" presetSubtype="26" fill="hold" grpId="0" nodeType="withEffect">
                                  <p:stCondLst>
                                    <p:cond delay="0"/>
                                  </p:stCondLst>
                                  <p:childTnLst>
                                    <p:animEffect transition="out" filter="barn(inHorizont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16" presetClass="exit" presetSubtype="26" fill="hold" grpId="0" nodeType="withEffect">
                                  <p:stCondLst>
                                    <p:cond delay="0"/>
                                  </p:stCondLst>
                                  <p:childTnLst>
                                    <p:animEffect transition="out" filter="barn(inHorizontal)">
                                      <p:cBhvr>
                                        <p:cTn id="27" dur="5000"/>
                                        <p:tgtEl>
                                          <p:spTgt spid="17"/>
                                        </p:tgtEl>
                                      </p:cBhvr>
                                    </p:animEffect>
                                    <p:set>
                                      <p:cBhvr>
                                        <p:cTn id="28" dur="1" fill="hold">
                                          <p:stCondLst>
                                            <p:cond delay="4999"/>
                                          </p:stCondLst>
                                        </p:cTn>
                                        <p:tgtEl>
                                          <p:spTgt spid="17"/>
                                        </p:tgtEl>
                                        <p:attrNameLst>
                                          <p:attrName>style.visibility</p:attrName>
                                        </p:attrNameLst>
                                      </p:cBhvr>
                                      <p:to>
                                        <p:strVal val="hidden"/>
                                      </p:to>
                                    </p:set>
                                  </p:childTnLst>
                                </p:cTn>
                              </p:par>
                              <p:par>
                                <p:cTn id="29" presetID="16" presetClass="exit" presetSubtype="26" fill="hold" grpId="0" nodeType="withEffect">
                                  <p:stCondLst>
                                    <p:cond delay="0"/>
                                  </p:stCondLst>
                                  <p:childTnLst>
                                    <p:animEffect transition="out" filter="barn(inHorizontal)">
                                      <p:cBhvr>
                                        <p:cTn id="30" dur="5000"/>
                                        <p:tgtEl>
                                          <p:spTgt spid="25"/>
                                        </p:tgtEl>
                                      </p:cBhvr>
                                    </p:animEffect>
                                    <p:set>
                                      <p:cBhvr>
                                        <p:cTn id="31" dur="1" fill="hold">
                                          <p:stCondLst>
                                            <p:cond delay="4999"/>
                                          </p:stCondLst>
                                        </p:cTn>
                                        <p:tgtEl>
                                          <p:spTgt spid="25"/>
                                        </p:tgtEl>
                                        <p:attrNameLst>
                                          <p:attrName>style.visibility</p:attrName>
                                        </p:attrNameLst>
                                      </p:cBhvr>
                                      <p:to>
                                        <p:strVal val="hidden"/>
                                      </p:to>
                                    </p:set>
                                  </p:childTnLst>
                                </p:cTn>
                              </p:par>
                              <p:par>
                                <p:cTn id="32" presetID="16" presetClass="exit" presetSubtype="26" fill="hold" grpId="0" nodeType="withEffect">
                                  <p:stCondLst>
                                    <p:cond delay="0"/>
                                  </p:stCondLst>
                                  <p:childTnLst>
                                    <p:animEffect transition="out" filter="barn(inHorizontal)">
                                      <p:cBhvr>
                                        <p:cTn id="33" dur="5000"/>
                                        <p:tgtEl>
                                          <p:spTgt spid="34"/>
                                        </p:tgtEl>
                                      </p:cBhvr>
                                    </p:animEffect>
                                    <p:set>
                                      <p:cBhvr>
                                        <p:cTn id="34" dur="1" fill="hold">
                                          <p:stCondLst>
                                            <p:cond delay="4999"/>
                                          </p:stCondLst>
                                        </p:cTn>
                                        <p:tgtEl>
                                          <p:spTgt spid="34"/>
                                        </p:tgtEl>
                                        <p:attrNameLst>
                                          <p:attrName>style.visibility</p:attrName>
                                        </p:attrNameLst>
                                      </p:cBhvr>
                                      <p:to>
                                        <p:strVal val="hidden"/>
                                      </p:to>
                                    </p:set>
                                  </p:childTnLst>
                                </p:cTn>
                              </p:par>
                              <p:par>
                                <p:cTn id="35" presetID="16" presetClass="exit" presetSubtype="26" fill="hold" grpId="0" nodeType="withEffect">
                                  <p:stCondLst>
                                    <p:cond delay="0"/>
                                  </p:stCondLst>
                                  <p:childTnLst>
                                    <p:animEffect transition="out" filter="barn(inHorizontal)">
                                      <p:cBhvr>
                                        <p:cTn id="36" dur="5000"/>
                                        <p:tgtEl>
                                          <p:spTgt spid="44"/>
                                        </p:tgtEl>
                                      </p:cBhvr>
                                    </p:animEffect>
                                    <p:set>
                                      <p:cBhvr>
                                        <p:cTn id="37" dur="1" fill="hold">
                                          <p:stCondLst>
                                            <p:cond delay="4999"/>
                                          </p:stCondLst>
                                        </p:cTn>
                                        <p:tgtEl>
                                          <p:spTgt spid="44"/>
                                        </p:tgtEl>
                                        <p:attrNameLst>
                                          <p:attrName>style.visibility</p:attrName>
                                        </p:attrNameLst>
                                      </p:cBhvr>
                                      <p:to>
                                        <p:strVal val="hidden"/>
                                      </p:to>
                                    </p:set>
                                  </p:childTnLst>
                                </p:cTn>
                              </p:par>
                              <p:par>
                                <p:cTn id="38" presetID="16" presetClass="exit" presetSubtype="26" fill="hold" grpId="0" nodeType="withEffect">
                                  <p:stCondLst>
                                    <p:cond delay="0"/>
                                  </p:stCondLst>
                                  <p:childTnLst>
                                    <p:animEffect transition="out" filter="barn(inHorizontal)">
                                      <p:cBhvr>
                                        <p:cTn id="39" dur="5000"/>
                                        <p:tgtEl>
                                          <p:spTgt spid="52"/>
                                        </p:tgtEl>
                                      </p:cBhvr>
                                    </p:animEffect>
                                    <p:set>
                                      <p:cBhvr>
                                        <p:cTn id="40" dur="1" fill="hold">
                                          <p:stCondLst>
                                            <p:cond delay="4999"/>
                                          </p:stCondLst>
                                        </p:cTn>
                                        <p:tgtEl>
                                          <p:spTgt spid="52"/>
                                        </p:tgtEl>
                                        <p:attrNameLst>
                                          <p:attrName>style.visibility</p:attrName>
                                        </p:attrNameLst>
                                      </p:cBhvr>
                                      <p:to>
                                        <p:strVal val="hidden"/>
                                      </p:to>
                                    </p:set>
                                  </p:childTnLst>
                                </p:cTn>
                              </p:par>
                              <p:par>
                                <p:cTn id="41" presetID="6" presetClass="exit" presetSubtype="16" fill="hold" grpId="0" nodeType="withEffect">
                                  <p:stCondLst>
                                    <p:cond delay="0"/>
                                  </p:stCondLst>
                                  <p:childTnLst>
                                    <p:animEffect transition="out" filter="circle(in)">
                                      <p:cBhvr>
                                        <p:cTn id="42" dur="5000"/>
                                        <p:tgtEl>
                                          <p:spTgt spid="8"/>
                                        </p:tgtEl>
                                      </p:cBhvr>
                                    </p:animEffect>
                                    <p:set>
                                      <p:cBhvr>
                                        <p:cTn id="43" dur="1" fill="hold">
                                          <p:stCondLst>
                                            <p:cond delay="4999"/>
                                          </p:stCondLst>
                                        </p:cTn>
                                        <p:tgtEl>
                                          <p:spTgt spid="8"/>
                                        </p:tgtEl>
                                        <p:attrNameLst>
                                          <p:attrName>style.visibility</p:attrName>
                                        </p:attrNameLst>
                                      </p:cBhvr>
                                      <p:to>
                                        <p:strVal val="hidden"/>
                                      </p:to>
                                    </p:set>
                                  </p:childTnLst>
                                </p:cTn>
                              </p:par>
                              <p:par>
                                <p:cTn id="44" presetID="6" presetClass="exit" presetSubtype="16" fill="hold" grpId="0" nodeType="withEffect">
                                  <p:stCondLst>
                                    <p:cond delay="0"/>
                                  </p:stCondLst>
                                  <p:childTnLst>
                                    <p:animEffect transition="out" filter="circle(in)">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6" presetClass="exit" presetSubtype="16" fill="hold" grpId="0" nodeType="withEffect">
                                  <p:stCondLst>
                                    <p:cond delay="0"/>
                                  </p:stCondLst>
                                  <p:childTnLst>
                                    <p:animEffect transition="out" filter="circle(in)">
                                      <p:cBhvr>
                                        <p:cTn id="48" dur="5000"/>
                                        <p:tgtEl>
                                          <p:spTgt spid="26"/>
                                        </p:tgtEl>
                                      </p:cBhvr>
                                    </p:animEffect>
                                    <p:set>
                                      <p:cBhvr>
                                        <p:cTn id="49" dur="1" fill="hold">
                                          <p:stCondLst>
                                            <p:cond delay="4999"/>
                                          </p:stCondLst>
                                        </p:cTn>
                                        <p:tgtEl>
                                          <p:spTgt spid="26"/>
                                        </p:tgtEl>
                                        <p:attrNameLst>
                                          <p:attrName>style.visibility</p:attrName>
                                        </p:attrNameLst>
                                      </p:cBhvr>
                                      <p:to>
                                        <p:strVal val="hidden"/>
                                      </p:to>
                                    </p:set>
                                  </p:childTnLst>
                                </p:cTn>
                              </p:par>
                              <p:par>
                                <p:cTn id="50" presetID="6" presetClass="exit" presetSubtype="16" fill="hold" grpId="0" nodeType="withEffect">
                                  <p:stCondLst>
                                    <p:cond delay="0"/>
                                  </p:stCondLst>
                                  <p:childTnLst>
                                    <p:animEffect transition="out" filter="circle(in)">
                                      <p:cBhvr>
                                        <p:cTn id="51" dur="5000"/>
                                        <p:tgtEl>
                                          <p:spTgt spid="35"/>
                                        </p:tgtEl>
                                      </p:cBhvr>
                                    </p:animEffect>
                                    <p:set>
                                      <p:cBhvr>
                                        <p:cTn id="52" dur="1" fill="hold">
                                          <p:stCondLst>
                                            <p:cond delay="4999"/>
                                          </p:stCondLst>
                                        </p:cTn>
                                        <p:tgtEl>
                                          <p:spTgt spid="35"/>
                                        </p:tgtEl>
                                        <p:attrNameLst>
                                          <p:attrName>style.visibility</p:attrName>
                                        </p:attrNameLst>
                                      </p:cBhvr>
                                      <p:to>
                                        <p:strVal val="hidden"/>
                                      </p:to>
                                    </p:set>
                                  </p:childTnLst>
                                </p:cTn>
                              </p:par>
                              <p:par>
                                <p:cTn id="53" presetID="6" presetClass="exit" presetSubtype="16" fill="hold" grpId="0" nodeType="withEffect">
                                  <p:stCondLst>
                                    <p:cond delay="0"/>
                                  </p:stCondLst>
                                  <p:childTnLst>
                                    <p:animEffect transition="out" filter="circle(in)">
                                      <p:cBhvr>
                                        <p:cTn id="54" dur="5000"/>
                                        <p:tgtEl>
                                          <p:spTgt spid="45"/>
                                        </p:tgtEl>
                                      </p:cBhvr>
                                    </p:animEffect>
                                    <p:set>
                                      <p:cBhvr>
                                        <p:cTn id="55" dur="1" fill="hold">
                                          <p:stCondLst>
                                            <p:cond delay="4999"/>
                                          </p:stCondLst>
                                        </p:cTn>
                                        <p:tgtEl>
                                          <p:spTgt spid="45"/>
                                        </p:tgtEl>
                                        <p:attrNameLst>
                                          <p:attrName>style.visibility</p:attrName>
                                        </p:attrNameLst>
                                      </p:cBhvr>
                                      <p:to>
                                        <p:strVal val="hidden"/>
                                      </p:to>
                                    </p:set>
                                  </p:childTnLst>
                                </p:cTn>
                              </p:par>
                              <p:par>
                                <p:cTn id="56" presetID="6" presetClass="exit" presetSubtype="16" fill="hold" grpId="0" nodeType="withEffect">
                                  <p:stCondLst>
                                    <p:cond delay="0"/>
                                  </p:stCondLst>
                                  <p:childTnLst>
                                    <p:animEffect transition="out" filter="circle(in)">
                                      <p:cBhvr>
                                        <p:cTn id="57" dur="5000"/>
                                        <p:tgtEl>
                                          <p:spTgt spid="53"/>
                                        </p:tgtEl>
                                      </p:cBhvr>
                                    </p:animEffect>
                                    <p:set>
                                      <p:cBhvr>
                                        <p:cTn id="58" dur="1" fill="hold">
                                          <p:stCondLst>
                                            <p:cond delay="4999"/>
                                          </p:stCondLst>
                                        </p:cTn>
                                        <p:tgtEl>
                                          <p:spTgt spid="53"/>
                                        </p:tgtEl>
                                        <p:attrNameLst>
                                          <p:attrName>style.visibility</p:attrName>
                                        </p:attrNameLst>
                                      </p:cBhvr>
                                      <p:to>
                                        <p:strVal val="hidden"/>
                                      </p:to>
                                    </p:set>
                                  </p:childTnLst>
                                </p:cTn>
                              </p:par>
                              <p:par>
                                <p:cTn id="59" presetID="16" presetClass="exit" presetSubtype="26" fill="hold" grpId="0" nodeType="withEffect">
                                  <p:stCondLst>
                                    <p:cond delay="0"/>
                                  </p:stCondLst>
                                  <p:childTnLst>
                                    <p:animEffect transition="out" filter="barn(inHorizontal)">
                                      <p:cBhvr>
                                        <p:cTn id="60" dur="5000"/>
                                        <p:tgtEl>
                                          <p:spTgt spid="9"/>
                                        </p:tgtEl>
                                      </p:cBhvr>
                                    </p:animEffect>
                                    <p:set>
                                      <p:cBhvr>
                                        <p:cTn id="61" dur="1" fill="hold">
                                          <p:stCondLst>
                                            <p:cond delay="4999"/>
                                          </p:stCondLst>
                                        </p:cTn>
                                        <p:tgtEl>
                                          <p:spTgt spid="9"/>
                                        </p:tgtEl>
                                        <p:attrNameLst>
                                          <p:attrName>style.visibility</p:attrName>
                                        </p:attrNameLst>
                                      </p:cBhvr>
                                      <p:to>
                                        <p:strVal val="hidden"/>
                                      </p:to>
                                    </p:set>
                                  </p:childTnLst>
                                </p:cTn>
                              </p:par>
                              <p:par>
                                <p:cTn id="62" presetID="16" presetClass="exit" presetSubtype="26" fill="hold" grpId="0" nodeType="withEffect">
                                  <p:stCondLst>
                                    <p:cond delay="0"/>
                                  </p:stCondLst>
                                  <p:childTnLst>
                                    <p:animEffect transition="out" filter="barn(inHorizontal)">
                                      <p:cBhvr>
                                        <p:cTn id="63" dur="5000"/>
                                        <p:tgtEl>
                                          <p:spTgt spid="19"/>
                                        </p:tgtEl>
                                      </p:cBhvr>
                                    </p:animEffect>
                                    <p:set>
                                      <p:cBhvr>
                                        <p:cTn id="64" dur="1" fill="hold">
                                          <p:stCondLst>
                                            <p:cond delay="4999"/>
                                          </p:stCondLst>
                                        </p:cTn>
                                        <p:tgtEl>
                                          <p:spTgt spid="19"/>
                                        </p:tgtEl>
                                        <p:attrNameLst>
                                          <p:attrName>style.visibility</p:attrName>
                                        </p:attrNameLst>
                                      </p:cBhvr>
                                      <p:to>
                                        <p:strVal val="hidden"/>
                                      </p:to>
                                    </p:set>
                                  </p:childTnLst>
                                </p:cTn>
                              </p:par>
                              <p:par>
                                <p:cTn id="65" presetID="16" presetClass="exit" presetSubtype="26" fill="hold" grpId="0" nodeType="withEffect">
                                  <p:stCondLst>
                                    <p:cond delay="0"/>
                                  </p:stCondLst>
                                  <p:childTnLst>
                                    <p:animEffect transition="out" filter="barn(inHorizontal)">
                                      <p:cBhvr>
                                        <p:cTn id="66" dur="5000"/>
                                        <p:tgtEl>
                                          <p:spTgt spid="27"/>
                                        </p:tgtEl>
                                      </p:cBhvr>
                                    </p:animEffect>
                                    <p:set>
                                      <p:cBhvr>
                                        <p:cTn id="67" dur="1" fill="hold">
                                          <p:stCondLst>
                                            <p:cond delay="4999"/>
                                          </p:stCondLst>
                                        </p:cTn>
                                        <p:tgtEl>
                                          <p:spTgt spid="27"/>
                                        </p:tgtEl>
                                        <p:attrNameLst>
                                          <p:attrName>style.visibility</p:attrName>
                                        </p:attrNameLst>
                                      </p:cBhvr>
                                      <p:to>
                                        <p:strVal val="hidden"/>
                                      </p:to>
                                    </p:set>
                                  </p:childTnLst>
                                </p:cTn>
                              </p:par>
                              <p:par>
                                <p:cTn id="68" presetID="16" presetClass="exit" presetSubtype="26" fill="hold" grpId="0" nodeType="withEffect">
                                  <p:stCondLst>
                                    <p:cond delay="0"/>
                                  </p:stCondLst>
                                  <p:childTnLst>
                                    <p:animEffect transition="out" filter="barn(inHorizontal)">
                                      <p:cBhvr>
                                        <p:cTn id="69" dur="5000"/>
                                        <p:tgtEl>
                                          <p:spTgt spid="36"/>
                                        </p:tgtEl>
                                      </p:cBhvr>
                                    </p:animEffect>
                                    <p:set>
                                      <p:cBhvr>
                                        <p:cTn id="70" dur="1" fill="hold">
                                          <p:stCondLst>
                                            <p:cond delay="4999"/>
                                          </p:stCondLst>
                                        </p:cTn>
                                        <p:tgtEl>
                                          <p:spTgt spid="36"/>
                                        </p:tgtEl>
                                        <p:attrNameLst>
                                          <p:attrName>style.visibility</p:attrName>
                                        </p:attrNameLst>
                                      </p:cBhvr>
                                      <p:to>
                                        <p:strVal val="hidden"/>
                                      </p:to>
                                    </p:set>
                                  </p:childTnLst>
                                </p:cTn>
                              </p:par>
                              <p:par>
                                <p:cTn id="71" presetID="16" presetClass="exit" presetSubtype="26" fill="hold" grpId="0" nodeType="withEffect">
                                  <p:stCondLst>
                                    <p:cond delay="0"/>
                                  </p:stCondLst>
                                  <p:childTnLst>
                                    <p:animEffect transition="out" filter="barn(inHorizontal)">
                                      <p:cBhvr>
                                        <p:cTn id="72" dur="5000"/>
                                        <p:tgtEl>
                                          <p:spTgt spid="46"/>
                                        </p:tgtEl>
                                      </p:cBhvr>
                                    </p:animEffect>
                                    <p:set>
                                      <p:cBhvr>
                                        <p:cTn id="73" dur="1" fill="hold">
                                          <p:stCondLst>
                                            <p:cond delay="4999"/>
                                          </p:stCondLst>
                                        </p:cTn>
                                        <p:tgtEl>
                                          <p:spTgt spid="46"/>
                                        </p:tgtEl>
                                        <p:attrNameLst>
                                          <p:attrName>style.visibility</p:attrName>
                                        </p:attrNameLst>
                                      </p:cBhvr>
                                      <p:to>
                                        <p:strVal val="hidden"/>
                                      </p:to>
                                    </p:set>
                                  </p:childTnLst>
                                </p:cTn>
                              </p:par>
                              <p:par>
                                <p:cTn id="74" presetID="16" presetClass="exit" presetSubtype="26" fill="hold" grpId="0" nodeType="withEffect">
                                  <p:stCondLst>
                                    <p:cond delay="0"/>
                                  </p:stCondLst>
                                  <p:childTnLst>
                                    <p:animEffect transition="out" filter="barn(inHorizontal)">
                                      <p:cBhvr>
                                        <p:cTn id="75" dur="5000"/>
                                        <p:tgtEl>
                                          <p:spTgt spid="54"/>
                                        </p:tgtEl>
                                      </p:cBhvr>
                                    </p:animEffect>
                                    <p:set>
                                      <p:cBhvr>
                                        <p:cTn id="76" dur="1" fill="hold">
                                          <p:stCondLst>
                                            <p:cond delay="4999"/>
                                          </p:stCondLst>
                                        </p:cTn>
                                        <p:tgtEl>
                                          <p:spTgt spid="54"/>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10"/>
                                        </p:tgtEl>
                                      </p:cBhvr>
                                    </p:animEffect>
                                    <p:set>
                                      <p:cBhvr>
                                        <p:cTn id="79" dur="1" fill="hold">
                                          <p:stCondLst>
                                            <p:cond delay="4999"/>
                                          </p:stCondLst>
                                        </p:cTn>
                                        <p:tgtEl>
                                          <p:spTgt spid="10"/>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20"/>
                                        </p:tgtEl>
                                      </p:cBhvr>
                                    </p:animEffect>
                                    <p:set>
                                      <p:cBhvr>
                                        <p:cTn id="82" dur="1" fill="hold">
                                          <p:stCondLst>
                                            <p:cond delay="4999"/>
                                          </p:stCondLst>
                                        </p:cTn>
                                        <p:tgtEl>
                                          <p:spTgt spid="20"/>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28"/>
                                        </p:tgtEl>
                                      </p:cBhvr>
                                    </p:animEffect>
                                    <p:set>
                                      <p:cBhvr>
                                        <p:cTn id="85" dur="1" fill="hold">
                                          <p:stCondLst>
                                            <p:cond delay="4999"/>
                                          </p:stCondLst>
                                        </p:cTn>
                                        <p:tgtEl>
                                          <p:spTgt spid="28"/>
                                        </p:tgtEl>
                                        <p:attrNameLst>
                                          <p:attrName>style.visibility</p:attrName>
                                        </p:attrNameLst>
                                      </p:cBhvr>
                                      <p:to>
                                        <p:strVal val="hidden"/>
                                      </p:to>
                                    </p:set>
                                  </p:childTnLst>
                                </p:cTn>
                              </p:par>
                              <p:par>
                                <p:cTn id="86" presetID="6" presetClass="exit" presetSubtype="16" fill="hold" grpId="0" nodeType="withEffect">
                                  <p:stCondLst>
                                    <p:cond delay="0"/>
                                  </p:stCondLst>
                                  <p:childTnLst>
                                    <p:animEffect transition="out" filter="circle(in)">
                                      <p:cBhvr>
                                        <p:cTn id="87" dur="5000"/>
                                        <p:tgtEl>
                                          <p:spTgt spid="37"/>
                                        </p:tgtEl>
                                      </p:cBhvr>
                                    </p:animEffect>
                                    <p:set>
                                      <p:cBhvr>
                                        <p:cTn id="88" dur="1" fill="hold">
                                          <p:stCondLst>
                                            <p:cond delay="4999"/>
                                          </p:stCondLst>
                                        </p:cTn>
                                        <p:tgtEl>
                                          <p:spTgt spid="37"/>
                                        </p:tgtEl>
                                        <p:attrNameLst>
                                          <p:attrName>style.visibility</p:attrName>
                                        </p:attrNameLst>
                                      </p:cBhvr>
                                      <p:to>
                                        <p:strVal val="hidden"/>
                                      </p:to>
                                    </p:set>
                                  </p:childTnLst>
                                </p:cTn>
                              </p:par>
                              <p:par>
                                <p:cTn id="89" presetID="6" presetClass="exit" presetSubtype="16" fill="hold" grpId="0" nodeType="withEffect">
                                  <p:stCondLst>
                                    <p:cond delay="0"/>
                                  </p:stCondLst>
                                  <p:childTnLst>
                                    <p:animEffect transition="out" filter="circle(in)">
                                      <p:cBhvr>
                                        <p:cTn id="90" dur="5000"/>
                                        <p:tgtEl>
                                          <p:spTgt spid="47"/>
                                        </p:tgtEl>
                                      </p:cBhvr>
                                    </p:animEffect>
                                    <p:set>
                                      <p:cBhvr>
                                        <p:cTn id="91" dur="1" fill="hold">
                                          <p:stCondLst>
                                            <p:cond delay="4999"/>
                                          </p:stCondLst>
                                        </p:cTn>
                                        <p:tgtEl>
                                          <p:spTgt spid="47"/>
                                        </p:tgtEl>
                                        <p:attrNameLst>
                                          <p:attrName>style.visibility</p:attrName>
                                        </p:attrNameLst>
                                      </p:cBhvr>
                                      <p:to>
                                        <p:strVal val="hidden"/>
                                      </p:to>
                                    </p:set>
                                  </p:childTnLst>
                                </p:cTn>
                              </p:par>
                              <p:par>
                                <p:cTn id="92" presetID="6" presetClass="exit" presetSubtype="16" fill="hold" grpId="0" nodeType="withEffect">
                                  <p:stCondLst>
                                    <p:cond delay="0"/>
                                  </p:stCondLst>
                                  <p:childTnLst>
                                    <p:animEffect transition="out" filter="circle(in)">
                                      <p:cBhvr>
                                        <p:cTn id="93" dur="5000"/>
                                        <p:tgtEl>
                                          <p:spTgt spid="55"/>
                                        </p:tgtEl>
                                      </p:cBhvr>
                                    </p:animEffect>
                                    <p:set>
                                      <p:cBhvr>
                                        <p:cTn id="94" dur="1" fill="hold">
                                          <p:stCondLst>
                                            <p:cond delay="4999"/>
                                          </p:stCondLst>
                                        </p:cTn>
                                        <p:tgtEl>
                                          <p:spTgt spid="55"/>
                                        </p:tgtEl>
                                        <p:attrNameLst>
                                          <p:attrName>style.visibility</p:attrName>
                                        </p:attrNameLst>
                                      </p:cBhvr>
                                      <p:to>
                                        <p:strVal val="hidden"/>
                                      </p:to>
                                    </p:set>
                                  </p:childTnLst>
                                </p:cTn>
                              </p:par>
                              <p:par>
                                <p:cTn id="95" presetID="6" presetClass="exit" presetSubtype="16" fill="hold" grpId="1" nodeType="withEffect">
                                  <p:stCondLst>
                                    <p:cond delay="0"/>
                                  </p:stCondLst>
                                  <p:childTnLst>
                                    <p:animEffect transition="out" filter="circle(in)">
                                      <p:cBhvr>
                                        <p:cTn id="96" dur="5000"/>
                                        <p:tgtEl>
                                          <p:spTgt spid="10"/>
                                        </p:tgtEl>
                                      </p:cBhvr>
                                    </p:animEffect>
                                    <p:set>
                                      <p:cBhvr>
                                        <p:cTn id="97" dur="1" fill="hold">
                                          <p:stCondLst>
                                            <p:cond delay="4999"/>
                                          </p:stCondLst>
                                        </p:cTn>
                                        <p:tgtEl>
                                          <p:spTgt spid="10"/>
                                        </p:tgtEl>
                                        <p:attrNameLst>
                                          <p:attrName>style.visibility</p:attrName>
                                        </p:attrNameLst>
                                      </p:cBhvr>
                                      <p:to>
                                        <p:strVal val="hidden"/>
                                      </p:to>
                                    </p:set>
                                  </p:childTnLst>
                                </p:cTn>
                              </p:par>
                              <p:par>
                                <p:cTn id="98" presetID="6" presetClass="exit" presetSubtype="16" fill="hold" grpId="1" nodeType="withEffect">
                                  <p:stCondLst>
                                    <p:cond delay="0"/>
                                  </p:stCondLst>
                                  <p:childTnLst>
                                    <p:animEffect transition="out" filter="circle(in)">
                                      <p:cBhvr>
                                        <p:cTn id="99" dur="5000"/>
                                        <p:tgtEl>
                                          <p:spTgt spid="20"/>
                                        </p:tgtEl>
                                      </p:cBhvr>
                                    </p:animEffect>
                                    <p:set>
                                      <p:cBhvr>
                                        <p:cTn id="100" dur="1" fill="hold">
                                          <p:stCondLst>
                                            <p:cond delay="4999"/>
                                          </p:stCondLst>
                                        </p:cTn>
                                        <p:tgtEl>
                                          <p:spTgt spid="20"/>
                                        </p:tgtEl>
                                        <p:attrNameLst>
                                          <p:attrName>style.visibility</p:attrName>
                                        </p:attrNameLst>
                                      </p:cBhvr>
                                      <p:to>
                                        <p:strVal val="hidden"/>
                                      </p:to>
                                    </p:set>
                                  </p:childTnLst>
                                </p:cTn>
                              </p:par>
                              <p:par>
                                <p:cTn id="101" presetID="6" presetClass="exit" presetSubtype="16" fill="hold" grpId="1" nodeType="withEffect">
                                  <p:stCondLst>
                                    <p:cond delay="0"/>
                                  </p:stCondLst>
                                  <p:childTnLst>
                                    <p:animEffect transition="out" filter="circle(in)">
                                      <p:cBhvr>
                                        <p:cTn id="102" dur="5000"/>
                                        <p:tgtEl>
                                          <p:spTgt spid="28"/>
                                        </p:tgtEl>
                                      </p:cBhvr>
                                    </p:animEffect>
                                    <p:set>
                                      <p:cBhvr>
                                        <p:cTn id="103" dur="1" fill="hold">
                                          <p:stCondLst>
                                            <p:cond delay="4999"/>
                                          </p:stCondLst>
                                        </p:cTn>
                                        <p:tgtEl>
                                          <p:spTgt spid="28"/>
                                        </p:tgtEl>
                                        <p:attrNameLst>
                                          <p:attrName>style.visibility</p:attrName>
                                        </p:attrNameLst>
                                      </p:cBhvr>
                                      <p:to>
                                        <p:strVal val="hidden"/>
                                      </p:to>
                                    </p:set>
                                  </p:childTnLst>
                                </p:cTn>
                              </p:par>
                              <p:par>
                                <p:cTn id="104" presetID="6" presetClass="exit" presetSubtype="16" fill="hold" grpId="1" nodeType="withEffect">
                                  <p:stCondLst>
                                    <p:cond delay="0"/>
                                  </p:stCondLst>
                                  <p:childTnLst>
                                    <p:animEffect transition="out" filter="circle(in)">
                                      <p:cBhvr>
                                        <p:cTn id="105" dur="5000"/>
                                        <p:tgtEl>
                                          <p:spTgt spid="37"/>
                                        </p:tgtEl>
                                      </p:cBhvr>
                                    </p:animEffect>
                                    <p:set>
                                      <p:cBhvr>
                                        <p:cTn id="106" dur="1" fill="hold">
                                          <p:stCondLst>
                                            <p:cond delay="4999"/>
                                          </p:stCondLst>
                                        </p:cTn>
                                        <p:tgtEl>
                                          <p:spTgt spid="37"/>
                                        </p:tgtEl>
                                        <p:attrNameLst>
                                          <p:attrName>style.visibility</p:attrName>
                                        </p:attrNameLst>
                                      </p:cBhvr>
                                      <p:to>
                                        <p:strVal val="hidden"/>
                                      </p:to>
                                    </p:set>
                                  </p:childTnLst>
                                </p:cTn>
                              </p:par>
                              <p:par>
                                <p:cTn id="107" presetID="6" presetClass="exit" presetSubtype="16" fill="hold" grpId="1" nodeType="withEffect">
                                  <p:stCondLst>
                                    <p:cond delay="0"/>
                                  </p:stCondLst>
                                  <p:childTnLst>
                                    <p:animEffect transition="out" filter="circle(in)">
                                      <p:cBhvr>
                                        <p:cTn id="108" dur="5000"/>
                                        <p:tgtEl>
                                          <p:spTgt spid="47"/>
                                        </p:tgtEl>
                                      </p:cBhvr>
                                    </p:animEffect>
                                    <p:set>
                                      <p:cBhvr>
                                        <p:cTn id="109" dur="1" fill="hold">
                                          <p:stCondLst>
                                            <p:cond delay="4999"/>
                                          </p:stCondLst>
                                        </p:cTn>
                                        <p:tgtEl>
                                          <p:spTgt spid="47"/>
                                        </p:tgtEl>
                                        <p:attrNameLst>
                                          <p:attrName>style.visibility</p:attrName>
                                        </p:attrNameLst>
                                      </p:cBhvr>
                                      <p:to>
                                        <p:strVal val="hidden"/>
                                      </p:to>
                                    </p:set>
                                  </p:childTnLst>
                                </p:cTn>
                              </p:par>
                              <p:par>
                                <p:cTn id="110" presetID="6" presetClass="exit" presetSubtype="16" fill="hold" grpId="1" nodeType="withEffect">
                                  <p:stCondLst>
                                    <p:cond delay="0"/>
                                  </p:stCondLst>
                                  <p:childTnLst>
                                    <p:animEffect transition="out" filter="circle(in)">
                                      <p:cBhvr>
                                        <p:cTn id="111" dur="5000"/>
                                        <p:tgtEl>
                                          <p:spTgt spid="55"/>
                                        </p:tgtEl>
                                      </p:cBhvr>
                                    </p:animEffect>
                                    <p:set>
                                      <p:cBhvr>
                                        <p:cTn id="112" dur="1" fill="hold">
                                          <p:stCondLst>
                                            <p:cond delay="4999"/>
                                          </p:stCondLst>
                                        </p:cTn>
                                        <p:tgtEl>
                                          <p:spTgt spid="55"/>
                                        </p:tgtEl>
                                        <p:attrNameLst>
                                          <p:attrName>style.visibility</p:attrName>
                                        </p:attrNameLst>
                                      </p:cBhvr>
                                      <p:to>
                                        <p:strVal val="hidden"/>
                                      </p:to>
                                    </p:set>
                                  </p:childTnLst>
                                </p:cTn>
                              </p:par>
                              <p:par>
                                <p:cTn id="113" presetID="16" presetClass="exit" presetSubtype="26" fill="hold" grpId="0" nodeType="withEffect">
                                  <p:stCondLst>
                                    <p:cond delay="0"/>
                                  </p:stCondLst>
                                  <p:childTnLst>
                                    <p:animEffect transition="out" filter="barn(inHorizontal)">
                                      <p:cBhvr>
                                        <p:cTn id="114" dur="5000"/>
                                        <p:tgtEl>
                                          <p:spTgt spid="11"/>
                                        </p:tgtEl>
                                      </p:cBhvr>
                                    </p:animEffect>
                                    <p:set>
                                      <p:cBhvr>
                                        <p:cTn id="115" dur="1" fill="hold">
                                          <p:stCondLst>
                                            <p:cond delay="4999"/>
                                          </p:stCondLst>
                                        </p:cTn>
                                        <p:tgtEl>
                                          <p:spTgt spid="11"/>
                                        </p:tgtEl>
                                        <p:attrNameLst>
                                          <p:attrName>style.visibility</p:attrName>
                                        </p:attrNameLst>
                                      </p:cBhvr>
                                      <p:to>
                                        <p:strVal val="hidden"/>
                                      </p:to>
                                    </p:set>
                                  </p:childTnLst>
                                </p:cTn>
                              </p:par>
                              <p:par>
                                <p:cTn id="116" presetID="16" presetClass="exit" presetSubtype="26" fill="hold" grpId="0" nodeType="withEffect">
                                  <p:stCondLst>
                                    <p:cond delay="0"/>
                                  </p:stCondLst>
                                  <p:childTnLst>
                                    <p:animEffect transition="out" filter="barn(inHorizontal)">
                                      <p:cBhvr>
                                        <p:cTn id="117" dur="5000"/>
                                        <p:tgtEl>
                                          <p:spTgt spid="21"/>
                                        </p:tgtEl>
                                      </p:cBhvr>
                                    </p:animEffect>
                                    <p:set>
                                      <p:cBhvr>
                                        <p:cTn id="118" dur="1" fill="hold">
                                          <p:stCondLst>
                                            <p:cond delay="4999"/>
                                          </p:stCondLst>
                                        </p:cTn>
                                        <p:tgtEl>
                                          <p:spTgt spid="21"/>
                                        </p:tgtEl>
                                        <p:attrNameLst>
                                          <p:attrName>style.visibility</p:attrName>
                                        </p:attrNameLst>
                                      </p:cBhvr>
                                      <p:to>
                                        <p:strVal val="hidden"/>
                                      </p:to>
                                    </p:set>
                                  </p:childTnLst>
                                </p:cTn>
                              </p:par>
                              <p:par>
                                <p:cTn id="119" presetID="16" presetClass="exit" presetSubtype="26" fill="hold" grpId="0" nodeType="withEffect">
                                  <p:stCondLst>
                                    <p:cond delay="0"/>
                                  </p:stCondLst>
                                  <p:childTnLst>
                                    <p:animEffect transition="out" filter="barn(inHorizontal)">
                                      <p:cBhvr>
                                        <p:cTn id="120" dur="5000"/>
                                        <p:tgtEl>
                                          <p:spTgt spid="29"/>
                                        </p:tgtEl>
                                      </p:cBhvr>
                                    </p:animEffect>
                                    <p:set>
                                      <p:cBhvr>
                                        <p:cTn id="121" dur="1" fill="hold">
                                          <p:stCondLst>
                                            <p:cond delay="4999"/>
                                          </p:stCondLst>
                                        </p:cTn>
                                        <p:tgtEl>
                                          <p:spTgt spid="29"/>
                                        </p:tgtEl>
                                        <p:attrNameLst>
                                          <p:attrName>style.visibility</p:attrName>
                                        </p:attrNameLst>
                                      </p:cBhvr>
                                      <p:to>
                                        <p:strVal val="hidden"/>
                                      </p:to>
                                    </p:set>
                                  </p:childTnLst>
                                </p:cTn>
                              </p:par>
                              <p:par>
                                <p:cTn id="122" presetID="16" presetClass="exit" presetSubtype="26" fill="hold" grpId="0" nodeType="withEffect">
                                  <p:stCondLst>
                                    <p:cond delay="0"/>
                                  </p:stCondLst>
                                  <p:childTnLst>
                                    <p:animEffect transition="out" filter="barn(inHorizontal)">
                                      <p:cBhvr>
                                        <p:cTn id="123" dur="5000"/>
                                        <p:tgtEl>
                                          <p:spTgt spid="38"/>
                                        </p:tgtEl>
                                      </p:cBhvr>
                                    </p:animEffect>
                                    <p:set>
                                      <p:cBhvr>
                                        <p:cTn id="124" dur="1" fill="hold">
                                          <p:stCondLst>
                                            <p:cond delay="4999"/>
                                          </p:stCondLst>
                                        </p:cTn>
                                        <p:tgtEl>
                                          <p:spTgt spid="38"/>
                                        </p:tgtEl>
                                        <p:attrNameLst>
                                          <p:attrName>style.visibility</p:attrName>
                                        </p:attrNameLst>
                                      </p:cBhvr>
                                      <p:to>
                                        <p:strVal val="hidden"/>
                                      </p:to>
                                    </p:set>
                                  </p:childTnLst>
                                </p:cTn>
                              </p:par>
                              <p:par>
                                <p:cTn id="125" presetID="16" presetClass="exit" presetSubtype="26" fill="hold" grpId="0" nodeType="withEffect">
                                  <p:stCondLst>
                                    <p:cond delay="0"/>
                                  </p:stCondLst>
                                  <p:childTnLst>
                                    <p:animEffect transition="out" filter="barn(inHorizontal)">
                                      <p:cBhvr>
                                        <p:cTn id="126" dur="5000"/>
                                        <p:tgtEl>
                                          <p:spTgt spid="48"/>
                                        </p:tgtEl>
                                      </p:cBhvr>
                                    </p:animEffect>
                                    <p:set>
                                      <p:cBhvr>
                                        <p:cTn id="127" dur="1" fill="hold">
                                          <p:stCondLst>
                                            <p:cond delay="4999"/>
                                          </p:stCondLst>
                                        </p:cTn>
                                        <p:tgtEl>
                                          <p:spTgt spid="48"/>
                                        </p:tgtEl>
                                        <p:attrNameLst>
                                          <p:attrName>style.visibility</p:attrName>
                                        </p:attrNameLst>
                                      </p:cBhvr>
                                      <p:to>
                                        <p:strVal val="hidden"/>
                                      </p:to>
                                    </p:set>
                                  </p:childTnLst>
                                </p:cTn>
                              </p:par>
                              <p:par>
                                <p:cTn id="128" presetID="16" presetClass="exit" presetSubtype="26" fill="hold" grpId="0" nodeType="withEffect">
                                  <p:stCondLst>
                                    <p:cond delay="0"/>
                                  </p:stCondLst>
                                  <p:childTnLst>
                                    <p:animEffect transition="out" filter="barn(inHorizontal)">
                                      <p:cBhvr>
                                        <p:cTn id="129" dur="5000"/>
                                        <p:tgtEl>
                                          <p:spTgt spid="56"/>
                                        </p:tgtEl>
                                      </p:cBhvr>
                                    </p:animEffect>
                                    <p:set>
                                      <p:cBhvr>
                                        <p:cTn id="130" dur="1" fill="hold">
                                          <p:stCondLst>
                                            <p:cond delay="4999"/>
                                          </p:stCondLst>
                                        </p:cTn>
                                        <p:tgtEl>
                                          <p:spTgt spid="56"/>
                                        </p:tgtEl>
                                        <p:attrNameLst>
                                          <p:attrName>style.visibility</p:attrName>
                                        </p:attrNameLst>
                                      </p:cBhvr>
                                      <p:to>
                                        <p:strVal val="hidden"/>
                                      </p:to>
                                    </p:set>
                                  </p:childTnLst>
                                </p:cTn>
                              </p:par>
                              <p:par>
                                <p:cTn id="131" presetID="6" presetClass="exit" presetSubtype="16" fill="hold" grpId="0" nodeType="withEffect">
                                  <p:stCondLst>
                                    <p:cond delay="0"/>
                                  </p:stCondLst>
                                  <p:childTnLst>
                                    <p:animEffect transition="out" filter="circle(in)">
                                      <p:cBhvr>
                                        <p:cTn id="132" dur="5000"/>
                                        <p:tgtEl>
                                          <p:spTgt spid="12"/>
                                        </p:tgtEl>
                                      </p:cBhvr>
                                    </p:animEffect>
                                    <p:set>
                                      <p:cBhvr>
                                        <p:cTn id="133" dur="1" fill="hold">
                                          <p:stCondLst>
                                            <p:cond delay="4999"/>
                                          </p:stCondLst>
                                        </p:cTn>
                                        <p:tgtEl>
                                          <p:spTgt spid="12"/>
                                        </p:tgtEl>
                                        <p:attrNameLst>
                                          <p:attrName>style.visibility</p:attrName>
                                        </p:attrNameLst>
                                      </p:cBhvr>
                                      <p:to>
                                        <p:strVal val="hidden"/>
                                      </p:to>
                                    </p:set>
                                  </p:childTnLst>
                                </p:cTn>
                              </p:par>
                              <p:par>
                                <p:cTn id="134" presetID="6" presetClass="exit" presetSubtype="16" fill="hold" grpId="0" nodeType="withEffect">
                                  <p:stCondLst>
                                    <p:cond delay="0"/>
                                  </p:stCondLst>
                                  <p:childTnLst>
                                    <p:animEffect transition="out" filter="circle(in)">
                                      <p:cBhvr>
                                        <p:cTn id="135" dur="5000"/>
                                        <p:tgtEl>
                                          <p:spTgt spid="22"/>
                                        </p:tgtEl>
                                      </p:cBhvr>
                                    </p:animEffect>
                                    <p:set>
                                      <p:cBhvr>
                                        <p:cTn id="136" dur="1" fill="hold">
                                          <p:stCondLst>
                                            <p:cond delay="4999"/>
                                          </p:stCondLst>
                                        </p:cTn>
                                        <p:tgtEl>
                                          <p:spTgt spid="22"/>
                                        </p:tgtEl>
                                        <p:attrNameLst>
                                          <p:attrName>style.visibility</p:attrName>
                                        </p:attrNameLst>
                                      </p:cBhvr>
                                      <p:to>
                                        <p:strVal val="hidden"/>
                                      </p:to>
                                    </p:set>
                                  </p:childTnLst>
                                </p:cTn>
                              </p:par>
                              <p:par>
                                <p:cTn id="137" presetID="6" presetClass="exit" presetSubtype="16" fill="hold" grpId="0" nodeType="withEffect">
                                  <p:stCondLst>
                                    <p:cond delay="0"/>
                                  </p:stCondLst>
                                  <p:childTnLst>
                                    <p:animEffect transition="out" filter="circle(in)">
                                      <p:cBhvr>
                                        <p:cTn id="138" dur="5000"/>
                                        <p:tgtEl>
                                          <p:spTgt spid="30"/>
                                        </p:tgtEl>
                                      </p:cBhvr>
                                    </p:animEffect>
                                    <p:set>
                                      <p:cBhvr>
                                        <p:cTn id="139" dur="1" fill="hold">
                                          <p:stCondLst>
                                            <p:cond delay="4999"/>
                                          </p:stCondLst>
                                        </p:cTn>
                                        <p:tgtEl>
                                          <p:spTgt spid="30"/>
                                        </p:tgtEl>
                                        <p:attrNameLst>
                                          <p:attrName>style.visibility</p:attrName>
                                        </p:attrNameLst>
                                      </p:cBhvr>
                                      <p:to>
                                        <p:strVal val="hidden"/>
                                      </p:to>
                                    </p:set>
                                  </p:childTnLst>
                                </p:cTn>
                              </p:par>
                              <p:par>
                                <p:cTn id="140" presetID="6" presetClass="exit" presetSubtype="16" fill="hold" grpId="0" nodeType="withEffect">
                                  <p:stCondLst>
                                    <p:cond delay="0"/>
                                  </p:stCondLst>
                                  <p:childTnLst>
                                    <p:animEffect transition="out" filter="circle(in)">
                                      <p:cBhvr>
                                        <p:cTn id="141" dur="5000"/>
                                        <p:tgtEl>
                                          <p:spTgt spid="39"/>
                                        </p:tgtEl>
                                      </p:cBhvr>
                                    </p:animEffect>
                                    <p:set>
                                      <p:cBhvr>
                                        <p:cTn id="142" dur="1" fill="hold">
                                          <p:stCondLst>
                                            <p:cond delay="4999"/>
                                          </p:stCondLst>
                                        </p:cTn>
                                        <p:tgtEl>
                                          <p:spTgt spid="39"/>
                                        </p:tgtEl>
                                        <p:attrNameLst>
                                          <p:attrName>style.visibility</p:attrName>
                                        </p:attrNameLst>
                                      </p:cBhvr>
                                      <p:to>
                                        <p:strVal val="hidden"/>
                                      </p:to>
                                    </p:set>
                                  </p:childTnLst>
                                </p:cTn>
                              </p:par>
                              <p:par>
                                <p:cTn id="143" presetID="6" presetClass="exit" presetSubtype="16" fill="hold" grpId="0" nodeType="withEffect">
                                  <p:stCondLst>
                                    <p:cond delay="0"/>
                                  </p:stCondLst>
                                  <p:childTnLst>
                                    <p:animEffect transition="out" filter="circle(in)">
                                      <p:cBhvr>
                                        <p:cTn id="144" dur="5000"/>
                                        <p:tgtEl>
                                          <p:spTgt spid="49"/>
                                        </p:tgtEl>
                                      </p:cBhvr>
                                    </p:animEffect>
                                    <p:set>
                                      <p:cBhvr>
                                        <p:cTn id="145" dur="1" fill="hold">
                                          <p:stCondLst>
                                            <p:cond delay="4999"/>
                                          </p:stCondLst>
                                        </p:cTn>
                                        <p:tgtEl>
                                          <p:spTgt spid="49"/>
                                        </p:tgtEl>
                                        <p:attrNameLst>
                                          <p:attrName>style.visibility</p:attrName>
                                        </p:attrNameLst>
                                      </p:cBhvr>
                                      <p:to>
                                        <p:strVal val="hidden"/>
                                      </p:to>
                                    </p:set>
                                  </p:childTnLst>
                                </p:cTn>
                              </p:par>
                              <p:par>
                                <p:cTn id="146" presetID="6" presetClass="exit" presetSubtype="16" fill="hold" grpId="0" nodeType="withEffect">
                                  <p:stCondLst>
                                    <p:cond delay="0"/>
                                  </p:stCondLst>
                                  <p:childTnLst>
                                    <p:animEffect transition="out" filter="circle(in)">
                                      <p:cBhvr>
                                        <p:cTn id="147" dur="5000"/>
                                        <p:tgtEl>
                                          <p:spTgt spid="57"/>
                                        </p:tgtEl>
                                      </p:cBhvr>
                                    </p:animEffect>
                                    <p:set>
                                      <p:cBhvr>
                                        <p:cTn id="148" dur="1" fill="hold">
                                          <p:stCondLst>
                                            <p:cond delay="4999"/>
                                          </p:stCondLst>
                                        </p:cTn>
                                        <p:tgtEl>
                                          <p:spTgt spid="57"/>
                                        </p:tgtEl>
                                        <p:attrNameLst>
                                          <p:attrName>style.visibility</p:attrName>
                                        </p:attrNameLst>
                                      </p:cBhvr>
                                      <p:to>
                                        <p:strVal val="hidden"/>
                                      </p:to>
                                    </p:set>
                                  </p:childTnLst>
                                </p:cTn>
                              </p:par>
                              <p:par>
                                <p:cTn id="149" presetID="16" presetClass="exit" presetSubtype="26" fill="hold" grpId="0" nodeType="withEffect">
                                  <p:stCondLst>
                                    <p:cond delay="0"/>
                                  </p:stCondLst>
                                  <p:childTnLst>
                                    <p:animEffect transition="out" filter="barn(inHorizontal)">
                                      <p:cBhvr>
                                        <p:cTn id="150" dur="5000"/>
                                        <p:tgtEl>
                                          <p:spTgt spid="13"/>
                                        </p:tgtEl>
                                      </p:cBhvr>
                                    </p:animEffect>
                                    <p:set>
                                      <p:cBhvr>
                                        <p:cTn id="151" dur="1" fill="hold">
                                          <p:stCondLst>
                                            <p:cond delay="4999"/>
                                          </p:stCondLst>
                                        </p:cTn>
                                        <p:tgtEl>
                                          <p:spTgt spid="13"/>
                                        </p:tgtEl>
                                        <p:attrNameLst>
                                          <p:attrName>style.visibility</p:attrName>
                                        </p:attrNameLst>
                                      </p:cBhvr>
                                      <p:to>
                                        <p:strVal val="hidden"/>
                                      </p:to>
                                    </p:set>
                                  </p:childTnLst>
                                </p:cTn>
                              </p:par>
                              <p:par>
                                <p:cTn id="152" presetID="16" presetClass="exit" presetSubtype="26" fill="hold" grpId="0" nodeType="withEffect">
                                  <p:stCondLst>
                                    <p:cond delay="0"/>
                                  </p:stCondLst>
                                  <p:childTnLst>
                                    <p:animEffect transition="out" filter="barn(inHorizontal)">
                                      <p:cBhvr>
                                        <p:cTn id="153" dur="5000"/>
                                        <p:tgtEl>
                                          <p:spTgt spid="23"/>
                                        </p:tgtEl>
                                      </p:cBhvr>
                                    </p:animEffect>
                                    <p:set>
                                      <p:cBhvr>
                                        <p:cTn id="154" dur="1" fill="hold">
                                          <p:stCondLst>
                                            <p:cond delay="4999"/>
                                          </p:stCondLst>
                                        </p:cTn>
                                        <p:tgtEl>
                                          <p:spTgt spid="23"/>
                                        </p:tgtEl>
                                        <p:attrNameLst>
                                          <p:attrName>style.visibility</p:attrName>
                                        </p:attrNameLst>
                                      </p:cBhvr>
                                      <p:to>
                                        <p:strVal val="hidden"/>
                                      </p:to>
                                    </p:set>
                                  </p:childTnLst>
                                </p:cTn>
                              </p:par>
                              <p:par>
                                <p:cTn id="155" presetID="16" presetClass="exit" presetSubtype="26" fill="hold" grpId="0" nodeType="withEffect">
                                  <p:stCondLst>
                                    <p:cond delay="0"/>
                                  </p:stCondLst>
                                  <p:childTnLst>
                                    <p:animEffect transition="out" filter="barn(inHorizontal)">
                                      <p:cBhvr>
                                        <p:cTn id="156" dur="5000"/>
                                        <p:tgtEl>
                                          <p:spTgt spid="31"/>
                                        </p:tgtEl>
                                      </p:cBhvr>
                                    </p:animEffect>
                                    <p:set>
                                      <p:cBhvr>
                                        <p:cTn id="157" dur="1" fill="hold">
                                          <p:stCondLst>
                                            <p:cond delay="4999"/>
                                          </p:stCondLst>
                                        </p:cTn>
                                        <p:tgtEl>
                                          <p:spTgt spid="31"/>
                                        </p:tgtEl>
                                        <p:attrNameLst>
                                          <p:attrName>style.visibility</p:attrName>
                                        </p:attrNameLst>
                                      </p:cBhvr>
                                      <p:to>
                                        <p:strVal val="hidden"/>
                                      </p:to>
                                    </p:set>
                                  </p:childTnLst>
                                </p:cTn>
                              </p:par>
                              <p:par>
                                <p:cTn id="158" presetID="16" presetClass="exit" presetSubtype="26" fill="hold" grpId="0" nodeType="withEffect">
                                  <p:stCondLst>
                                    <p:cond delay="0"/>
                                  </p:stCondLst>
                                  <p:childTnLst>
                                    <p:animEffect transition="out" filter="barn(inHorizontal)">
                                      <p:cBhvr>
                                        <p:cTn id="159" dur="5000"/>
                                        <p:tgtEl>
                                          <p:spTgt spid="40"/>
                                        </p:tgtEl>
                                      </p:cBhvr>
                                    </p:animEffect>
                                    <p:set>
                                      <p:cBhvr>
                                        <p:cTn id="160" dur="1" fill="hold">
                                          <p:stCondLst>
                                            <p:cond delay="4999"/>
                                          </p:stCondLst>
                                        </p:cTn>
                                        <p:tgtEl>
                                          <p:spTgt spid="40"/>
                                        </p:tgtEl>
                                        <p:attrNameLst>
                                          <p:attrName>style.visibility</p:attrName>
                                        </p:attrNameLst>
                                      </p:cBhvr>
                                      <p:to>
                                        <p:strVal val="hidden"/>
                                      </p:to>
                                    </p:set>
                                  </p:childTnLst>
                                </p:cTn>
                              </p:par>
                              <p:par>
                                <p:cTn id="161" presetID="16" presetClass="exit" presetSubtype="26" fill="hold" grpId="0" nodeType="withEffect">
                                  <p:stCondLst>
                                    <p:cond delay="0"/>
                                  </p:stCondLst>
                                  <p:childTnLst>
                                    <p:animEffect transition="out" filter="barn(inHorizontal)">
                                      <p:cBhvr>
                                        <p:cTn id="162" dur="5000"/>
                                        <p:tgtEl>
                                          <p:spTgt spid="50"/>
                                        </p:tgtEl>
                                      </p:cBhvr>
                                    </p:animEffect>
                                    <p:set>
                                      <p:cBhvr>
                                        <p:cTn id="163" dur="1" fill="hold">
                                          <p:stCondLst>
                                            <p:cond delay="4999"/>
                                          </p:stCondLst>
                                        </p:cTn>
                                        <p:tgtEl>
                                          <p:spTgt spid="50"/>
                                        </p:tgtEl>
                                        <p:attrNameLst>
                                          <p:attrName>style.visibility</p:attrName>
                                        </p:attrNameLst>
                                      </p:cBhvr>
                                      <p:to>
                                        <p:strVal val="hidden"/>
                                      </p:to>
                                    </p:set>
                                  </p:childTnLst>
                                </p:cTn>
                              </p:par>
                              <p:par>
                                <p:cTn id="164" presetID="16" presetClass="exit" presetSubtype="26" fill="hold" grpId="0" nodeType="withEffect">
                                  <p:stCondLst>
                                    <p:cond delay="0"/>
                                  </p:stCondLst>
                                  <p:childTnLst>
                                    <p:animEffect transition="out" filter="barn(inHorizontal)">
                                      <p:cBhvr>
                                        <p:cTn id="165" dur="5000"/>
                                        <p:tgtEl>
                                          <p:spTgt spid="58"/>
                                        </p:tgtEl>
                                      </p:cBhvr>
                                    </p:animEffect>
                                    <p:set>
                                      <p:cBhvr>
                                        <p:cTn id="166" dur="1" fill="hold">
                                          <p:stCondLst>
                                            <p:cond delay="4999"/>
                                          </p:stCondLst>
                                        </p:cTn>
                                        <p:tgtEl>
                                          <p:spTgt spid="58"/>
                                        </p:tgtEl>
                                        <p:attrNameLst>
                                          <p:attrName>style.visibility</p:attrName>
                                        </p:attrNameLst>
                                      </p:cBhvr>
                                      <p:to>
                                        <p:strVal val="hidden"/>
                                      </p:to>
                                    </p:set>
                                  </p:childTnLst>
                                </p:cTn>
                              </p:par>
                              <p:par>
                                <p:cTn id="167" presetID="6" presetClass="exit" presetSubtype="16" fill="hold" grpId="0" nodeType="withEffect">
                                  <p:stCondLst>
                                    <p:cond delay="0"/>
                                  </p:stCondLst>
                                  <p:childTnLst>
                                    <p:animEffect transition="out" filter="circle(in)">
                                      <p:cBhvr>
                                        <p:cTn id="168" dur="5000"/>
                                        <p:tgtEl>
                                          <p:spTgt spid="14"/>
                                        </p:tgtEl>
                                      </p:cBhvr>
                                    </p:animEffect>
                                    <p:set>
                                      <p:cBhvr>
                                        <p:cTn id="169" dur="1" fill="hold">
                                          <p:stCondLst>
                                            <p:cond delay="4999"/>
                                          </p:stCondLst>
                                        </p:cTn>
                                        <p:tgtEl>
                                          <p:spTgt spid="14"/>
                                        </p:tgtEl>
                                        <p:attrNameLst>
                                          <p:attrName>style.visibility</p:attrName>
                                        </p:attrNameLst>
                                      </p:cBhvr>
                                      <p:to>
                                        <p:strVal val="hidden"/>
                                      </p:to>
                                    </p:set>
                                  </p:childTnLst>
                                </p:cTn>
                              </p:par>
                              <p:par>
                                <p:cTn id="170" presetID="6" presetClass="exit" presetSubtype="16" fill="hold" grpId="0" nodeType="withEffect">
                                  <p:stCondLst>
                                    <p:cond delay="0"/>
                                  </p:stCondLst>
                                  <p:childTnLst>
                                    <p:animEffect transition="out" filter="circle(in)">
                                      <p:cBhvr>
                                        <p:cTn id="171" dur="5000"/>
                                        <p:tgtEl>
                                          <p:spTgt spid="24"/>
                                        </p:tgtEl>
                                      </p:cBhvr>
                                    </p:animEffect>
                                    <p:set>
                                      <p:cBhvr>
                                        <p:cTn id="172" dur="1" fill="hold">
                                          <p:stCondLst>
                                            <p:cond delay="4999"/>
                                          </p:stCondLst>
                                        </p:cTn>
                                        <p:tgtEl>
                                          <p:spTgt spid="24"/>
                                        </p:tgtEl>
                                        <p:attrNameLst>
                                          <p:attrName>style.visibility</p:attrName>
                                        </p:attrNameLst>
                                      </p:cBhvr>
                                      <p:to>
                                        <p:strVal val="hidden"/>
                                      </p:to>
                                    </p:set>
                                  </p:childTnLst>
                                </p:cTn>
                              </p:par>
                              <p:par>
                                <p:cTn id="173" presetID="6" presetClass="exit" presetSubtype="16" fill="hold" grpId="0" nodeType="withEffect">
                                  <p:stCondLst>
                                    <p:cond delay="0"/>
                                  </p:stCondLst>
                                  <p:childTnLst>
                                    <p:animEffect transition="out" filter="circle(in)">
                                      <p:cBhvr>
                                        <p:cTn id="174" dur="5000"/>
                                        <p:tgtEl>
                                          <p:spTgt spid="32"/>
                                        </p:tgtEl>
                                      </p:cBhvr>
                                    </p:animEffect>
                                    <p:set>
                                      <p:cBhvr>
                                        <p:cTn id="175" dur="1" fill="hold">
                                          <p:stCondLst>
                                            <p:cond delay="4999"/>
                                          </p:stCondLst>
                                        </p:cTn>
                                        <p:tgtEl>
                                          <p:spTgt spid="32"/>
                                        </p:tgtEl>
                                        <p:attrNameLst>
                                          <p:attrName>style.visibility</p:attrName>
                                        </p:attrNameLst>
                                      </p:cBhvr>
                                      <p:to>
                                        <p:strVal val="hidden"/>
                                      </p:to>
                                    </p:set>
                                  </p:childTnLst>
                                </p:cTn>
                              </p:par>
                              <p:par>
                                <p:cTn id="176" presetID="6" presetClass="exit" presetSubtype="16" fill="hold" grpId="0" nodeType="withEffect">
                                  <p:stCondLst>
                                    <p:cond delay="0"/>
                                  </p:stCondLst>
                                  <p:childTnLst>
                                    <p:animEffect transition="out" filter="circle(in)">
                                      <p:cBhvr>
                                        <p:cTn id="177" dur="5000"/>
                                        <p:tgtEl>
                                          <p:spTgt spid="41"/>
                                        </p:tgtEl>
                                      </p:cBhvr>
                                    </p:animEffect>
                                    <p:set>
                                      <p:cBhvr>
                                        <p:cTn id="178" dur="1" fill="hold">
                                          <p:stCondLst>
                                            <p:cond delay="4999"/>
                                          </p:stCondLst>
                                        </p:cTn>
                                        <p:tgtEl>
                                          <p:spTgt spid="41"/>
                                        </p:tgtEl>
                                        <p:attrNameLst>
                                          <p:attrName>style.visibility</p:attrName>
                                        </p:attrNameLst>
                                      </p:cBhvr>
                                      <p:to>
                                        <p:strVal val="hidden"/>
                                      </p:to>
                                    </p:set>
                                  </p:childTnLst>
                                </p:cTn>
                              </p:par>
                              <p:par>
                                <p:cTn id="179" presetID="6" presetClass="exit" presetSubtype="16" fill="hold" grpId="0" nodeType="withEffect">
                                  <p:stCondLst>
                                    <p:cond delay="0"/>
                                  </p:stCondLst>
                                  <p:childTnLst>
                                    <p:animEffect transition="out" filter="circle(in)">
                                      <p:cBhvr>
                                        <p:cTn id="180" dur="5000"/>
                                        <p:tgtEl>
                                          <p:spTgt spid="51"/>
                                        </p:tgtEl>
                                      </p:cBhvr>
                                    </p:animEffect>
                                    <p:set>
                                      <p:cBhvr>
                                        <p:cTn id="181" dur="1" fill="hold">
                                          <p:stCondLst>
                                            <p:cond delay="4999"/>
                                          </p:stCondLst>
                                        </p:cTn>
                                        <p:tgtEl>
                                          <p:spTgt spid="51"/>
                                        </p:tgtEl>
                                        <p:attrNameLst>
                                          <p:attrName>style.visibility</p:attrName>
                                        </p:attrNameLst>
                                      </p:cBhvr>
                                      <p:to>
                                        <p:strVal val="hidden"/>
                                      </p:to>
                                    </p:set>
                                  </p:childTnLst>
                                </p:cTn>
                              </p:par>
                              <p:par>
                                <p:cTn id="182" presetID="6" presetClass="exit" presetSubtype="16" fill="hold" grpId="0" nodeType="withEffect">
                                  <p:stCondLst>
                                    <p:cond delay="0"/>
                                  </p:stCondLst>
                                  <p:childTnLst>
                                    <p:animEffect transition="out" filter="circle(in)">
                                      <p:cBhvr>
                                        <p:cTn id="183" dur="5000"/>
                                        <p:tgtEl>
                                          <p:spTgt spid="59"/>
                                        </p:tgtEl>
                                      </p:cBhvr>
                                    </p:animEffect>
                                    <p:set>
                                      <p:cBhvr>
                                        <p:cTn id="184" dur="1" fill="hold">
                                          <p:stCondLst>
                                            <p:cond delay="4999"/>
                                          </p:stCondLst>
                                        </p:cTn>
                                        <p:tgtEl>
                                          <p:spTgt spid="59"/>
                                        </p:tgtEl>
                                        <p:attrNameLst>
                                          <p:attrName>style.visibility</p:attrName>
                                        </p:attrNameLst>
                                      </p:cBhvr>
                                      <p:to>
                                        <p:strVal val="hidden"/>
                                      </p:to>
                                    </p:set>
                                  </p:childTnLst>
                                </p:cTn>
                              </p:par>
                              <p:par>
                                <p:cTn id="185" presetID="16" presetClass="exit" presetSubtype="26" fill="hold" grpId="0" nodeType="withEffect">
                                  <p:stCondLst>
                                    <p:cond delay="0"/>
                                  </p:stCondLst>
                                  <p:childTnLst>
                                    <p:animEffect transition="out" filter="barn(inHorizontal)">
                                      <p:cBhvr>
                                        <p:cTn id="186" dur="5000"/>
                                        <p:tgtEl>
                                          <p:spTgt spid="78"/>
                                        </p:tgtEl>
                                      </p:cBhvr>
                                    </p:animEffect>
                                    <p:set>
                                      <p:cBhvr>
                                        <p:cTn id="187" dur="1" fill="hold">
                                          <p:stCondLst>
                                            <p:cond delay="4999"/>
                                          </p:stCondLst>
                                        </p:cTn>
                                        <p:tgtEl>
                                          <p:spTgt spid="78"/>
                                        </p:tgtEl>
                                        <p:attrNameLst>
                                          <p:attrName>style.visibility</p:attrName>
                                        </p:attrNameLst>
                                      </p:cBhvr>
                                      <p:to>
                                        <p:strVal val="hidden"/>
                                      </p:to>
                                    </p:set>
                                  </p:childTnLst>
                                </p:cTn>
                              </p:par>
                              <p:par>
                                <p:cTn id="188" presetID="16" presetClass="exit" presetSubtype="26" fill="hold" grpId="0" nodeType="withEffect">
                                  <p:stCondLst>
                                    <p:cond delay="0"/>
                                  </p:stCondLst>
                                  <p:childTnLst>
                                    <p:animEffect transition="out" filter="barn(inHorizontal)">
                                      <p:cBhvr>
                                        <p:cTn id="189" dur="5000"/>
                                        <p:tgtEl>
                                          <p:spTgt spid="79"/>
                                        </p:tgtEl>
                                      </p:cBhvr>
                                    </p:animEffect>
                                    <p:set>
                                      <p:cBhvr>
                                        <p:cTn id="190" dur="1" fill="hold">
                                          <p:stCondLst>
                                            <p:cond delay="4999"/>
                                          </p:stCondLst>
                                        </p:cTn>
                                        <p:tgtEl>
                                          <p:spTgt spid="79"/>
                                        </p:tgtEl>
                                        <p:attrNameLst>
                                          <p:attrName>style.visibility</p:attrName>
                                        </p:attrNameLst>
                                      </p:cBhvr>
                                      <p:to>
                                        <p:strVal val="hidden"/>
                                      </p:to>
                                    </p:set>
                                  </p:childTnLst>
                                </p:cTn>
                              </p:par>
                              <p:par>
                                <p:cTn id="191" presetID="16" presetClass="exit" presetSubtype="26" fill="hold" grpId="0" nodeType="withEffect">
                                  <p:stCondLst>
                                    <p:cond delay="0"/>
                                  </p:stCondLst>
                                  <p:childTnLst>
                                    <p:animEffect transition="out" filter="barn(inHorizontal)">
                                      <p:cBhvr>
                                        <p:cTn id="192" dur="5000"/>
                                        <p:tgtEl>
                                          <p:spTgt spid="80"/>
                                        </p:tgtEl>
                                      </p:cBhvr>
                                    </p:animEffect>
                                    <p:set>
                                      <p:cBhvr>
                                        <p:cTn id="193" dur="1" fill="hold">
                                          <p:stCondLst>
                                            <p:cond delay="4999"/>
                                          </p:stCondLst>
                                        </p:cTn>
                                        <p:tgtEl>
                                          <p:spTgt spid="80"/>
                                        </p:tgtEl>
                                        <p:attrNameLst>
                                          <p:attrName>style.visibility</p:attrName>
                                        </p:attrNameLst>
                                      </p:cBhvr>
                                      <p:to>
                                        <p:strVal val="hidden"/>
                                      </p:to>
                                    </p:set>
                                  </p:childTnLst>
                                </p:cTn>
                              </p:par>
                              <p:par>
                                <p:cTn id="194" presetID="16" presetClass="exit" presetSubtype="26" fill="hold" grpId="0" nodeType="withEffect">
                                  <p:stCondLst>
                                    <p:cond delay="0"/>
                                  </p:stCondLst>
                                  <p:childTnLst>
                                    <p:animEffect transition="out" filter="barn(inHorizontal)">
                                      <p:cBhvr>
                                        <p:cTn id="195" dur="5000"/>
                                        <p:tgtEl>
                                          <p:spTgt spid="81"/>
                                        </p:tgtEl>
                                      </p:cBhvr>
                                    </p:animEffect>
                                    <p:set>
                                      <p:cBhvr>
                                        <p:cTn id="196" dur="1" fill="hold">
                                          <p:stCondLst>
                                            <p:cond delay="4999"/>
                                          </p:stCondLst>
                                        </p:cTn>
                                        <p:tgtEl>
                                          <p:spTgt spid="81"/>
                                        </p:tgtEl>
                                        <p:attrNameLst>
                                          <p:attrName>style.visibility</p:attrName>
                                        </p:attrNameLst>
                                      </p:cBhvr>
                                      <p:to>
                                        <p:strVal val="hidden"/>
                                      </p:to>
                                    </p:set>
                                  </p:childTnLst>
                                </p:cTn>
                              </p:par>
                              <p:par>
                                <p:cTn id="197" presetID="16" presetClass="exit" presetSubtype="26" fill="hold" grpId="0" nodeType="withEffect">
                                  <p:stCondLst>
                                    <p:cond delay="0"/>
                                  </p:stCondLst>
                                  <p:childTnLst>
                                    <p:animEffect transition="out" filter="barn(inHorizontal)">
                                      <p:cBhvr>
                                        <p:cTn id="198" dur="5000"/>
                                        <p:tgtEl>
                                          <p:spTgt spid="82"/>
                                        </p:tgtEl>
                                      </p:cBhvr>
                                    </p:animEffect>
                                    <p:set>
                                      <p:cBhvr>
                                        <p:cTn id="199" dur="1" fill="hold">
                                          <p:stCondLst>
                                            <p:cond delay="4999"/>
                                          </p:stCondLst>
                                        </p:cTn>
                                        <p:tgtEl>
                                          <p:spTgt spid="82"/>
                                        </p:tgtEl>
                                        <p:attrNameLst>
                                          <p:attrName>style.visibility</p:attrName>
                                        </p:attrNameLst>
                                      </p:cBhvr>
                                      <p:to>
                                        <p:strVal val="hidden"/>
                                      </p:to>
                                    </p:set>
                                  </p:childTnLst>
                                </p:cTn>
                              </p:par>
                              <p:par>
                                <p:cTn id="200" presetID="16" presetClass="exit" presetSubtype="26" fill="hold" grpId="0" nodeType="withEffect">
                                  <p:stCondLst>
                                    <p:cond delay="0"/>
                                  </p:stCondLst>
                                  <p:childTnLst>
                                    <p:animEffect transition="out" filter="barn(inHorizontal)">
                                      <p:cBhvr>
                                        <p:cTn id="201" dur="5000"/>
                                        <p:tgtEl>
                                          <p:spTgt spid="83"/>
                                        </p:tgtEl>
                                      </p:cBhvr>
                                    </p:animEffect>
                                    <p:set>
                                      <p:cBhvr>
                                        <p:cTn id="202" dur="1" fill="hold">
                                          <p:stCondLst>
                                            <p:cond delay="4999"/>
                                          </p:stCondLst>
                                        </p:cTn>
                                        <p:tgtEl>
                                          <p:spTgt spid="83"/>
                                        </p:tgtEl>
                                        <p:attrNameLst>
                                          <p:attrName>style.visibility</p:attrName>
                                        </p:attrNameLst>
                                      </p:cBhvr>
                                      <p:to>
                                        <p:strVal val="hidden"/>
                                      </p:to>
                                    </p:set>
                                  </p:childTnLst>
                                </p:cTn>
                              </p:par>
                              <p:par>
                                <p:cTn id="203" presetID="23" presetClass="entr" presetSubtype="288" fill="hold" nodeType="withEffect">
                                  <p:stCondLst>
                                    <p:cond delay="0"/>
                                  </p:stCondLst>
                                  <p:childTnLst>
                                    <p:set>
                                      <p:cBhvr>
                                        <p:cTn id="204" dur="1" fill="hold">
                                          <p:stCondLst>
                                            <p:cond delay="0"/>
                                          </p:stCondLst>
                                        </p:cTn>
                                        <p:tgtEl>
                                          <p:spTgt spid="4"/>
                                        </p:tgtEl>
                                        <p:attrNameLst>
                                          <p:attrName>style.visibility</p:attrName>
                                        </p:attrNameLst>
                                      </p:cBhvr>
                                      <p:to>
                                        <p:strVal val="visible"/>
                                      </p:to>
                                    </p:set>
                                    <p:anim calcmode="lin" valueType="num">
                                      <p:cBhvr>
                                        <p:cTn id="205" dur="5000" fill="hold"/>
                                        <p:tgtEl>
                                          <p:spTgt spid="4"/>
                                        </p:tgtEl>
                                        <p:attrNameLst>
                                          <p:attrName>ppt_w</p:attrName>
                                        </p:attrNameLst>
                                      </p:cBhvr>
                                      <p:tavLst>
                                        <p:tav tm="0">
                                          <p:val>
                                            <p:strVal val="4/3*#ppt_w"/>
                                          </p:val>
                                        </p:tav>
                                        <p:tav tm="100000">
                                          <p:val>
                                            <p:strVal val="#ppt_w"/>
                                          </p:val>
                                        </p:tav>
                                      </p:tavLst>
                                    </p:anim>
                                    <p:anim calcmode="lin" valueType="num">
                                      <p:cBhvr>
                                        <p:cTn id="206"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0" grpId="1"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0" grpId="1" animBg="1"/>
      <p:bldP spid="21" grpId="0" animBg="1"/>
      <p:bldP spid="22" grpId="0" animBg="1"/>
      <p:bldP spid="23" grpId="0" animBg="1"/>
      <p:bldP spid="24" grpId="0" animBg="1"/>
      <p:bldP spid="25" grpId="0" animBg="1"/>
      <p:bldP spid="26" grpId="0" animBg="1"/>
      <p:bldP spid="27" grpId="0" animBg="1"/>
      <p:bldP spid="28" grpId="0" animBg="1"/>
      <p:bldP spid="28" grpId="1" animBg="1"/>
      <p:bldP spid="29" grpId="0" animBg="1"/>
      <p:bldP spid="30" grpId="0" animBg="1"/>
      <p:bldP spid="31" grpId="0" animBg="1"/>
      <p:bldP spid="32" grpId="0" animBg="1"/>
      <p:bldP spid="33" grpId="0" animBg="1"/>
      <p:bldP spid="34" grpId="0" animBg="1"/>
      <p:bldP spid="35" grpId="0" animBg="1"/>
      <p:bldP spid="36" grpId="0" animBg="1"/>
      <p:bldP spid="37" grpId="0" animBg="1"/>
      <p:bldP spid="37" grpId="1"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7" grpId="1" animBg="1"/>
      <p:bldP spid="48" grpId="0" animBg="1"/>
      <p:bldP spid="49" grpId="0" animBg="1"/>
      <p:bldP spid="50" grpId="0" animBg="1"/>
      <p:bldP spid="51" grpId="0" animBg="1"/>
      <p:bldP spid="52" grpId="0" animBg="1"/>
      <p:bldP spid="53" grpId="0" animBg="1"/>
      <p:bldP spid="54" grpId="0" animBg="1"/>
      <p:bldP spid="55" grpId="0" animBg="1"/>
      <p:bldP spid="55" grpId="1"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6" name="5 Imagen" descr="f18fdb1455bf832a75e8bbdda7d0c1ac_large.jpeg"/>
          <p:cNvPicPr>
            <a:picLocks noChangeAspect="1"/>
          </p:cNvPicPr>
          <p:nvPr/>
        </p:nvPicPr>
        <p:blipFill>
          <a:blip r:embed="rId2"/>
          <a:stretch>
            <a:fillRect/>
          </a:stretch>
        </p:blipFill>
        <p:spPr>
          <a:xfrm>
            <a:off x="0" y="1255"/>
            <a:ext cx="9144000" cy="5140990"/>
          </a:xfrm>
          <a:prstGeom prst="rect">
            <a:avLst/>
          </a:prstGeom>
        </p:spPr>
      </p:pic>
      <p:sp>
        <p:nvSpPr>
          <p:cNvPr id="7" name="6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2"/>
                                        </p:tgtEl>
                                      </p:cBhvr>
                                    </p:animEffect>
                                    <p:set>
                                      <p:cBhvr>
                                        <p:cTn id="22" dur="1" fill="hold">
                                          <p:stCondLst>
                                            <p:cond delay="4999"/>
                                          </p:stCondLst>
                                        </p:cTn>
                                        <p:tgtEl>
                                          <p:spTgt spid="12"/>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13"/>
                                        </p:tgtEl>
                                      </p:cBhvr>
                                    </p:animEffect>
                                    <p:set>
                                      <p:cBhvr>
                                        <p:cTn id="25" dur="1" fill="hold">
                                          <p:stCondLst>
                                            <p:cond delay="4999"/>
                                          </p:stCondLst>
                                        </p:cTn>
                                        <p:tgtEl>
                                          <p:spTgt spid="13"/>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14"/>
                                        </p:tgtEl>
                                      </p:cBhvr>
                                    </p:animEffect>
                                    <p:set>
                                      <p:cBhvr>
                                        <p:cTn id="28" dur="1" fill="hold">
                                          <p:stCondLst>
                                            <p:cond delay="4999"/>
                                          </p:stCondLst>
                                        </p:cTn>
                                        <p:tgtEl>
                                          <p:spTgt spid="14"/>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5"/>
                                        </p:tgtEl>
                                      </p:cBhvr>
                                    </p:animEffect>
                                    <p:set>
                                      <p:cBhvr>
                                        <p:cTn id="31" dur="1" fill="hold">
                                          <p:stCondLst>
                                            <p:cond delay="4999"/>
                                          </p:stCondLst>
                                        </p:cTn>
                                        <p:tgtEl>
                                          <p:spTgt spid="15"/>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16"/>
                                        </p:tgtEl>
                                      </p:cBhvr>
                                    </p:animEffect>
                                    <p:set>
                                      <p:cBhvr>
                                        <p:cTn id="34" dur="1" fill="hold">
                                          <p:stCondLst>
                                            <p:cond delay="4999"/>
                                          </p:stCondLst>
                                        </p:cTn>
                                        <p:tgtEl>
                                          <p:spTgt spid="16"/>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7"/>
                                        </p:tgtEl>
                                      </p:cBhvr>
                                    </p:animEffect>
                                    <p:set>
                                      <p:cBhvr>
                                        <p:cTn id="37" dur="1" fill="hold">
                                          <p:stCondLst>
                                            <p:cond delay="4999"/>
                                          </p:stCondLst>
                                        </p:cTn>
                                        <p:tgtEl>
                                          <p:spTgt spid="17"/>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8"/>
                                        </p:tgtEl>
                                      </p:cBhvr>
                                    </p:animEffect>
                                    <p:set>
                                      <p:cBhvr>
                                        <p:cTn id="40" dur="1" fill="hold">
                                          <p:stCondLst>
                                            <p:cond delay="4999"/>
                                          </p:stCondLst>
                                        </p:cTn>
                                        <p:tgtEl>
                                          <p:spTgt spid="18"/>
                                        </p:tgtEl>
                                        <p:attrNameLst>
                                          <p:attrName>style.visibility</p:attrName>
                                        </p:attrNameLst>
                                      </p:cBhvr>
                                      <p:to>
                                        <p:strVal val="hidden"/>
                                      </p:to>
                                    </p:set>
                                  </p:childTnLst>
                                </p:cTn>
                              </p:par>
                              <p:par>
                                <p:cTn id="41" presetID="3" presetClass="exit" presetSubtype="10" fill="hold" grpId="0" nodeType="withEffect">
                                  <p:stCondLst>
                                    <p:cond delay="0"/>
                                  </p:stCondLst>
                                  <p:childTnLst>
                                    <p:animEffect transition="out" filter="blinds(horizontal)">
                                      <p:cBhvr>
                                        <p:cTn id="42" dur="5000"/>
                                        <p:tgtEl>
                                          <p:spTgt spid="19"/>
                                        </p:tgtEl>
                                      </p:cBhvr>
                                    </p:animEffect>
                                    <p:set>
                                      <p:cBhvr>
                                        <p:cTn id="43" dur="1" fill="hold">
                                          <p:stCondLst>
                                            <p:cond delay="4999"/>
                                          </p:stCondLst>
                                        </p:cTn>
                                        <p:tgtEl>
                                          <p:spTgt spid="19"/>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5000"/>
                                        <p:tgtEl>
                                          <p:spTgt spid="20"/>
                                        </p:tgtEl>
                                      </p:cBhvr>
                                    </p:animEffect>
                                    <p:set>
                                      <p:cBhvr>
                                        <p:cTn id="46" dur="1" fill="hold">
                                          <p:stCondLst>
                                            <p:cond delay="4999"/>
                                          </p:stCondLst>
                                        </p:cTn>
                                        <p:tgtEl>
                                          <p:spTgt spid="20"/>
                                        </p:tgtEl>
                                        <p:attrNameLst>
                                          <p:attrName>style.visibility</p:attrName>
                                        </p:attrNameLst>
                                      </p:cBhvr>
                                      <p:to>
                                        <p:strVal val="hidden"/>
                                      </p:to>
                                    </p:set>
                                  </p:childTnLst>
                                </p:cTn>
                              </p:par>
                              <p:par>
                                <p:cTn id="47" presetID="3" presetClass="exit" presetSubtype="10" fill="hold" grpId="0" nodeType="withEffect">
                                  <p:stCondLst>
                                    <p:cond delay="0"/>
                                  </p:stCondLst>
                                  <p:childTnLst>
                                    <p:animEffect transition="out" filter="blinds(horizontal)">
                                      <p:cBhvr>
                                        <p:cTn id="48" dur="5000"/>
                                        <p:tgtEl>
                                          <p:spTgt spid="21"/>
                                        </p:tgtEl>
                                      </p:cBhvr>
                                    </p:animEffect>
                                    <p:set>
                                      <p:cBhvr>
                                        <p:cTn id="49" dur="1" fill="hold">
                                          <p:stCondLst>
                                            <p:cond delay="4999"/>
                                          </p:stCondLst>
                                        </p:cTn>
                                        <p:tgtEl>
                                          <p:spTgt spid="21"/>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5000"/>
                                        <p:tgtEl>
                                          <p:spTgt spid="22"/>
                                        </p:tgtEl>
                                      </p:cBhvr>
                                    </p:animEffect>
                                    <p:set>
                                      <p:cBhvr>
                                        <p:cTn id="52" dur="1" fill="hold">
                                          <p:stCondLst>
                                            <p:cond delay="4999"/>
                                          </p:stCondLst>
                                        </p:cTn>
                                        <p:tgtEl>
                                          <p:spTgt spid="22"/>
                                        </p:tgtEl>
                                        <p:attrNameLst>
                                          <p:attrName>style.visibility</p:attrName>
                                        </p:attrNameLst>
                                      </p:cBhvr>
                                      <p:to>
                                        <p:strVal val="hidden"/>
                                      </p:to>
                                    </p:set>
                                  </p:childTnLst>
                                </p:cTn>
                              </p:par>
                              <p:par>
                                <p:cTn id="53" presetID="3" presetClass="exit" presetSubtype="10" fill="hold" grpId="0" nodeType="withEffect">
                                  <p:stCondLst>
                                    <p:cond delay="0"/>
                                  </p:stCondLst>
                                  <p:childTnLst>
                                    <p:animEffect transition="out" filter="blinds(horizontal)">
                                      <p:cBhvr>
                                        <p:cTn id="54" dur="5000"/>
                                        <p:tgtEl>
                                          <p:spTgt spid="23"/>
                                        </p:tgtEl>
                                      </p:cBhvr>
                                    </p:animEffect>
                                    <p:set>
                                      <p:cBhvr>
                                        <p:cTn id="55" dur="1" fill="hold">
                                          <p:stCondLst>
                                            <p:cond delay="4999"/>
                                          </p:stCondLst>
                                        </p:cTn>
                                        <p:tgtEl>
                                          <p:spTgt spid="23"/>
                                        </p:tgtEl>
                                        <p:attrNameLst>
                                          <p:attrName>style.visibility</p:attrName>
                                        </p:attrNameLst>
                                      </p:cBhvr>
                                      <p:to>
                                        <p:strVal val="hidden"/>
                                      </p:to>
                                    </p:set>
                                  </p:childTnLst>
                                </p:cTn>
                              </p:par>
                              <p:par>
                                <p:cTn id="56" presetID="3" presetClass="exit" presetSubtype="10" fill="hold" grpId="0" nodeType="withEffect">
                                  <p:stCondLst>
                                    <p:cond delay="0"/>
                                  </p:stCondLst>
                                  <p:childTnLst>
                                    <p:animEffect transition="out" filter="blinds(horizontal)">
                                      <p:cBhvr>
                                        <p:cTn id="57" dur="5000"/>
                                        <p:tgtEl>
                                          <p:spTgt spid="24"/>
                                        </p:tgtEl>
                                      </p:cBhvr>
                                    </p:animEffect>
                                    <p:set>
                                      <p:cBhvr>
                                        <p:cTn id="58" dur="1" fill="hold">
                                          <p:stCondLst>
                                            <p:cond delay="4999"/>
                                          </p:stCondLst>
                                        </p:cTn>
                                        <p:tgtEl>
                                          <p:spTgt spid="24"/>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25"/>
                                        </p:tgtEl>
                                      </p:cBhvr>
                                    </p:animEffect>
                                    <p:set>
                                      <p:cBhvr>
                                        <p:cTn id="61" dur="1" fill="hold">
                                          <p:stCondLst>
                                            <p:cond delay="4999"/>
                                          </p:stCondLst>
                                        </p:cTn>
                                        <p:tgtEl>
                                          <p:spTgt spid="25"/>
                                        </p:tgtEl>
                                        <p:attrNameLst>
                                          <p:attrName>style.visibility</p:attrName>
                                        </p:attrNameLst>
                                      </p:cBhvr>
                                      <p:to>
                                        <p:strVal val="hidden"/>
                                      </p:to>
                                    </p:set>
                                  </p:childTnLst>
                                </p:cTn>
                              </p:par>
                              <p:par>
                                <p:cTn id="62" presetID="3" presetClass="exit" presetSubtype="10" fill="hold" grpId="0" nodeType="withEffect">
                                  <p:stCondLst>
                                    <p:cond delay="0"/>
                                  </p:stCondLst>
                                  <p:childTnLst>
                                    <p:animEffect transition="out" filter="blinds(horizontal)">
                                      <p:cBhvr>
                                        <p:cTn id="63" dur="5000"/>
                                        <p:tgtEl>
                                          <p:spTgt spid="26"/>
                                        </p:tgtEl>
                                      </p:cBhvr>
                                    </p:animEffect>
                                    <p:set>
                                      <p:cBhvr>
                                        <p:cTn id="64" dur="1" fill="hold">
                                          <p:stCondLst>
                                            <p:cond delay="4999"/>
                                          </p:stCondLst>
                                        </p:cTn>
                                        <p:tgtEl>
                                          <p:spTgt spid="26"/>
                                        </p:tgtEl>
                                        <p:attrNameLst>
                                          <p:attrName>style.visibility</p:attrName>
                                        </p:attrNameLst>
                                      </p:cBhvr>
                                      <p:to>
                                        <p:strVal val="hidden"/>
                                      </p:to>
                                    </p:set>
                                  </p:childTnLst>
                                </p:cTn>
                              </p:par>
                              <p:par>
                                <p:cTn id="65" presetID="3" presetClass="exit" presetSubtype="10" fill="hold" grpId="0" nodeType="withEffect">
                                  <p:stCondLst>
                                    <p:cond delay="0"/>
                                  </p:stCondLst>
                                  <p:childTnLst>
                                    <p:animEffect transition="out" filter="blinds(horizontal)">
                                      <p:cBhvr>
                                        <p:cTn id="66" dur="5000"/>
                                        <p:tgtEl>
                                          <p:spTgt spid="27"/>
                                        </p:tgtEl>
                                      </p:cBhvr>
                                    </p:animEffect>
                                    <p:set>
                                      <p:cBhvr>
                                        <p:cTn id="67" dur="1" fill="hold">
                                          <p:stCondLst>
                                            <p:cond delay="4999"/>
                                          </p:stCondLst>
                                        </p:cTn>
                                        <p:tgtEl>
                                          <p:spTgt spid="27"/>
                                        </p:tgtEl>
                                        <p:attrNameLst>
                                          <p:attrName>style.visibility</p:attrName>
                                        </p:attrNameLst>
                                      </p:cBhvr>
                                      <p:to>
                                        <p:strVal val="hidden"/>
                                      </p:to>
                                    </p:set>
                                  </p:childTnLst>
                                </p:cTn>
                              </p:par>
                              <p:par>
                                <p:cTn id="68" presetID="3" presetClass="exit" presetSubtype="10" fill="hold" grpId="0" nodeType="withEffect">
                                  <p:stCondLst>
                                    <p:cond delay="0"/>
                                  </p:stCondLst>
                                  <p:childTnLst>
                                    <p:animEffect transition="out" filter="blinds(horizontal)">
                                      <p:cBhvr>
                                        <p:cTn id="69" dur="5000"/>
                                        <p:tgtEl>
                                          <p:spTgt spid="28"/>
                                        </p:tgtEl>
                                      </p:cBhvr>
                                    </p:animEffect>
                                    <p:set>
                                      <p:cBhvr>
                                        <p:cTn id="70" dur="1" fill="hold">
                                          <p:stCondLst>
                                            <p:cond delay="4999"/>
                                          </p:stCondLst>
                                        </p:cTn>
                                        <p:tgtEl>
                                          <p:spTgt spid="28"/>
                                        </p:tgtEl>
                                        <p:attrNameLst>
                                          <p:attrName>style.visibility</p:attrName>
                                        </p:attrNameLst>
                                      </p:cBhvr>
                                      <p:to>
                                        <p:strVal val="hidden"/>
                                      </p:to>
                                    </p:set>
                                  </p:childTnLst>
                                </p:cTn>
                              </p:par>
                              <p:par>
                                <p:cTn id="71" presetID="3" presetClass="exit" presetSubtype="10" fill="hold" grpId="0" nodeType="withEffect">
                                  <p:stCondLst>
                                    <p:cond delay="0"/>
                                  </p:stCondLst>
                                  <p:childTnLst>
                                    <p:animEffect transition="out" filter="blinds(horizontal)">
                                      <p:cBhvr>
                                        <p:cTn id="72" dur="5000"/>
                                        <p:tgtEl>
                                          <p:spTgt spid="29"/>
                                        </p:tgtEl>
                                      </p:cBhvr>
                                    </p:animEffect>
                                    <p:set>
                                      <p:cBhvr>
                                        <p:cTn id="73" dur="1" fill="hold">
                                          <p:stCondLst>
                                            <p:cond delay="4999"/>
                                          </p:stCondLst>
                                        </p:cTn>
                                        <p:tgtEl>
                                          <p:spTgt spid="29"/>
                                        </p:tgtEl>
                                        <p:attrNameLst>
                                          <p:attrName>style.visibility</p:attrName>
                                        </p:attrNameLst>
                                      </p:cBhvr>
                                      <p:to>
                                        <p:strVal val="hidden"/>
                                      </p:to>
                                    </p:set>
                                  </p:childTnLst>
                                </p:cTn>
                              </p:par>
                              <p:par>
                                <p:cTn id="74" presetID="3" presetClass="exit" presetSubtype="10" fill="hold" grpId="0" nodeType="withEffect">
                                  <p:stCondLst>
                                    <p:cond delay="0"/>
                                  </p:stCondLst>
                                  <p:childTnLst>
                                    <p:animEffect transition="out" filter="blinds(horizontal)">
                                      <p:cBhvr>
                                        <p:cTn id="75" dur="5000"/>
                                        <p:tgtEl>
                                          <p:spTgt spid="30"/>
                                        </p:tgtEl>
                                      </p:cBhvr>
                                    </p:animEffect>
                                    <p:set>
                                      <p:cBhvr>
                                        <p:cTn id="76" dur="1" fill="hold">
                                          <p:stCondLst>
                                            <p:cond delay="4999"/>
                                          </p:stCondLst>
                                        </p:cTn>
                                        <p:tgtEl>
                                          <p:spTgt spid="30"/>
                                        </p:tgtEl>
                                        <p:attrNameLst>
                                          <p:attrName>style.visibility</p:attrName>
                                        </p:attrNameLst>
                                      </p:cBhvr>
                                      <p:to>
                                        <p:strVal val="hidden"/>
                                      </p:to>
                                    </p:set>
                                  </p:childTnLst>
                                </p:cTn>
                              </p:par>
                              <p:par>
                                <p:cTn id="77" presetID="3" presetClass="exit" presetSubtype="10" fill="hold" grpId="0" nodeType="withEffect">
                                  <p:stCondLst>
                                    <p:cond delay="0"/>
                                  </p:stCondLst>
                                  <p:childTnLst>
                                    <p:animEffect transition="out" filter="blinds(horizontal)">
                                      <p:cBhvr>
                                        <p:cTn id="78" dur="5000"/>
                                        <p:tgtEl>
                                          <p:spTgt spid="31"/>
                                        </p:tgtEl>
                                      </p:cBhvr>
                                    </p:animEffect>
                                    <p:set>
                                      <p:cBhvr>
                                        <p:cTn id="79" dur="1" fill="hold">
                                          <p:stCondLst>
                                            <p:cond delay="4999"/>
                                          </p:stCondLst>
                                        </p:cTn>
                                        <p:tgtEl>
                                          <p:spTgt spid="31"/>
                                        </p:tgtEl>
                                        <p:attrNameLst>
                                          <p:attrName>style.visibility</p:attrName>
                                        </p:attrNameLst>
                                      </p:cBhvr>
                                      <p:to>
                                        <p:strVal val="hidden"/>
                                      </p:to>
                                    </p:set>
                                  </p:childTnLst>
                                </p:cTn>
                              </p:par>
                              <p:par>
                                <p:cTn id="80" presetID="3" presetClass="exit" presetSubtype="10" fill="hold" grpId="0" nodeType="withEffect">
                                  <p:stCondLst>
                                    <p:cond delay="0"/>
                                  </p:stCondLst>
                                  <p:childTnLst>
                                    <p:animEffect transition="out" filter="blinds(horizontal)">
                                      <p:cBhvr>
                                        <p:cTn id="81" dur="5000"/>
                                        <p:tgtEl>
                                          <p:spTgt spid="32"/>
                                        </p:tgtEl>
                                      </p:cBhvr>
                                    </p:animEffect>
                                    <p:set>
                                      <p:cBhvr>
                                        <p:cTn id="82" dur="1" fill="hold">
                                          <p:stCondLst>
                                            <p:cond delay="4999"/>
                                          </p:stCondLst>
                                        </p:cTn>
                                        <p:tgtEl>
                                          <p:spTgt spid="32"/>
                                        </p:tgtEl>
                                        <p:attrNameLst>
                                          <p:attrName>style.visibility</p:attrName>
                                        </p:attrNameLst>
                                      </p:cBhvr>
                                      <p:to>
                                        <p:strVal val="hidden"/>
                                      </p:to>
                                    </p:set>
                                  </p:childTnLst>
                                </p:cTn>
                              </p:par>
                              <p:par>
                                <p:cTn id="83" presetID="3" presetClass="exit" presetSubtype="10" fill="hold" grpId="0" nodeType="withEffect">
                                  <p:stCondLst>
                                    <p:cond delay="0"/>
                                  </p:stCondLst>
                                  <p:childTnLst>
                                    <p:animEffect transition="out" filter="blinds(horizontal)">
                                      <p:cBhvr>
                                        <p:cTn id="84" dur="5000"/>
                                        <p:tgtEl>
                                          <p:spTgt spid="33"/>
                                        </p:tgtEl>
                                      </p:cBhvr>
                                    </p:animEffect>
                                    <p:set>
                                      <p:cBhvr>
                                        <p:cTn id="85" dur="1" fill="hold">
                                          <p:stCondLst>
                                            <p:cond delay="4999"/>
                                          </p:stCondLst>
                                        </p:cTn>
                                        <p:tgtEl>
                                          <p:spTgt spid="33"/>
                                        </p:tgtEl>
                                        <p:attrNameLst>
                                          <p:attrName>style.visibility</p:attrName>
                                        </p:attrNameLst>
                                      </p:cBhvr>
                                      <p:to>
                                        <p:strVal val="hidden"/>
                                      </p:to>
                                    </p:set>
                                  </p:childTnLst>
                                </p:cTn>
                              </p:par>
                              <p:par>
                                <p:cTn id="86" presetID="3" presetClass="exit" presetSubtype="10" fill="hold" grpId="0" nodeType="withEffect">
                                  <p:stCondLst>
                                    <p:cond delay="0"/>
                                  </p:stCondLst>
                                  <p:childTnLst>
                                    <p:animEffect transition="out" filter="blinds(horizontal)">
                                      <p:cBhvr>
                                        <p:cTn id="87" dur="5000"/>
                                        <p:tgtEl>
                                          <p:spTgt spid="34"/>
                                        </p:tgtEl>
                                      </p:cBhvr>
                                    </p:animEffect>
                                    <p:set>
                                      <p:cBhvr>
                                        <p:cTn id="88" dur="1" fill="hold">
                                          <p:stCondLst>
                                            <p:cond delay="4999"/>
                                          </p:stCondLst>
                                        </p:cTn>
                                        <p:tgtEl>
                                          <p:spTgt spid="34"/>
                                        </p:tgtEl>
                                        <p:attrNameLst>
                                          <p:attrName>style.visibility</p:attrName>
                                        </p:attrNameLst>
                                      </p:cBhvr>
                                      <p:to>
                                        <p:strVal val="hidden"/>
                                      </p:to>
                                    </p:set>
                                  </p:childTnLst>
                                </p:cTn>
                              </p:par>
                              <p:par>
                                <p:cTn id="89" presetID="3" presetClass="exit" presetSubtype="10" fill="hold" grpId="0" nodeType="withEffect">
                                  <p:stCondLst>
                                    <p:cond delay="0"/>
                                  </p:stCondLst>
                                  <p:childTnLst>
                                    <p:animEffect transition="out" filter="blinds(horizontal)">
                                      <p:cBhvr>
                                        <p:cTn id="90" dur="5000"/>
                                        <p:tgtEl>
                                          <p:spTgt spid="35"/>
                                        </p:tgtEl>
                                      </p:cBhvr>
                                    </p:animEffect>
                                    <p:set>
                                      <p:cBhvr>
                                        <p:cTn id="91" dur="1" fill="hold">
                                          <p:stCondLst>
                                            <p:cond delay="4999"/>
                                          </p:stCondLst>
                                        </p:cTn>
                                        <p:tgtEl>
                                          <p:spTgt spid="35"/>
                                        </p:tgtEl>
                                        <p:attrNameLst>
                                          <p:attrName>style.visibility</p:attrName>
                                        </p:attrNameLst>
                                      </p:cBhvr>
                                      <p:to>
                                        <p:strVal val="hidden"/>
                                      </p:to>
                                    </p:set>
                                  </p:childTnLst>
                                </p:cTn>
                              </p:par>
                              <p:par>
                                <p:cTn id="92" presetID="3" presetClass="exit" presetSubtype="10" fill="hold" grpId="0" nodeType="withEffect">
                                  <p:stCondLst>
                                    <p:cond delay="0"/>
                                  </p:stCondLst>
                                  <p:childTnLst>
                                    <p:animEffect transition="out" filter="blinds(horizontal)">
                                      <p:cBhvr>
                                        <p:cTn id="93" dur="5000"/>
                                        <p:tgtEl>
                                          <p:spTgt spid="36"/>
                                        </p:tgtEl>
                                      </p:cBhvr>
                                    </p:animEffect>
                                    <p:set>
                                      <p:cBhvr>
                                        <p:cTn id="94" dur="1" fill="hold">
                                          <p:stCondLst>
                                            <p:cond delay="4999"/>
                                          </p:stCondLst>
                                        </p:cTn>
                                        <p:tgtEl>
                                          <p:spTgt spid="36"/>
                                        </p:tgtEl>
                                        <p:attrNameLst>
                                          <p:attrName>style.visibility</p:attrName>
                                        </p:attrNameLst>
                                      </p:cBhvr>
                                      <p:to>
                                        <p:strVal val="hidden"/>
                                      </p:to>
                                    </p:set>
                                  </p:childTnLst>
                                </p:cTn>
                              </p:par>
                              <p:par>
                                <p:cTn id="95" presetID="3" presetClass="exit" presetSubtype="10" fill="hold" grpId="0" nodeType="withEffect">
                                  <p:stCondLst>
                                    <p:cond delay="0"/>
                                  </p:stCondLst>
                                  <p:childTnLst>
                                    <p:animEffect transition="out" filter="blinds(horizontal)">
                                      <p:cBhvr>
                                        <p:cTn id="96" dur="5000"/>
                                        <p:tgtEl>
                                          <p:spTgt spid="37"/>
                                        </p:tgtEl>
                                      </p:cBhvr>
                                    </p:animEffect>
                                    <p:set>
                                      <p:cBhvr>
                                        <p:cTn id="97" dur="1" fill="hold">
                                          <p:stCondLst>
                                            <p:cond delay="4999"/>
                                          </p:stCondLst>
                                        </p:cTn>
                                        <p:tgtEl>
                                          <p:spTgt spid="37"/>
                                        </p:tgtEl>
                                        <p:attrNameLst>
                                          <p:attrName>style.visibility</p:attrName>
                                        </p:attrNameLst>
                                      </p:cBhvr>
                                      <p:to>
                                        <p:strVal val="hidden"/>
                                      </p:to>
                                    </p:set>
                                  </p:childTnLst>
                                </p:cTn>
                              </p:par>
                              <p:par>
                                <p:cTn id="98" presetID="3" presetClass="exit" presetSubtype="10" fill="hold" grpId="0" nodeType="withEffect">
                                  <p:stCondLst>
                                    <p:cond delay="0"/>
                                  </p:stCondLst>
                                  <p:childTnLst>
                                    <p:animEffect transition="out" filter="blinds(horizontal)">
                                      <p:cBhvr>
                                        <p:cTn id="99" dur="5000"/>
                                        <p:tgtEl>
                                          <p:spTgt spid="38"/>
                                        </p:tgtEl>
                                      </p:cBhvr>
                                    </p:animEffect>
                                    <p:set>
                                      <p:cBhvr>
                                        <p:cTn id="100" dur="1" fill="hold">
                                          <p:stCondLst>
                                            <p:cond delay="4999"/>
                                          </p:stCondLst>
                                        </p:cTn>
                                        <p:tgtEl>
                                          <p:spTgt spid="38"/>
                                        </p:tgtEl>
                                        <p:attrNameLst>
                                          <p:attrName>style.visibility</p:attrName>
                                        </p:attrNameLst>
                                      </p:cBhvr>
                                      <p:to>
                                        <p:strVal val="hidden"/>
                                      </p:to>
                                    </p:set>
                                  </p:childTnLst>
                                </p:cTn>
                              </p:par>
                              <p:par>
                                <p:cTn id="101" presetID="3" presetClass="exit" presetSubtype="10" fill="hold" grpId="0" nodeType="withEffect">
                                  <p:stCondLst>
                                    <p:cond delay="0"/>
                                  </p:stCondLst>
                                  <p:childTnLst>
                                    <p:animEffect transition="out" filter="blinds(horizontal)">
                                      <p:cBhvr>
                                        <p:cTn id="102" dur="5000"/>
                                        <p:tgtEl>
                                          <p:spTgt spid="39"/>
                                        </p:tgtEl>
                                      </p:cBhvr>
                                    </p:animEffect>
                                    <p:set>
                                      <p:cBhvr>
                                        <p:cTn id="103" dur="1" fill="hold">
                                          <p:stCondLst>
                                            <p:cond delay="4999"/>
                                          </p:stCondLst>
                                        </p:cTn>
                                        <p:tgtEl>
                                          <p:spTgt spid="39"/>
                                        </p:tgtEl>
                                        <p:attrNameLst>
                                          <p:attrName>style.visibility</p:attrName>
                                        </p:attrNameLst>
                                      </p:cBhvr>
                                      <p:to>
                                        <p:strVal val="hidden"/>
                                      </p:to>
                                    </p:set>
                                  </p:childTnLst>
                                </p:cTn>
                              </p:par>
                              <p:par>
                                <p:cTn id="104" presetID="3" presetClass="exit" presetSubtype="10" fill="hold" grpId="0" nodeType="withEffect">
                                  <p:stCondLst>
                                    <p:cond delay="0"/>
                                  </p:stCondLst>
                                  <p:childTnLst>
                                    <p:animEffect transition="out" filter="blinds(horizontal)">
                                      <p:cBhvr>
                                        <p:cTn id="105" dur="5000"/>
                                        <p:tgtEl>
                                          <p:spTgt spid="40"/>
                                        </p:tgtEl>
                                      </p:cBhvr>
                                    </p:animEffect>
                                    <p:set>
                                      <p:cBhvr>
                                        <p:cTn id="106" dur="1" fill="hold">
                                          <p:stCondLst>
                                            <p:cond delay="4999"/>
                                          </p:stCondLst>
                                        </p:cTn>
                                        <p:tgtEl>
                                          <p:spTgt spid="40"/>
                                        </p:tgtEl>
                                        <p:attrNameLst>
                                          <p:attrName>style.visibility</p:attrName>
                                        </p:attrNameLst>
                                      </p:cBhvr>
                                      <p:to>
                                        <p:strVal val="hidden"/>
                                      </p:to>
                                    </p:set>
                                  </p:childTnLst>
                                </p:cTn>
                              </p:par>
                              <p:par>
                                <p:cTn id="107" presetID="3" presetClass="exit" presetSubtype="10" fill="hold" grpId="0" nodeType="withEffect">
                                  <p:stCondLst>
                                    <p:cond delay="0"/>
                                  </p:stCondLst>
                                  <p:childTnLst>
                                    <p:animEffect transition="out" filter="blinds(horizontal)">
                                      <p:cBhvr>
                                        <p:cTn id="108" dur="5000"/>
                                        <p:tgtEl>
                                          <p:spTgt spid="41"/>
                                        </p:tgtEl>
                                      </p:cBhvr>
                                    </p:animEffect>
                                    <p:set>
                                      <p:cBhvr>
                                        <p:cTn id="109" dur="1" fill="hold">
                                          <p:stCondLst>
                                            <p:cond delay="4999"/>
                                          </p:stCondLst>
                                        </p:cTn>
                                        <p:tgtEl>
                                          <p:spTgt spid="41"/>
                                        </p:tgtEl>
                                        <p:attrNameLst>
                                          <p:attrName>style.visibility</p:attrName>
                                        </p:attrNameLst>
                                      </p:cBhvr>
                                      <p:to>
                                        <p:strVal val="hidden"/>
                                      </p:to>
                                    </p:set>
                                  </p:childTnLst>
                                </p:cTn>
                              </p:par>
                              <p:par>
                                <p:cTn id="110" presetID="3" presetClass="exit" presetSubtype="10" fill="hold" grpId="0" nodeType="withEffect">
                                  <p:stCondLst>
                                    <p:cond delay="0"/>
                                  </p:stCondLst>
                                  <p:childTnLst>
                                    <p:animEffect transition="out" filter="blinds(horizontal)">
                                      <p:cBhvr>
                                        <p:cTn id="111" dur="5000"/>
                                        <p:tgtEl>
                                          <p:spTgt spid="42"/>
                                        </p:tgtEl>
                                      </p:cBhvr>
                                    </p:animEffect>
                                    <p:set>
                                      <p:cBhvr>
                                        <p:cTn id="112" dur="1" fill="hold">
                                          <p:stCondLst>
                                            <p:cond delay="4999"/>
                                          </p:stCondLst>
                                        </p:cTn>
                                        <p:tgtEl>
                                          <p:spTgt spid="42"/>
                                        </p:tgtEl>
                                        <p:attrNameLst>
                                          <p:attrName>style.visibility</p:attrName>
                                        </p:attrNameLst>
                                      </p:cBhvr>
                                      <p:to>
                                        <p:strVal val="hidden"/>
                                      </p:to>
                                    </p:set>
                                  </p:childTnLst>
                                </p:cTn>
                              </p:par>
                              <p:par>
                                <p:cTn id="113" presetID="3" presetClass="exit" presetSubtype="10" fill="hold" grpId="0" nodeType="withEffect">
                                  <p:stCondLst>
                                    <p:cond delay="0"/>
                                  </p:stCondLst>
                                  <p:childTnLst>
                                    <p:animEffect transition="out" filter="blinds(horizontal)">
                                      <p:cBhvr>
                                        <p:cTn id="114" dur="5000"/>
                                        <p:tgtEl>
                                          <p:spTgt spid="43"/>
                                        </p:tgtEl>
                                      </p:cBhvr>
                                    </p:animEffect>
                                    <p:set>
                                      <p:cBhvr>
                                        <p:cTn id="115" dur="1" fill="hold">
                                          <p:stCondLst>
                                            <p:cond delay="4999"/>
                                          </p:stCondLst>
                                        </p:cTn>
                                        <p:tgtEl>
                                          <p:spTgt spid="43"/>
                                        </p:tgtEl>
                                        <p:attrNameLst>
                                          <p:attrName>style.visibility</p:attrName>
                                        </p:attrNameLst>
                                      </p:cBhvr>
                                      <p:to>
                                        <p:strVal val="hidden"/>
                                      </p:to>
                                    </p:set>
                                  </p:childTnLst>
                                </p:cTn>
                              </p:par>
                              <p:par>
                                <p:cTn id="116" presetID="3" presetClass="exit" presetSubtype="10" fill="hold" grpId="0" nodeType="withEffect">
                                  <p:stCondLst>
                                    <p:cond delay="0"/>
                                  </p:stCondLst>
                                  <p:childTnLst>
                                    <p:animEffect transition="out" filter="blinds(horizontal)">
                                      <p:cBhvr>
                                        <p:cTn id="117" dur="5000"/>
                                        <p:tgtEl>
                                          <p:spTgt spid="44"/>
                                        </p:tgtEl>
                                      </p:cBhvr>
                                    </p:animEffect>
                                    <p:set>
                                      <p:cBhvr>
                                        <p:cTn id="118" dur="1" fill="hold">
                                          <p:stCondLst>
                                            <p:cond delay="4999"/>
                                          </p:stCondLst>
                                        </p:cTn>
                                        <p:tgtEl>
                                          <p:spTgt spid="44"/>
                                        </p:tgtEl>
                                        <p:attrNameLst>
                                          <p:attrName>style.visibility</p:attrName>
                                        </p:attrNameLst>
                                      </p:cBhvr>
                                      <p:to>
                                        <p:strVal val="hidden"/>
                                      </p:to>
                                    </p:set>
                                  </p:childTnLst>
                                </p:cTn>
                              </p:par>
                              <p:par>
                                <p:cTn id="119" presetID="3" presetClass="exit" presetSubtype="10" fill="hold" grpId="0" nodeType="withEffect">
                                  <p:stCondLst>
                                    <p:cond delay="0"/>
                                  </p:stCondLst>
                                  <p:childTnLst>
                                    <p:animEffect transition="out" filter="blinds(horizontal)">
                                      <p:cBhvr>
                                        <p:cTn id="120" dur="5000"/>
                                        <p:tgtEl>
                                          <p:spTgt spid="45"/>
                                        </p:tgtEl>
                                      </p:cBhvr>
                                    </p:animEffect>
                                    <p:set>
                                      <p:cBhvr>
                                        <p:cTn id="121" dur="1" fill="hold">
                                          <p:stCondLst>
                                            <p:cond delay="4999"/>
                                          </p:stCondLst>
                                        </p:cTn>
                                        <p:tgtEl>
                                          <p:spTgt spid="45"/>
                                        </p:tgtEl>
                                        <p:attrNameLst>
                                          <p:attrName>style.visibility</p:attrName>
                                        </p:attrNameLst>
                                      </p:cBhvr>
                                      <p:to>
                                        <p:strVal val="hidden"/>
                                      </p:to>
                                    </p:set>
                                  </p:childTnLst>
                                </p:cTn>
                              </p:par>
                              <p:par>
                                <p:cTn id="122" presetID="3" presetClass="exit" presetSubtype="10" fill="hold" grpId="0" nodeType="withEffect">
                                  <p:stCondLst>
                                    <p:cond delay="0"/>
                                  </p:stCondLst>
                                  <p:childTnLst>
                                    <p:animEffect transition="out" filter="blinds(horizontal)">
                                      <p:cBhvr>
                                        <p:cTn id="123" dur="5000"/>
                                        <p:tgtEl>
                                          <p:spTgt spid="46"/>
                                        </p:tgtEl>
                                      </p:cBhvr>
                                    </p:animEffect>
                                    <p:set>
                                      <p:cBhvr>
                                        <p:cTn id="124" dur="1" fill="hold">
                                          <p:stCondLst>
                                            <p:cond delay="4999"/>
                                          </p:stCondLst>
                                        </p:cTn>
                                        <p:tgtEl>
                                          <p:spTgt spid="46"/>
                                        </p:tgtEl>
                                        <p:attrNameLst>
                                          <p:attrName>style.visibility</p:attrName>
                                        </p:attrNameLst>
                                      </p:cBhvr>
                                      <p:to>
                                        <p:strVal val="hidden"/>
                                      </p:to>
                                    </p:set>
                                  </p:childTnLst>
                                </p:cTn>
                              </p:par>
                              <p:par>
                                <p:cTn id="125" presetID="3" presetClass="exit" presetSubtype="10" fill="hold" grpId="0" nodeType="withEffect">
                                  <p:stCondLst>
                                    <p:cond delay="0"/>
                                  </p:stCondLst>
                                  <p:childTnLst>
                                    <p:animEffect transition="out" filter="blinds(horizontal)">
                                      <p:cBhvr>
                                        <p:cTn id="126" dur="5000"/>
                                        <p:tgtEl>
                                          <p:spTgt spid="47"/>
                                        </p:tgtEl>
                                      </p:cBhvr>
                                    </p:animEffect>
                                    <p:set>
                                      <p:cBhvr>
                                        <p:cTn id="127" dur="1" fill="hold">
                                          <p:stCondLst>
                                            <p:cond delay="4999"/>
                                          </p:stCondLst>
                                        </p:cTn>
                                        <p:tgtEl>
                                          <p:spTgt spid="47"/>
                                        </p:tgtEl>
                                        <p:attrNameLst>
                                          <p:attrName>style.visibility</p:attrName>
                                        </p:attrNameLst>
                                      </p:cBhvr>
                                      <p:to>
                                        <p:strVal val="hidden"/>
                                      </p:to>
                                    </p:set>
                                  </p:childTnLst>
                                </p:cTn>
                              </p:par>
                              <p:par>
                                <p:cTn id="128" presetID="3" presetClass="exit" presetSubtype="10" fill="hold" grpId="0" nodeType="withEffect">
                                  <p:stCondLst>
                                    <p:cond delay="0"/>
                                  </p:stCondLst>
                                  <p:childTnLst>
                                    <p:animEffect transition="out" filter="blinds(horizontal)">
                                      <p:cBhvr>
                                        <p:cTn id="129" dur="5000"/>
                                        <p:tgtEl>
                                          <p:spTgt spid="48"/>
                                        </p:tgtEl>
                                      </p:cBhvr>
                                    </p:animEffect>
                                    <p:set>
                                      <p:cBhvr>
                                        <p:cTn id="130" dur="1" fill="hold">
                                          <p:stCondLst>
                                            <p:cond delay="4999"/>
                                          </p:stCondLst>
                                        </p:cTn>
                                        <p:tgtEl>
                                          <p:spTgt spid="48"/>
                                        </p:tgtEl>
                                        <p:attrNameLst>
                                          <p:attrName>style.visibility</p:attrName>
                                        </p:attrNameLst>
                                      </p:cBhvr>
                                      <p:to>
                                        <p:strVal val="hidden"/>
                                      </p:to>
                                    </p:set>
                                  </p:childTnLst>
                                </p:cTn>
                              </p:par>
                              <p:par>
                                <p:cTn id="131" presetID="3" presetClass="exit" presetSubtype="10" fill="hold" grpId="0" nodeType="withEffect">
                                  <p:stCondLst>
                                    <p:cond delay="0"/>
                                  </p:stCondLst>
                                  <p:childTnLst>
                                    <p:animEffect transition="out" filter="blinds(horizontal)">
                                      <p:cBhvr>
                                        <p:cTn id="132" dur="5000"/>
                                        <p:tgtEl>
                                          <p:spTgt spid="49"/>
                                        </p:tgtEl>
                                      </p:cBhvr>
                                    </p:animEffect>
                                    <p:set>
                                      <p:cBhvr>
                                        <p:cTn id="133" dur="1" fill="hold">
                                          <p:stCondLst>
                                            <p:cond delay="4999"/>
                                          </p:stCondLst>
                                        </p:cTn>
                                        <p:tgtEl>
                                          <p:spTgt spid="49"/>
                                        </p:tgtEl>
                                        <p:attrNameLst>
                                          <p:attrName>style.visibility</p:attrName>
                                        </p:attrNameLst>
                                      </p:cBhvr>
                                      <p:to>
                                        <p:strVal val="hidden"/>
                                      </p:to>
                                    </p:set>
                                  </p:childTnLst>
                                </p:cTn>
                              </p:par>
                              <p:par>
                                <p:cTn id="134" presetID="3" presetClass="exit" presetSubtype="10" fill="hold" grpId="0" nodeType="withEffect">
                                  <p:stCondLst>
                                    <p:cond delay="0"/>
                                  </p:stCondLst>
                                  <p:childTnLst>
                                    <p:animEffect transition="out" filter="blinds(horizontal)">
                                      <p:cBhvr>
                                        <p:cTn id="135" dur="5000"/>
                                        <p:tgtEl>
                                          <p:spTgt spid="50"/>
                                        </p:tgtEl>
                                      </p:cBhvr>
                                    </p:animEffect>
                                    <p:set>
                                      <p:cBhvr>
                                        <p:cTn id="136" dur="1" fill="hold">
                                          <p:stCondLst>
                                            <p:cond delay="4999"/>
                                          </p:stCondLst>
                                        </p:cTn>
                                        <p:tgtEl>
                                          <p:spTgt spid="50"/>
                                        </p:tgtEl>
                                        <p:attrNameLst>
                                          <p:attrName>style.visibility</p:attrName>
                                        </p:attrNameLst>
                                      </p:cBhvr>
                                      <p:to>
                                        <p:strVal val="hidden"/>
                                      </p:to>
                                    </p:set>
                                  </p:childTnLst>
                                </p:cTn>
                              </p:par>
                              <p:par>
                                <p:cTn id="137" presetID="3" presetClass="exit" presetSubtype="10" fill="hold" grpId="0" nodeType="withEffect">
                                  <p:stCondLst>
                                    <p:cond delay="0"/>
                                  </p:stCondLst>
                                  <p:childTnLst>
                                    <p:animEffect transition="out" filter="blinds(horizontal)">
                                      <p:cBhvr>
                                        <p:cTn id="138" dur="5000"/>
                                        <p:tgtEl>
                                          <p:spTgt spid="51"/>
                                        </p:tgtEl>
                                      </p:cBhvr>
                                    </p:animEffect>
                                    <p:set>
                                      <p:cBhvr>
                                        <p:cTn id="139" dur="1" fill="hold">
                                          <p:stCondLst>
                                            <p:cond delay="4999"/>
                                          </p:stCondLst>
                                        </p:cTn>
                                        <p:tgtEl>
                                          <p:spTgt spid="51"/>
                                        </p:tgtEl>
                                        <p:attrNameLst>
                                          <p:attrName>style.visibility</p:attrName>
                                        </p:attrNameLst>
                                      </p:cBhvr>
                                      <p:to>
                                        <p:strVal val="hidden"/>
                                      </p:to>
                                    </p:set>
                                  </p:childTnLst>
                                </p:cTn>
                              </p:par>
                              <p:par>
                                <p:cTn id="140" presetID="3" presetClass="exit" presetSubtype="10" fill="hold" grpId="0" nodeType="withEffect">
                                  <p:stCondLst>
                                    <p:cond delay="0"/>
                                  </p:stCondLst>
                                  <p:childTnLst>
                                    <p:animEffect transition="out" filter="blinds(horizontal)">
                                      <p:cBhvr>
                                        <p:cTn id="141" dur="5000"/>
                                        <p:tgtEl>
                                          <p:spTgt spid="52"/>
                                        </p:tgtEl>
                                      </p:cBhvr>
                                    </p:animEffect>
                                    <p:set>
                                      <p:cBhvr>
                                        <p:cTn id="142" dur="1" fill="hold">
                                          <p:stCondLst>
                                            <p:cond delay="4999"/>
                                          </p:stCondLst>
                                        </p:cTn>
                                        <p:tgtEl>
                                          <p:spTgt spid="52"/>
                                        </p:tgtEl>
                                        <p:attrNameLst>
                                          <p:attrName>style.visibility</p:attrName>
                                        </p:attrNameLst>
                                      </p:cBhvr>
                                      <p:to>
                                        <p:strVal val="hidden"/>
                                      </p:to>
                                    </p:set>
                                  </p:childTnLst>
                                </p:cTn>
                              </p:par>
                              <p:par>
                                <p:cTn id="143" presetID="3" presetClass="exit" presetSubtype="10" fill="hold" grpId="0" nodeType="withEffect">
                                  <p:stCondLst>
                                    <p:cond delay="0"/>
                                  </p:stCondLst>
                                  <p:childTnLst>
                                    <p:animEffect transition="out" filter="blinds(horizontal)">
                                      <p:cBhvr>
                                        <p:cTn id="144" dur="5000"/>
                                        <p:tgtEl>
                                          <p:spTgt spid="53"/>
                                        </p:tgtEl>
                                      </p:cBhvr>
                                    </p:animEffect>
                                    <p:set>
                                      <p:cBhvr>
                                        <p:cTn id="145" dur="1" fill="hold">
                                          <p:stCondLst>
                                            <p:cond delay="4999"/>
                                          </p:stCondLst>
                                        </p:cTn>
                                        <p:tgtEl>
                                          <p:spTgt spid="53"/>
                                        </p:tgtEl>
                                        <p:attrNameLst>
                                          <p:attrName>style.visibility</p:attrName>
                                        </p:attrNameLst>
                                      </p:cBhvr>
                                      <p:to>
                                        <p:strVal val="hidden"/>
                                      </p:to>
                                    </p:set>
                                  </p:childTnLst>
                                </p:cTn>
                              </p:par>
                              <p:par>
                                <p:cTn id="146" presetID="3" presetClass="exit" presetSubtype="10" fill="hold" grpId="0" nodeType="withEffect">
                                  <p:stCondLst>
                                    <p:cond delay="0"/>
                                  </p:stCondLst>
                                  <p:childTnLst>
                                    <p:animEffect transition="out" filter="blinds(horizontal)">
                                      <p:cBhvr>
                                        <p:cTn id="147" dur="5000"/>
                                        <p:tgtEl>
                                          <p:spTgt spid="54"/>
                                        </p:tgtEl>
                                      </p:cBhvr>
                                    </p:animEffect>
                                    <p:set>
                                      <p:cBhvr>
                                        <p:cTn id="148" dur="1" fill="hold">
                                          <p:stCondLst>
                                            <p:cond delay="4999"/>
                                          </p:stCondLst>
                                        </p:cTn>
                                        <p:tgtEl>
                                          <p:spTgt spid="54"/>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55"/>
                                        </p:tgtEl>
                                      </p:cBhvr>
                                    </p:animEffect>
                                    <p:set>
                                      <p:cBhvr>
                                        <p:cTn id="151" dur="1" fill="hold">
                                          <p:stCondLst>
                                            <p:cond delay="4999"/>
                                          </p:stCondLst>
                                        </p:cTn>
                                        <p:tgtEl>
                                          <p:spTgt spid="55"/>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56"/>
                                        </p:tgtEl>
                                      </p:cBhvr>
                                    </p:animEffect>
                                    <p:set>
                                      <p:cBhvr>
                                        <p:cTn id="154" dur="1" fill="hold">
                                          <p:stCondLst>
                                            <p:cond delay="4999"/>
                                          </p:stCondLst>
                                        </p:cTn>
                                        <p:tgtEl>
                                          <p:spTgt spid="56"/>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57"/>
                                        </p:tgtEl>
                                      </p:cBhvr>
                                    </p:animEffect>
                                    <p:set>
                                      <p:cBhvr>
                                        <p:cTn id="157" dur="1" fill="hold">
                                          <p:stCondLst>
                                            <p:cond delay="4999"/>
                                          </p:stCondLst>
                                        </p:cTn>
                                        <p:tgtEl>
                                          <p:spTgt spid="57"/>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58"/>
                                        </p:tgtEl>
                                      </p:cBhvr>
                                    </p:animEffect>
                                    <p:set>
                                      <p:cBhvr>
                                        <p:cTn id="160" dur="1" fill="hold">
                                          <p:stCondLst>
                                            <p:cond delay="4999"/>
                                          </p:stCondLst>
                                        </p:cTn>
                                        <p:tgtEl>
                                          <p:spTgt spid="58"/>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59"/>
                                        </p:tgtEl>
                                      </p:cBhvr>
                                    </p:animEffect>
                                    <p:set>
                                      <p:cBhvr>
                                        <p:cTn id="163" dur="1" fill="hold">
                                          <p:stCondLst>
                                            <p:cond delay="4999"/>
                                          </p:stCondLst>
                                        </p:cTn>
                                        <p:tgtEl>
                                          <p:spTgt spid="59"/>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60"/>
                                        </p:tgtEl>
                                      </p:cBhvr>
                                    </p:animEffect>
                                    <p:set>
                                      <p:cBhvr>
                                        <p:cTn id="166" dur="1" fill="hold">
                                          <p:stCondLst>
                                            <p:cond delay="4999"/>
                                          </p:stCondLst>
                                        </p:cTn>
                                        <p:tgtEl>
                                          <p:spTgt spid="60"/>
                                        </p:tgtEl>
                                        <p:attrNameLst>
                                          <p:attrName>style.visibility</p:attrName>
                                        </p:attrNameLst>
                                      </p:cBhvr>
                                      <p:to>
                                        <p:strVal val="hidden"/>
                                      </p:to>
                                    </p:set>
                                  </p:childTnLst>
                                </p:cTn>
                              </p:par>
                              <p:par>
                                <p:cTn id="167" presetID="3" presetClass="exit" presetSubtype="10" fill="hold" grpId="0" nodeType="withEffect">
                                  <p:stCondLst>
                                    <p:cond delay="0"/>
                                  </p:stCondLst>
                                  <p:childTnLst>
                                    <p:animEffect transition="out" filter="blinds(horizontal)">
                                      <p:cBhvr>
                                        <p:cTn id="168" dur="5000"/>
                                        <p:tgtEl>
                                          <p:spTgt spid="79"/>
                                        </p:tgtEl>
                                      </p:cBhvr>
                                    </p:animEffect>
                                    <p:set>
                                      <p:cBhvr>
                                        <p:cTn id="169" dur="1" fill="hold">
                                          <p:stCondLst>
                                            <p:cond delay="4999"/>
                                          </p:stCondLst>
                                        </p:cTn>
                                        <p:tgtEl>
                                          <p:spTgt spid="79"/>
                                        </p:tgtEl>
                                        <p:attrNameLst>
                                          <p:attrName>style.visibility</p:attrName>
                                        </p:attrNameLst>
                                      </p:cBhvr>
                                      <p:to>
                                        <p:strVal val="hidden"/>
                                      </p:to>
                                    </p:set>
                                  </p:childTnLst>
                                </p:cTn>
                              </p:par>
                              <p:par>
                                <p:cTn id="170" presetID="3" presetClass="exit" presetSubtype="10" fill="hold" grpId="0" nodeType="withEffect">
                                  <p:stCondLst>
                                    <p:cond delay="0"/>
                                  </p:stCondLst>
                                  <p:childTnLst>
                                    <p:animEffect transition="out" filter="blinds(horizontal)">
                                      <p:cBhvr>
                                        <p:cTn id="171" dur="5000"/>
                                        <p:tgtEl>
                                          <p:spTgt spid="80"/>
                                        </p:tgtEl>
                                      </p:cBhvr>
                                    </p:animEffect>
                                    <p:set>
                                      <p:cBhvr>
                                        <p:cTn id="172" dur="1" fill="hold">
                                          <p:stCondLst>
                                            <p:cond delay="4999"/>
                                          </p:stCondLst>
                                        </p:cTn>
                                        <p:tgtEl>
                                          <p:spTgt spid="80"/>
                                        </p:tgtEl>
                                        <p:attrNameLst>
                                          <p:attrName>style.visibility</p:attrName>
                                        </p:attrNameLst>
                                      </p:cBhvr>
                                      <p:to>
                                        <p:strVal val="hidden"/>
                                      </p:to>
                                    </p:set>
                                  </p:childTnLst>
                                </p:cTn>
                              </p:par>
                              <p:par>
                                <p:cTn id="173" presetID="3" presetClass="exit" presetSubtype="10" fill="hold" grpId="0" nodeType="withEffect">
                                  <p:stCondLst>
                                    <p:cond delay="0"/>
                                  </p:stCondLst>
                                  <p:childTnLst>
                                    <p:animEffect transition="out" filter="blinds(horizontal)">
                                      <p:cBhvr>
                                        <p:cTn id="174" dur="5000"/>
                                        <p:tgtEl>
                                          <p:spTgt spid="81"/>
                                        </p:tgtEl>
                                      </p:cBhvr>
                                    </p:animEffect>
                                    <p:set>
                                      <p:cBhvr>
                                        <p:cTn id="175" dur="1" fill="hold">
                                          <p:stCondLst>
                                            <p:cond delay="4999"/>
                                          </p:stCondLst>
                                        </p:cTn>
                                        <p:tgtEl>
                                          <p:spTgt spid="81"/>
                                        </p:tgtEl>
                                        <p:attrNameLst>
                                          <p:attrName>style.visibility</p:attrName>
                                        </p:attrNameLst>
                                      </p:cBhvr>
                                      <p:to>
                                        <p:strVal val="hidden"/>
                                      </p:to>
                                    </p:set>
                                  </p:childTnLst>
                                </p:cTn>
                              </p:par>
                              <p:par>
                                <p:cTn id="176" presetID="3" presetClass="exit" presetSubtype="10" fill="hold" grpId="0" nodeType="withEffect">
                                  <p:stCondLst>
                                    <p:cond delay="0"/>
                                  </p:stCondLst>
                                  <p:childTnLst>
                                    <p:animEffect transition="out" filter="blinds(horizontal)">
                                      <p:cBhvr>
                                        <p:cTn id="177" dur="5000"/>
                                        <p:tgtEl>
                                          <p:spTgt spid="82"/>
                                        </p:tgtEl>
                                      </p:cBhvr>
                                    </p:animEffect>
                                    <p:set>
                                      <p:cBhvr>
                                        <p:cTn id="178" dur="1" fill="hold">
                                          <p:stCondLst>
                                            <p:cond delay="4999"/>
                                          </p:stCondLst>
                                        </p:cTn>
                                        <p:tgtEl>
                                          <p:spTgt spid="82"/>
                                        </p:tgtEl>
                                        <p:attrNameLst>
                                          <p:attrName>style.visibility</p:attrName>
                                        </p:attrNameLst>
                                      </p:cBhvr>
                                      <p:to>
                                        <p:strVal val="hidden"/>
                                      </p:to>
                                    </p:set>
                                  </p:childTnLst>
                                </p:cTn>
                              </p:par>
                              <p:par>
                                <p:cTn id="179" presetID="3" presetClass="exit" presetSubtype="10" fill="hold" grpId="0" nodeType="withEffect">
                                  <p:stCondLst>
                                    <p:cond delay="0"/>
                                  </p:stCondLst>
                                  <p:childTnLst>
                                    <p:animEffect transition="out" filter="blinds(horizontal)">
                                      <p:cBhvr>
                                        <p:cTn id="180" dur="5000"/>
                                        <p:tgtEl>
                                          <p:spTgt spid="83"/>
                                        </p:tgtEl>
                                      </p:cBhvr>
                                    </p:animEffect>
                                    <p:set>
                                      <p:cBhvr>
                                        <p:cTn id="181" dur="1" fill="hold">
                                          <p:stCondLst>
                                            <p:cond delay="4999"/>
                                          </p:stCondLst>
                                        </p:cTn>
                                        <p:tgtEl>
                                          <p:spTgt spid="83"/>
                                        </p:tgtEl>
                                        <p:attrNameLst>
                                          <p:attrName>style.visibility</p:attrName>
                                        </p:attrNameLst>
                                      </p:cBhvr>
                                      <p:to>
                                        <p:strVal val="hidden"/>
                                      </p:to>
                                    </p:set>
                                  </p:childTnLst>
                                </p:cTn>
                              </p:par>
                              <p:par>
                                <p:cTn id="182" presetID="3" presetClass="exit" presetSubtype="10" fill="hold" grpId="0" nodeType="withEffect">
                                  <p:stCondLst>
                                    <p:cond delay="0"/>
                                  </p:stCondLst>
                                  <p:childTnLst>
                                    <p:animEffect transition="out" filter="blinds(horizontal)">
                                      <p:cBhvr>
                                        <p:cTn id="183" dur="5000"/>
                                        <p:tgtEl>
                                          <p:spTgt spid="84"/>
                                        </p:tgtEl>
                                      </p:cBhvr>
                                    </p:animEffect>
                                    <p:set>
                                      <p:cBhvr>
                                        <p:cTn id="184" dur="1" fill="hold">
                                          <p:stCondLst>
                                            <p:cond delay="4999"/>
                                          </p:stCondLst>
                                        </p:cTn>
                                        <p:tgtEl>
                                          <p:spTgt spid="84"/>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6"/>
                                        </p:tgtEl>
                                        <p:attrNameLst>
                                          <p:attrName>style.visibility</p:attrName>
                                        </p:attrNameLst>
                                      </p:cBhvr>
                                      <p:to>
                                        <p:strVal val="visible"/>
                                      </p:to>
                                    </p:set>
                                    <p:anim calcmode="lin" valueType="num">
                                      <p:cBhvr>
                                        <p:cTn id="187" dur="5000" fill="hold"/>
                                        <p:tgtEl>
                                          <p:spTgt spid="6"/>
                                        </p:tgtEl>
                                        <p:attrNameLst>
                                          <p:attrName>ppt_w</p:attrName>
                                        </p:attrNameLst>
                                      </p:cBhvr>
                                      <p:tavLst>
                                        <p:tav tm="0">
                                          <p:val>
                                            <p:strVal val="4/3*#ppt_w"/>
                                          </p:val>
                                        </p:tav>
                                        <p:tav tm="100000">
                                          <p:val>
                                            <p:strVal val="#ppt_w"/>
                                          </p:val>
                                        </p:tav>
                                      </p:tavLst>
                                    </p:anim>
                                    <p:anim calcmode="lin" valueType="num">
                                      <p:cBhvr>
                                        <p:cTn id="188" dur="5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79" grpId="0" animBg="1"/>
      <p:bldP spid="80" grpId="0" animBg="1"/>
      <p:bldP spid="81" grpId="0" animBg="1"/>
      <p:bldP spid="82" grpId="0" animBg="1"/>
      <p:bldP spid="83" grpId="0" animBg="1"/>
      <p:bldP spid="8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a193ff9365b2e286081de64d6d3db722.jpg"/>
          <p:cNvPicPr>
            <a:picLocks noChangeAspect="1"/>
          </p:cNvPicPr>
          <p:nvPr/>
        </p:nvPicPr>
        <p:blipFill>
          <a:blip r:embed="rId2"/>
          <a:stretch>
            <a:fillRect/>
          </a:stretch>
        </p:blipFill>
        <p:spPr>
          <a:xfrm>
            <a:off x="0" y="0"/>
            <a:ext cx="9136568"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8" presetClass="exit" presetSubtype="16" fill="hold" grpId="0" nodeType="withEffect">
                                  <p:stCondLst>
                                    <p:cond delay="0"/>
                                  </p:stCondLst>
                                  <p:childTnLst>
                                    <p:animEffect transition="out" filter="diamond(in)">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8" presetClass="exit" presetSubtype="16" fill="hold" grpId="0" nodeType="withEffect">
                                  <p:stCondLst>
                                    <p:cond delay="0"/>
                                  </p:stCondLst>
                                  <p:childTnLst>
                                    <p:animEffect transition="out" filter="diamond(in)">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8" presetClass="exit" presetSubtype="16" fill="hold" grpId="0" nodeType="withEffect">
                                  <p:stCondLst>
                                    <p:cond delay="0"/>
                                  </p:stCondLst>
                                  <p:childTnLst>
                                    <p:animEffect transition="out" filter="diamond(in)">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8" presetClass="exit" presetSubtype="16" fill="hold" grpId="0" nodeType="withEffect">
                                  <p:stCondLst>
                                    <p:cond delay="0"/>
                                  </p:stCondLst>
                                  <p:childTnLst>
                                    <p:animEffect transition="out" filter="diamond(in)">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8" presetClass="exit" presetSubtype="16" fill="hold" grpId="0" nodeType="withEffect">
                                  <p:stCondLst>
                                    <p:cond delay="0"/>
                                  </p:stCondLst>
                                  <p:childTnLst>
                                    <p:animEffect transition="out" filter="diamond(in)">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8" presetClass="exit" presetSubtype="16" fill="hold" grpId="0" nodeType="withEffect">
                                  <p:stCondLst>
                                    <p:cond delay="0"/>
                                  </p:stCondLst>
                                  <p:childTnLst>
                                    <p:animEffect transition="out" filter="diamond(in)">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8" presetClass="exit" presetSubtype="16" fill="hold" grpId="0" nodeType="withEffect">
                                  <p:stCondLst>
                                    <p:cond delay="0"/>
                                  </p:stCondLst>
                                  <p:childTnLst>
                                    <p:animEffect transition="out" filter="diamond(in)">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8" presetClass="exit" presetSubtype="16" fill="hold" grpId="0" nodeType="withEffect">
                                  <p:stCondLst>
                                    <p:cond delay="0"/>
                                  </p:stCondLst>
                                  <p:childTnLst>
                                    <p:animEffect transition="out" filter="diamond(in)">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8" presetClass="exit" presetSubtype="16" fill="hold" grpId="0" nodeType="withEffect">
                                  <p:stCondLst>
                                    <p:cond delay="0"/>
                                  </p:stCondLst>
                                  <p:childTnLst>
                                    <p:animEffect transition="out" filter="diamond(in)">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8" presetClass="exit" presetSubtype="16" fill="hold" grpId="0" nodeType="withEffect">
                                  <p:stCondLst>
                                    <p:cond delay="0"/>
                                  </p:stCondLst>
                                  <p:childTnLst>
                                    <p:animEffect transition="out" filter="diamond(in)">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8" presetClass="exit" presetSubtype="16" fill="hold" grpId="0" nodeType="withEffect">
                                  <p:stCondLst>
                                    <p:cond delay="0"/>
                                  </p:stCondLst>
                                  <p:childTnLst>
                                    <p:animEffect transition="out" filter="diamond(in)">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8" presetClass="exit" presetSubtype="16" fill="hold" grpId="0" nodeType="withEffect">
                                  <p:stCondLst>
                                    <p:cond delay="0"/>
                                  </p:stCondLst>
                                  <p:childTnLst>
                                    <p:animEffect transition="out" filter="diamond(in)">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8" presetClass="exit" presetSubtype="16" fill="hold" grpId="0" nodeType="withEffect">
                                  <p:stCondLst>
                                    <p:cond delay="0"/>
                                  </p:stCondLst>
                                  <p:childTnLst>
                                    <p:animEffect transition="out" filter="diamond(in)">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8" presetClass="exit" presetSubtype="16" fill="hold" grpId="0" nodeType="withEffect">
                                  <p:stCondLst>
                                    <p:cond delay="0"/>
                                  </p:stCondLst>
                                  <p:childTnLst>
                                    <p:animEffect transition="out" filter="diamond(in)">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8" presetClass="exit" presetSubtype="16" fill="hold" grpId="0" nodeType="withEffect">
                                  <p:stCondLst>
                                    <p:cond delay="0"/>
                                  </p:stCondLst>
                                  <p:childTnLst>
                                    <p:animEffect transition="out" filter="diamond(in)">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8" presetClass="exit" presetSubtype="16" fill="hold" grpId="0" nodeType="withEffect">
                                  <p:stCondLst>
                                    <p:cond delay="0"/>
                                  </p:stCondLst>
                                  <p:childTnLst>
                                    <p:animEffect transition="out" filter="diamond(in)">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8" presetClass="exit" presetSubtype="16" fill="hold" grpId="0" nodeType="withEffect">
                                  <p:stCondLst>
                                    <p:cond delay="0"/>
                                  </p:stCondLst>
                                  <p:childTnLst>
                                    <p:animEffect transition="out" filter="diamond(in)">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8" presetClass="exit" presetSubtype="16" fill="hold" grpId="0" nodeType="withEffect">
                                  <p:stCondLst>
                                    <p:cond delay="0"/>
                                  </p:stCondLst>
                                  <p:childTnLst>
                                    <p:animEffect transition="out" filter="diamond(in)">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8" presetClass="exit" presetSubtype="16" fill="hold" grpId="0" nodeType="withEffect">
                                  <p:stCondLst>
                                    <p:cond delay="0"/>
                                  </p:stCondLst>
                                  <p:childTnLst>
                                    <p:animEffect transition="out" filter="diamond(in)">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8" presetClass="exit" presetSubtype="16" fill="hold" grpId="0" nodeType="withEffect">
                                  <p:stCondLst>
                                    <p:cond delay="0"/>
                                  </p:stCondLst>
                                  <p:childTnLst>
                                    <p:animEffect transition="out" filter="diamond(in)">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8" presetClass="exit" presetSubtype="16" fill="hold" grpId="0" nodeType="withEffect">
                                  <p:stCondLst>
                                    <p:cond delay="0"/>
                                  </p:stCondLst>
                                  <p:childTnLst>
                                    <p:animEffect transition="out" filter="diamond(in)">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8" presetClass="exit" presetSubtype="16" fill="hold" grpId="0" nodeType="withEffect">
                                  <p:stCondLst>
                                    <p:cond delay="0"/>
                                  </p:stCondLst>
                                  <p:childTnLst>
                                    <p:animEffect transition="out" filter="diamond(in)">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8" presetClass="exit" presetSubtype="16" fill="hold" grpId="0" nodeType="withEffect">
                                  <p:stCondLst>
                                    <p:cond delay="0"/>
                                  </p:stCondLst>
                                  <p:childTnLst>
                                    <p:animEffect transition="out" filter="diamond(in)">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8" presetClass="exit" presetSubtype="16" fill="hold" grpId="0" nodeType="withEffect">
                                  <p:stCondLst>
                                    <p:cond delay="0"/>
                                  </p:stCondLst>
                                  <p:childTnLst>
                                    <p:animEffect transition="out" filter="diamond(in)">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8" presetClass="exit" presetSubtype="16" fill="hold" grpId="0" nodeType="withEffect">
                                  <p:stCondLst>
                                    <p:cond delay="0"/>
                                  </p:stCondLst>
                                  <p:childTnLst>
                                    <p:animEffect transition="out" filter="diamond(in)">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8" presetClass="exit" presetSubtype="16" fill="hold" grpId="0" nodeType="withEffect">
                                  <p:stCondLst>
                                    <p:cond delay="0"/>
                                  </p:stCondLst>
                                  <p:childTnLst>
                                    <p:animEffect transition="out" filter="diamond(in)">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8" presetClass="exit" presetSubtype="16" fill="hold" grpId="0" nodeType="withEffect">
                                  <p:stCondLst>
                                    <p:cond delay="0"/>
                                  </p:stCondLst>
                                  <p:childTnLst>
                                    <p:animEffect transition="out" filter="diamond(in)">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8" presetClass="exit" presetSubtype="16" fill="hold" grpId="0" nodeType="withEffect">
                                  <p:stCondLst>
                                    <p:cond delay="0"/>
                                  </p:stCondLst>
                                  <p:childTnLst>
                                    <p:animEffect transition="out" filter="diamond(in)">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8" presetClass="exit" presetSubtype="16" fill="hold" grpId="0" nodeType="withEffect">
                                  <p:stCondLst>
                                    <p:cond delay="0"/>
                                  </p:stCondLst>
                                  <p:childTnLst>
                                    <p:animEffect transition="out" filter="diamond(in)">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8" presetClass="exit" presetSubtype="16" fill="hold" grpId="0" nodeType="withEffect">
                                  <p:stCondLst>
                                    <p:cond delay="0"/>
                                  </p:stCondLst>
                                  <p:childTnLst>
                                    <p:animEffect transition="out" filter="diamond(in)">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8" presetClass="exit" presetSubtype="16" fill="hold" grpId="0" nodeType="withEffect">
                                  <p:stCondLst>
                                    <p:cond delay="0"/>
                                  </p:stCondLst>
                                  <p:childTnLst>
                                    <p:animEffect transition="out" filter="diamond(in)">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8" presetClass="exit" presetSubtype="16" fill="hold" grpId="0" nodeType="withEffect">
                                  <p:stCondLst>
                                    <p:cond delay="0"/>
                                  </p:stCondLst>
                                  <p:childTnLst>
                                    <p:animEffect transition="out" filter="diamond(in)">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8" presetClass="exit" presetSubtype="16" fill="hold" grpId="0" nodeType="withEffect">
                                  <p:stCondLst>
                                    <p:cond delay="0"/>
                                  </p:stCondLst>
                                  <p:childTnLst>
                                    <p:animEffect transition="out" filter="diamond(in)">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8" presetClass="exit" presetSubtype="16" fill="hold" grpId="0" nodeType="withEffect">
                                  <p:stCondLst>
                                    <p:cond delay="0"/>
                                  </p:stCondLst>
                                  <p:childTnLst>
                                    <p:animEffect transition="out" filter="diamond(in)">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8" presetClass="exit" presetSubtype="16" fill="hold" grpId="0" nodeType="withEffect">
                                  <p:stCondLst>
                                    <p:cond delay="0"/>
                                  </p:stCondLst>
                                  <p:childTnLst>
                                    <p:animEffect transition="out" filter="diamond(in)">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8" presetClass="exit" presetSubtype="16" fill="hold" grpId="0" nodeType="withEffect">
                                  <p:stCondLst>
                                    <p:cond delay="0"/>
                                  </p:stCondLst>
                                  <p:childTnLst>
                                    <p:animEffect transition="out" filter="diamond(in)">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8" presetClass="exit" presetSubtype="16" fill="hold" grpId="0" nodeType="withEffect">
                                  <p:stCondLst>
                                    <p:cond delay="0"/>
                                  </p:stCondLst>
                                  <p:childTnLst>
                                    <p:animEffect transition="out" filter="diamond(in)">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8" presetClass="exit" presetSubtype="16" fill="hold" grpId="0" nodeType="withEffect">
                                  <p:stCondLst>
                                    <p:cond delay="0"/>
                                  </p:stCondLst>
                                  <p:childTnLst>
                                    <p:animEffect transition="out" filter="diamond(in)">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8" presetClass="exit" presetSubtype="16" fill="hold" grpId="0" nodeType="withEffect">
                                  <p:stCondLst>
                                    <p:cond delay="0"/>
                                  </p:stCondLst>
                                  <p:childTnLst>
                                    <p:animEffect transition="out" filter="diamond(in)">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8" presetClass="exit" presetSubtype="16" fill="hold" grpId="0" nodeType="withEffect">
                                  <p:stCondLst>
                                    <p:cond delay="0"/>
                                  </p:stCondLst>
                                  <p:childTnLst>
                                    <p:animEffect transition="out" filter="diamond(in)">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8" presetClass="exit" presetSubtype="16" fill="hold" grpId="0" nodeType="withEffect">
                                  <p:stCondLst>
                                    <p:cond delay="0"/>
                                  </p:stCondLst>
                                  <p:childTnLst>
                                    <p:animEffect transition="out" filter="diamond(in)">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8" presetClass="exit" presetSubtype="16" fill="hold" grpId="0" nodeType="withEffect">
                                  <p:stCondLst>
                                    <p:cond delay="0"/>
                                  </p:stCondLst>
                                  <p:childTnLst>
                                    <p:animEffect transition="out" filter="diamond(in)">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8" presetClass="exit" presetSubtype="16" fill="hold" grpId="0" nodeType="withEffect">
                                  <p:stCondLst>
                                    <p:cond delay="0"/>
                                  </p:stCondLst>
                                  <p:childTnLst>
                                    <p:animEffect transition="out" filter="diamond(in)">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8" presetClass="exit" presetSubtype="16" fill="hold" grpId="0" nodeType="withEffect">
                                  <p:stCondLst>
                                    <p:cond delay="0"/>
                                  </p:stCondLst>
                                  <p:childTnLst>
                                    <p:animEffect transition="out" filter="diamond(in)">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8" presetClass="exit" presetSubtype="16" fill="hold" grpId="0" nodeType="withEffect">
                                  <p:stCondLst>
                                    <p:cond delay="0"/>
                                  </p:stCondLst>
                                  <p:childTnLst>
                                    <p:animEffect transition="out" filter="diamond(in)">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8" presetClass="exit" presetSubtype="16" fill="hold" grpId="0" nodeType="withEffect">
                                  <p:stCondLst>
                                    <p:cond delay="0"/>
                                  </p:stCondLst>
                                  <p:childTnLst>
                                    <p:animEffect transition="out" filter="diamond(in)">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8" presetClass="exit" presetSubtype="16" fill="hold" grpId="0" nodeType="withEffect">
                                  <p:stCondLst>
                                    <p:cond delay="0"/>
                                  </p:stCondLst>
                                  <p:childTnLst>
                                    <p:animEffect transition="out" filter="diamond(in)">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8" presetClass="exit" presetSubtype="16" fill="hold" grpId="0" nodeType="withEffect">
                                  <p:stCondLst>
                                    <p:cond delay="0"/>
                                  </p:stCondLst>
                                  <p:childTnLst>
                                    <p:animEffect transition="out" filter="diamond(in)">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818024e39f86285377339c8e40822738.jpg"/>
          <p:cNvPicPr>
            <a:picLocks noChangeAspect="1"/>
          </p:cNvPicPr>
          <p:nvPr/>
        </p:nvPicPr>
        <p:blipFill>
          <a:blip r:embed="rId2"/>
          <a:stretch>
            <a:fillRect/>
          </a:stretch>
        </p:blipFill>
        <p:spPr>
          <a:xfrm>
            <a:off x="0" y="1255"/>
            <a:ext cx="9144000" cy="514099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3" presetClass="exit" presetSubtype="16" fill="hold" grpId="0" nodeType="withEffect">
                                  <p:stCondLst>
                                    <p:cond delay="0"/>
                                  </p:stCondLst>
                                  <p:childTnLst>
                                    <p:animEffect transition="out" filter="plus(in)">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3" presetClass="exit" presetSubtype="16" fill="hold" grpId="0" nodeType="withEffect">
                                  <p:stCondLst>
                                    <p:cond delay="0"/>
                                  </p:stCondLst>
                                  <p:childTnLst>
                                    <p:animEffect transition="out" filter="plus(in)">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3" presetClass="exit" presetSubtype="16" fill="hold" grpId="0" nodeType="withEffect">
                                  <p:stCondLst>
                                    <p:cond delay="0"/>
                                  </p:stCondLst>
                                  <p:childTnLst>
                                    <p:animEffect transition="out" filter="plus(in)">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3" presetClass="exit" presetSubtype="16" fill="hold" grpId="0" nodeType="withEffect">
                                  <p:stCondLst>
                                    <p:cond delay="0"/>
                                  </p:stCondLst>
                                  <p:childTnLst>
                                    <p:animEffect transition="out" filter="plus(in)">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3" presetClass="exit" presetSubtype="16" fill="hold" grpId="0" nodeType="withEffect">
                                  <p:stCondLst>
                                    <p:cond delay="0"/>
                                  </p:stCondLst>
                                  <p:childTnLst>
                                    <p:animEffect transition="out" filter="plus(in)">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13" presetClass="exit" presetSubtype="16" fill="hold" grpId="0" nodeType="withEffect">
                                  <p:stCondLst>
                                    <p:cond delay="0"/>
                                  </p:stCondLst>
                                  <p:childTnLst>
                                    <p:animEffect transition="out" filter="plus(in)">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13" presetClass="exit" presetSubtype="16" fill="hold" grpId="0" nodeType="withEffect">
                                  <p:stCondLst>
                                    <p:cond delay="0"/>
                                  </p:stCondLst>
                                  <p:childTnLst>
                                    <p:animEffect transition="out" filter="plus(in)">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13" presetClass="exit" presetSubtype="16" fill="hold" grpId="0" nodeType="withEffect">
                                  <p:stCondLst>
                                    <p:cond delay="0"/>
                                  </p:stCondLst>
                                  <p:childTnLst>
                                    <p:animEffect transition="out" filter="plus(in)">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13" presetClass="exit" presetSubtype="16" fill="hold" grpId="0" nodeType="withEffect">
                                  <p:stCondLst>
                                    <p:cond delay="0"/>
                                  </p:stCondLst>
                                  <p:childTnLst>
                                    <p:animEffect transition="out" filter="plus(in)">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13" presetClass="exit" presetSubtype="16" fill="hold" grpId="0" nodeType="withEffect">
                                  <p:stCondLst>
                                    <p:cond delay="0"/>
                                  </p:stCondLst>
                                  <p:childTnLst>
                                    <p:animEffect transition="out" filter="plus(in)">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13" presetClass="exit" presetSubtype="16" fill="hold" grpId="0" nodeType="withEffect">
                                  <p:stCondLst>
                                    <p:cond delay="0"/>
                                  </p:stCondLst>
                                  <p:childTnLst>
                                    <p:animEffect transition="out" filter="plus(in)">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13" presetClass="exit" presetSubtype="16" fill="hold" grpId="0" nodeType="withEffect">
                                  <p:stCondLst>
                                    <p:cond delay="0"/>
                                  </p:stCondLst>
                                  <p:childTnLst>
                                    <p:animEffect transition="out" filter="plus(in)">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13" presetClass="exit" presetSubtype="16" fill="hold" grpId="0" nodeType="withEffect">
                                  <p:stCondLst>
                                    <p:cond delay="0"/>
                                  </p:stCondLst>
                                  <p:childTnLst>
                                    <p:animEffect transition="out" filter="plus(in)">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13" presetClass="exit" presetSubtype="16" fill="hold" grpId="0" nodeType="withEffect">
                                  <p:stCondLst>
                                    <p:cond delay="0"/>
                                  </p:stCondLst>
                                  <p:childTnLst>
                                    <p:animEffect transition="out" filter="plus(in)">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13" presetClass="exit" presetSubtype="16" fill="hold" grpId="0" nodeType="withEffect">
                                  <p:stCondLst>
                                    <p:cond delay="0"/>
                                  </p:stCondLst>
                                  <p:childTnLst>
                                    <p:animEffect transition="out" filter="plus(in)">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13" presetClass="exit" presetSubtype="16" fill="hold" grpId="0" nodeType="withEffect">
                                  <p:stCondLst>
                                    <p:cond delay="0"/>
                                  </p:stCondLst>
                                  <p:childTnLst>
                                    <p:animEffect transition="out" filter="plus(in)">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13" presetClass="exit" presetSubtype="16" fill="hold" grpId="0" nodeType="withEffect">
                                  <p:stCondLst>
                                    <p:cond delay="0"/>
                                  </p:stCondLst>
                                  <p:childTnLst>
                                    <p:animEffect transition="out" filter="plus(in)">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13" presetClass="exit" presetSubtype="16" fill="hold" grpId="0" nodeType="withEffect">
                                  <p:stCondLst>
                                    <p:cond delay="0"/>
                                  </p:stCondLst>
                                  <p:childTnLst>
                                    <p:animEffect transition="out" filter="plus(in)">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13" presetClass="exit" presetSubtype="16" fill="hold" grpId="0" nodeType="withEffect">
                                  <p:stCondLst>
                                    <p:cond delay="0"/>
                                  </p:stCondLst>
                                  <p:childTnLst>
                                    <p:animEffect transition="out" filter="plus(in)">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13" presetClass="exit" presetSubtype="16" fill="hold" grpId="0" nodeType="withEffect">
                                  <p:stCondLst>
                                    <p:cond delay="0"/>
                                  </p:stCondLst>
                                  <p:childTnLst>
                                    <p:animEffect transition="out" filter="plus(in)">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13" presetClass="exit" presetSubtype="16" fill="hold" grpId="0" nodeType="withEffect">
                                  <p:stCondLst>
                                    <p:cond delay="0"/>
                                  </p:stCondLst>
                                  <p:childTnLst>
                                    <p:animEffect transition="out" filter="plus(in)">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13" presetClass="exit" presetSubtype="16" fill="hold" grpId="0" nodeType="withEffect">
                                  <p:stCondLst>
                                    <p:cond delay="0"/>
                                  </p:stCondLst>
                                  <p:childTnLst>
                                    <p:animEffect transition="out" filter="plus(in)">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13" presetClass="exit" presetSubtype="16" fill="hold" grpId="0" nodeType="withEffect">
                                  <p:stCondLst>
                                    <p:cond delay="0"/>
                                  </p:stCondLst>
                                  <p:childTnLst>
                                    <p:animEffect transition="out" filter="plus(in)">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13" presetClass="exit" presetSubtype="16" fill="hold" grpId="0" nodeType="withEffect">
                                  <p:stCondLst>
                                    <p:cond delay="0"/>
                                  </p:stCondLst>
                                  <p:childTnLst>
                                    <p:animEffect transition="out" filter="plus(in)">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13" presetClass="exit" presetSubtype="16" fill="hold" grpId="0" nodeType="withEffect">
                                  <p:stCondLst>
                                    <p:cond delay="0"/>
                                  </p:stCondLst>
                                  <p:childTnLst>
                                    <p:animEffect transition="out" filter="plus(in)">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13" presetClass="exit" presetSubtype="16" fill="hold" grpId="0" nodeType="withEffect">
                                  <p:stCondLst>
                                    <p:cond delay="0"/>
                                  </p:stCondLst>
                                  <p:childTnLst>
                                    <p:animEffect transition="out" filter="plus(in)">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13" presetClass="exit" presetSubtype="16" fill="hold" grpId="0" nodeType="withEffect">
                                  <p:stCondLst>
                                    <p:cond delay="0"/>
                                  </p:stCondLst>
                                  <p:childTnLst>
                                    <p:animEffect transition="out" filter="plus(in)">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13" presetClass="exit" presetSubtype="16" fill="hold" grpId="0" nodeType="withEffect">
                                  <p:stCondLst>
                                    <p:cond delay="0"/>
                                  </p:stCondLst>
                                  <p:childTnLst>
                                    <p:animEffect transition="out" filter="plus(in)">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13" presetClass="exit" presetSubtype="16" fill="hold" grpId="0" nodeType="withEffect">
                                  <p:stCondLst>
                                    <p:cond delay="0"/>
                                  </p:stCondLst>
                                  <p:childTnLst>
                                    <p:animEffect transition="out" filter="plus(in)">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13" presetClass="exit" presetSubtype="16" fill="hold" grpId="0" nodeType="withEffect">
                                  <p:stCondLst>
                                    <p:cond delay="0"/>
                                  </p:stCondLst>
                                  <p:childTnLst>
                                    <p:animEffect transition="out" filter="plus(in)">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13" presetClass="exit" presetSubtype="16" fill="hold" grpId="0" nodeType="withEffect">
                                  <p:stCondLst>
                                    <p:cond delay="0"/>
                                  </p:stCondLst>
                                  <p:childTnLst>
                                    <p:animEffect transition="out" filter="plus(in)">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13" presetClass="exit" presetSubtype="16" fill="hold" grpId="0" nodeType="withEffect">
                                  <p:stCondLst>
                                    <p:cond delay="0"/>
                                  </p:stCondLst>
                                  <p:childTnLst>
                                    <p:animEffect transition="out" filter="plus(in)">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13" presetClass="exit" presetSubtype="16" fill="hold" grpId="0" nodeType="withEffect">
                                  <p:stCondLst>
                                    <p:cond delay="0"/>
                                  </p:stCondLst>
                                  <p:childTnLst>
                                    <p:animEffect transition="out" filter="plus(in)">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13" presetClass="exit" presetSubtype="16" fill="hold" grpId="0" nodeType="withEffect">
                                  <p:stCondLst>
                                    <p:cond delay="0"/>
                                  </p:stCondLst>
                                  <p:childTnLst>
                                    <p:animEffect transition="out" filter="plus(in)">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13" presetClass="exit" presetSubtype="16" fill="hold" grpId="0" nodeType="withEffect">
                                  <p:stCondLst>
                                    <p:cond delay="0"/>
                                  </p:stCondLst>
                                  <p:childTnLst>
                                    <p:animEffect transition="out" filter="plus(in)">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13" presetClass="exit" presetSubtype="16" fill="hold" grpId="0" nodeType="withEffect">
                                  <p:stCondLst>
                                    <p:cond delay="0"/>
                                  </p:stCondLst>
                                  <p:childTnLst>
                                    <p:animEffect transition="out" filter="plus(in)">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13" presetClass="exit" presetSubtype="16" fill="hold" grpId="0" nodeType="withEffect">
                                  <p:stCondLst>
                                    <p:cond delay="0"/>
                                  </p:stCondLst>
                                  <p:childTnLst>
                                    <p:animEffect transition="out" filter="plus(in)">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13" presetClass="exit" presetSubtype="16" fill="hold" grpId="0" nodeType="withEffect">
                                  <p:stCondLst>
                                    <p:cond delay="0"/>
                                  </p:stCondLst>
                                  <p:childTnLst>
                                    <p:animEffect transition="out" filter="plus(in)">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13" presetClass="exit" presetSubtype="16" fill="hold" grpId="0" nodeType="withEffect">
                                  <p:stCondLst>
                                    <p:cond delay="0"/>
                                  </p:stCondLst>
                                  <p:childTnLst>
                                    <p:animEffect transition="out" filter="plus(in)">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13" presetClass="exit" presetSubtype="16" fill="hold" grpId="0" nodeType="withEffect">
                                  <p:stCondLst>
                                    <p:cond delay="0"/>
                                  </p:stCondLst>
                                  <p:childTnLst>
                                    <p:animEffect transition="out" filter="plus(in)">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13" presetClass="exit" presetSubtype="16" fill="hold" grpId="0" nodeType="withEffect">
                                  <p:stCondLst>
                                    <p:cond delay="0"/>
                                  </p:stCondLst>
                                  <p:childTnLst>
                                    <p:animEffect transition="out" filter="plus(in)">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13" presetClass="exit" presetSubtype="16" fill="hold" grpId="0" nodeType="withEffect">
                                  <p:stCondLst>
                                    <p:cond delay="0"/>
                                  </p:stCondLst>
                                  <p:childTnLst>
                                    <p:animEffect transition="out" filter="plus(in)">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13" presetClass="exit" presetSubtype="16" fill="hold" grpId="0" nodeType="withEffect">
                                  <p:stCondLst>
                                    <p:cond delay="0"/>
                                  </p:stCondLst>
                                  <p:childTnLst>
                                    <p:animEffect transition="out" filter="plus(in)">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13" presetClass="exit" presetSubtype="16" fill="hold" grpId="0" nodeType="withEffect">
                                  <p:stCondLst>
                                    <p:cond delay="0"/>
                                  </p:stCondLst>
                                  <p:childTnLst>
                                    <p:animEffect transition="out" filter="plus(in)">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13" presetClass="exit" presetSubtype="16" fill="hold" grpId="0" nodeType="withEffect">
                                  <p:stCondLst>
                                    <p:cond delay="0"/>
                                  </p:stCondLst>
                                  <p:childTnLst>
                                    <p:animEffect transition="out" filter="plus(in)">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13" presetClass="exit" presetSubtype="16" fill="hold" grpId="0" nodeType="withEffect">
                                  <p:stCondLst>
                                    <p:cond delay="0"/>
                                  </p:stCondLst>
                                  <p:childTnLst>
                                    <p:animEffect transition="out" filter="plus(in)">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13" presetClass="exit" presetSubtype="16" fill="hold" grpId="0" nodeType="withEffect">
                                  <p:stCondLst>
                                    <p:cond delay="0"/>
                                  </p:stCondLst>
                                  <p:childTnLst>
                                    <p:animEffect transition="out" filter="plus(in)">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13" presetClass="exit" presetSubtype="16" fill="hold" grpId="0" nodeType="withEffect">
                                  <p:stCondLst>
                                    <p:cond delay="0"/>
                                  </p:stCondLst>
                                  <p:childTnLst>
                                    <p:animEffect transition="out" filter="plus(in)">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13" presetClass="exit" presetSubtype="16" fill="hold" grpId="0" nodeType="withEffect">
                                  <p:stCondLst>
                                    <p:cond delay="0"/>
                                  </p:stCondLst>
                                  <p:childTnLst>
                                    <p:animEffect transition="out" filter="plus(in)">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13" presetClass="exit" presetSubtype="16" fill="hold" grpId="0" nodeType="withEffect">
                                  <p:stCondLst>
                                    <p:cond delay="0"/>
                                  </p:stCondLst>
                                  <p:childTnLst>
                                    <p:animEffect transition="out" filter="plus(in)">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13" presetClass="exit" presetSubtype="16" fill="hold" grpId="0" nodeType="withEffect">
                                  <p:stCondLst>
                                    <p:cond delay="0"/>
                                  </p:stCondLst>
                                  <p:childTnLst>
                                    <p:animEffect transition="out" filter="plus(in)">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13" presetClass="exit" presetSubtype="16" fill="hold" grpId="0" nodeType="withEffect">
                                  <p:stCondLst>
                                    <p:cond delay="0"/>
                                  </p:stCondLst>
                                  <p:childTnLst>
                                    <p:animEffect transition="out" filter="plus(in)">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13" presetClass="exit" presetSubtype="16" fill="hold" grpId="0" nodeType="withEffect">
                                  <p:stCondLst>
                                    <p:cond delay="0"/>
                                  </p:stCondLst>
                                  <p:childTnLst>
                                    <p:animEffect transition="out" filter="plus(in)">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13" presetClass="exit" presetSubtype="16" fill="hold" grpId="0" nodeType="withEffect">
                                  <p:stCondLst>
                                    <p:cond delay="0"/>
                                  </p:stCondLst>
                                  <p:childTnLst>
                                    <p:animEffect transition="out" filter="plus(in)">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13" presetClass="exit" presetSubtype="16" fill="hold" grpId="0" nodeType="withEffect">
                                  <p:stCondLst>
                                    <p:cond delay="0"/>
                                  </p:stCondLst>
                                  <p:childTnLst>
                                    <p:animEffect transition="out" filter="plus(in)">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13" presetClass="exit" presetSubtype="16" fill="hold" grpId="0" nodeType="withEffect">
                                  <p:stCondLst>
                                    <p:cond delay="0"/>
                                  </p:stCondLst>
                                  <p:childTnLst>
                                    <p:animEffect transition="out" filter="plus(in)">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13" presetClass="exit" presetSubtype="16" fill="hold" grpId="0" nodeType="withEffect">
                                  <p:stCondLst>
                                    <p:cond delay="0"/>
                                  </p:stCondLst>
                                  <p:childTnLst>
                                    <p:animEffect transition="out" filter="plus(in)">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13" presetClass="exit" presetSubtype="16" fill="hold" grpId="0" nodeType="withEffect">
                                  <p:stCondLst>
                                    <p:cond delay="0"/>
                                  </p:stCondLst>
                                  <p:childTnLst>
                                    <p:animEffect transition="out" filter="plus(in)">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a1e32c61a62f9084963b15b76a5a3af4.jpg"/>
          <p:cNvPicPr>
            <a:picLocks noChangeAspect="1"/>
          </p:cNvPicPr>
          <p:nvPr/>
        </p:nvPicPr>
        <p:blipFill>
          <a:blip r:embed="rId2"/>
          <a:stretch>
            <a:fillRect/>
          </a:stretch>
        </p:blipFill>
        <p:spPr>
          <a:xfrm>
            <a:off x="-1" y="0"/>
            <a:ext cx="9148465"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3" presetClass="exit" presetSubtype="5" fill="hold" grpId="0" nodeType="withEffect">
                                  <p:stCondLst>
                                    <p:cond delay="0"/>
                                  </p:stCondLst>
                                  <p:childTnLst>
                                    <p:animEffect transition="out" filter="blinds(vertical)">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3" presetClass="exit" presetSubtype="5" fill="hold" grpId="0" nodeType="withEffect">
                                  <p:stCondLst>
                                    <p:cond delay="0"/>
                                  </p:stCondLst>
                                  <p:childTnLst>
                                    <p:animEffect transition="out" filter="blinds(vertical)">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3" presetClass="exit" presetSubtype="5" fill="hold" grpId="0" nodeType="withEffect">
                                  <p:stCondLst>
                                    <p:cond delay="0"/>
                                  </p:stCondLst>
                                  <p:childTnLst>
                                    <p:animEffect transition="out" filter="blinds(vertical)">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3" presetClass="exit" presetSubtype="5" fill="hold" grpId="0" nodeType="withEffect">
                                  <p:stCondLst>
                                    <p:cond delay="0"/>
                                  </p:stCondLst>
                                  <p:childTnLst>
                                    <p:animEffect transition="out" filter="blinds(vertical)">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3" presetClass="exit" presetSubtype="5" fill="hold" grpId="0" nodeType="withEffect">
                                  <p:stCondLst>
                                    <p:cond delay="0"/>
                                  </p:stCondLst>
                                  <p:childTnLst>
                                    <p:animEffect transition="out" filter="blinds(vertical)">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3" presetClass="exit" presetSubtype="5" fill="hold" grpId="0" nodeType="withEffect">
                                  <p:stCondLst>
                                    <p:cond delay="0"/>
                                  </p:stCondLst>
                                  <p:childTnLst>
                                    <p:animEffect transition="out" filter="blinds(vertical)">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3" presetClass="exit" presetSubtype="5" fill="hold" grpId="0" nodeType="withEffect">
                                  <p:stCondLst>
                                    <p:cond delay="0"/>
                                  </p:stCondLst>
                                  <p:childTnLst>
                                    <p:animEffect transition="out" filter="blinds(vertical)">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3" presetClass="exit" presetSubtype="5" fill="hold" grpId="0" nodeType="withEffect">
                                  <p:stCondLst>
                                    <p:cond delay="0"/>
                                  </p:stCondLst>
                                  <p:childTnLst>
                                    <p:animEffect transition="out" filter="blinds(vertical)">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3" presetClass="exit" presetSubtype="5" fill="hold" grpId="0" nodeType="withEffect">
                                  <p:stCondLst>
                                    <p:cond delay="0"/>
                                  </p:stCondLst>
                                  <p:childTnLst>
                                    <p:animEffect transition="out" filter="blinds(vertical)">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3" presetClass="exit" presetSubtype="5" fill="hold" grpId="0" nodeType="withEffect">
                                  <p:stCondLst>
                                    <p:cond delay="0"/>
                                  </p:stCondLst>
                                  <p:childTnLst>
                                    <p:animEffect transition="out" filter="blinds(vertical)">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3" presetClass="exit" presetSubtype="5" fill="hold" grpId="0" nodeType="withEffect">
                                  <p:stCondLst>
                                    <p:cond delay="0"/>
                                  </p:stCondLst>
                                  <p:childTnLst>
                                    <p:animEffect transition="out" filter="blinds(vertical)">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3" presetClass="exit" presetSubtype="5" fill="hold" grpId="0" nodeType="withEffect">
                                  <p:stCondLst>
                                    <p:cond delay="0"/>
                                  </p:stCondLst>
                                  <p:childTnLst>
                                    <p:animEffect transition="out" filter="blinds(vertical)">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3" presetClass="exit" presetSubtype="5" fill="hold" grpId="0" nodeType="withEffect">
                                  <p:stCondLst>
                                    <p:cond delay="0"/>
                                  </p:stCondLst>
                                  <p:childTnLst>
                                    <p:animEffect transition="out" filter="blinds(vertical)">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3" presetClass="exit" presetSubtype="5" fill="hold" grpId="0" nodeType="withEffect">
                                  <p:stCondLst>
                                    <p:cond delay="0"/>
                                  </p:stCondLst>
                                  <p:childTnLst>
                                    <p:animEffect transition="out" filter="blinds(vertical)">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3" presetClass="exit" presetSubtype="5" fill="hold" grpId="0" nodeType="withEffect">
                                  <p:stCondLst>
                                    <p:cond delay="0"/>
                                  </p:stCondLst>
                                  <p:childTnLst>
                                    <p:animEffect transition="out" filter="blinds(vertical)">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3" presetClass="exit" presetSubtype="5" fill="hold" grpId="0" nodeType="withEffect">
                                  <p:stCondLst>
                                    <p:cond delay="0"/>
                                  </p:stCondLst>
                                  <p:childTnLst>
                                    <p:animEffect transition="out" filter="blinds(vertical)">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3" presetClass="exit" presetSubtype="5" fill="hold" grpId="0" nodeType="withEffect">
                                  <p:stCondLst>
                                    <p:cond delay="0"/>
                                  </p:stCondLst>
                                  <p:childTnLst>
                                    <p:animEffect transition="out" filter="blinds(vertical)">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3" presetClass="exit" presetSubtype="5" fill="hold" grpId="0" nodeType="withEffect">
                                  <p:stCondLst>
                                    <p:cond delay="0"/>
                                  </p:stCondLst>
                                  <p:childTnLst>
                                    <p:animEffect transition="out" filter="blinds(vertical)">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3" presetClass="exit" presetSubtype="5" fill="hold" grpId="0" nodeType="withEffect">
                                  <p:stCondLst>
                                    <p:cond delay="0"/>
                                  </p:stCondLst>
                                  <p:childTnLst>
                                    <p:animEffect transition="out" filter="blinds(vertical)">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3" presetClass="exit" presetSubtype="5" fill="hold" grpId="0" nodeType="withEffect">
                                  <p:stCondLst>
                                    <p:cond delay="0"/>
                                  </p:stCondLst>
                                  <p:childTnLst>
                                    <p:animEffect transition="out" filter="blinds(vertical)">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3" presetClass="exit" presetSubtype="5" fill="hold" grpId="0" nodeType="withEffect">
                                  <p:stCondLst>
                                    <p:cond delay="0"/>
                                  </p:stCondLst>
                                  <p:childTnLst>
                                    <p:animEffect transition="out" filter="blinds(vertical)">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3" presetClass="exit" presetSubtype="5" fill="hold" grpId="0" nodeType="withEffect">
                                  <p:stCondLst>
                                    <p:cond delay="0"/>
                                  </p:stCondLst>
                                  <p:childTnLst>
                                    <p:animEffect transition="out" filter="blinds(vertical)">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3" presetClass="exit" presetSubtype="5" fill="hold" grpId="0" nodeType="withEffect">
                                  <p:stCondLst>
                                    <p:cond delay="0"/>
                                  </p:stCondLst>
                                  <p:childTnLst>
                                    <p:animEffect transition="out" filter="blinds(vertical)">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3" presetClass="exit" presetSubtype="5" fill="hold" grpId="0" nodeType="withEffect">
                                  <p:stCondLst>
                                    <p:cond delay="0"/>
                                  </p:stCondLst>
                                  <p:childTnLst>
                                    <p:animEffect transition="out" filter="blinds(vertical)">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3" presetClass="exit" presetSubtype="5" fill="hold" grpId="0" nodeType="withEffect">
                                  <p:stCondLst>
                                    <p:cond delay="0"/>
                                  </p:stCondLst>
                                  <p:childTnLst>
                                    <p:animEffect transition="out" filter="blinds(vertical)">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3" presetClass="exit" presetSubtype="5" fill="hold" grpId="0" nodeType="withEffect">
                                  <p:stCondLst>
                                    <p:cond delay="0"/>
                                  </p:stCondLst>
                                  <p:childTnLst>
                                    <p:animEffect transition="out" filter="blinds(vertical)">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3" presetClass="exit" presetSubtype="5" fill="hold" grpId="0" nodeType="withEffect">
                                  <p:stCondLst>
                                    <p:cond delay="0"/>
                                  </p:stCondLst>
                                  <p:childTnLst>
                                    <p:animEffect transition="out" filter="blinds(vertical)">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3" presetClass="exit" presetSubtype="5" fill="hold" grpId="0" nodeType="withEffect">
                                  <p:stCondLst>
                                    <p:cond delay="0"/>
                                  </p:stCondLst>
                                  <p:childTnLst>
                                    <p:animEffect transition="out" filter="blinds(vertical)">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3" presetClass="exit" presetSubtype="5" fill="hold" grpId="0" nodeType="withEffect">
                                  <p:stCondLst>
                                    <p:cond delay="0"/>
                                  </p:stCondLst>
                                  <p:childTnLst>
                                    <p:animEffect transition="out" filter="blinds(vertical)">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3" presetClass="exit" presetSubtype="5" fill="hold" grpId="0" nodeType="withEffect">
                                  <p:stCondLst>
                                    <p:cond delay="0"/>
                                  </p:stCondLst>
                                  <p:childTnLst>
                                    <p:animEffect transition="out" filter="blinds(vertical)">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3" presetClass="exit" presetSubtype="5" fill="hold" grpId="0" nodeType="withEffect">
                                  <p:stCondLst>
                                    <p:cond delay="0"/>
                                  </p:stCondLst>
                                  <p:childTnLst>
                                    <p:animEffect transition="out" filter="blinds(vertical)">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3" presetClass="exit" presetSubtype="5" fill="hold" grpId="0" nodeType="withEffect">
                                  <p:stCondLst>
                                    <p:cond delay="0"/>
                                  </p:stCondLst>
                                  <p:childTnLst>
                                    <p:animEffect transition="out" filter="blinds(vertical)">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3" presetClass="exit" presetSubtype="5" fill="hold" grpId="0" nodeType="withEffect">
                                  <p:stCondLst>
                                    <p:cond delay="0"/>
                                  </p:stCondLst>
                                  <p:childTnLst>
                                    <p:animEffect transition="out" filter="blinds(vertical)">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3" presetClass="exit" presetSubtype="5" fill="hold" grpId="0" nodeType="withEffect">
                                  <p:stCondLst>
                                    <p:cond delay="0"/>
                                  </p:stCondLst>
                                  <p:childTnLst>
                                    <p:animEffect transition="out" filter="blinds(vertical)">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3" presetClass="exit" presetSubtype="5" fill="hold" grpId="0" nodeType="withEffect">
                                  <p:stCondLst>
                                    <p:cond delay="0"/>
                                  </p:stCondLst>
                                  <p:childTnLst>
                                    <p:animEffect transition="out" filter="blinds(vertical)">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3" presetClass="exit" presetSubtype="5" fill="hold" grpId="0" nodeType="withEffect">
                                  <p:stCondLst>
                                    <p:cond delay="0"/>
                                  </p:stCondLst>
                                  <p:childTnLst>
                                    <p:animEffect transition="out" filter="blinds(vertical)">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3" presetClass="exit" presetSubtype="5" fill="hold" grpId="0" nodeType="withEffect">
                                  <p:stCondLst>
                                    <p:cond delay="0"/>
                                  </p:stCondLst>
                                  <p:childTnLst>
                                    <p:animEffect transition="out" filter="blinds(vertical)">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3" presetClass="exit" presetSubtype="5" fill="hold" grpId="0" nodeType="withEffect">
                                  <p:stCondLst>
                                    <p:cond delay="0"/>
                                  </p:stCondLst>
                                  <p:childTnLst>
                                    <p:animEffect transition="out" filter="blinds(vertical)">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3" presetClass="exit" presetSubtype="5" fill="hold" grpId="0" nodeType="withEffect">
                                  <p:stCondLst>
                                    <p:cond delay="0"/>
                                  </p:stCondLst>
                                  <p:childTnLst>
                                    <p:animEffect transition="out" filter="blinds(vertical)">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a75077df7c7fff58600771226b4f1568.jpg"/>
          <p:cNvPicPr>
            <a:picLocks noChangeAspect="1"/>
          </p:cNvPicPr>
          <p:nvPr/>
        </p:nvPicPr>
        <p:blipFill>
          <a:blip r:embed="rId2"/>
          <a:stretch>
            <a:fillRect/>
          </a:stretch>
        </p:blipFill>
        <p:spPr>
          <a:xfrm>
            <a:off x="3716" y="0"/>
            <a:ext cx="9136568"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143900"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143900"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143900"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143900"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143900"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143900" y="42862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18" presetClass="exit" presetSubtype="12" fill="hold" grpId="0" nodeType="withEffect">
                                  <p:stCondLst>
                                    <p:cond delay="0"/>
                                  </p:stCondLst>
                                  <p:childTnLst>
                                    <p:animEffect transition="out" filter="strips(downLeft)">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18" presetClass="exit" presetSubtype="12" fill="hold" grpId="0" nodeType="withEffect">
                                  <p:stCondLst>
                                    <p:cond delay="0"/>
                                  </p:stCondLst>
                                  <p:childTnLst>
                                    <p:animEffect transition="out" filter="strips(downLeft)">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18" presetClass="exit" presetSubtype="12" fill="hold" grpId="0" nodeType="withEffect">
                                  <p:stCondLst>
                                    <p:cond delay="0"/>
                                  </p:stCondLst>
                                  <p:childTnLst>
                                    <p:animEffect transition="out" filter="strips(downLeft)">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18" presetClass="exit" presetSubtype="12" fill="hold" grpId="0" nodeType="withEffect">
                                  <p:stCondLst>
                                    <p:cond delay="0"/>
                                  </p:stCondLst>
                                  <p:childTnLst>
                                    <p:animEffect transition="out" filter="strips(downLeft)">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18" presetClass="exit" presetSubtype="12" fill="hold" grpId="0" nodeType="withEffect">
                                  <p:stCondLst>
                                    <p:cond delay="0"/>
                                  </p:stCondLst>
                                  <p:childTnLst>
                                    <p:animEffect transition="out" filter="strips(downLeft)">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18" presetClass="exit" presetSubtype="12" fill="hold" grpId="0" nodeType="withEffect">
                                  <p:stCondLst>
                                    <p:cond delay="0"/>
                                  </p:stCondLst>
                                  <p:childTnLst>
                                    <p:animEffect transition="out" filter="strips(downLeft)">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18" presetClass="exit" presetSubtype="12" fill="hold" grpId="0" nodeType="withEffect">
                                  <p:stCondLst>
                                    <p:cond delay="0"/>
                                  </p:stCondLst>
                                  <p:childTnLst>
                                    <p:animEffect transition="out" filter="strips(downLeft)">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18" presetClass="exit" presetSubtype="12" fill="hold" grpId="0" nodeType="withEffect">
                                  <p:stCondLst>
                                    <p:cond delay="0"/>
                                  </p:stCondLst>
                                  <p:childTnLst>
                                    <p:animEffect transition="out" filter="strips(downLeft)">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18" presetClass="exit" presetSubtype="12" fill="hold" grpId="0" nodeType="withEffect">
                                  <p:stCondLst>
                                    <p:cond delay="0"/>
                                  </p:stCondLst>
                                  <p:childTnLst>
                                    <p:animEffect transition="out" filter="strips(downLeft)">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18" presetClass="exit" presetSubtype="12" fill="hold" grpId="0" nodeType="withEffect">
                                  <p:stCondLst>
                                    <p:cond delay="0"/>
                                  </p:stCondLst>
                                  <p:childTnLst>
                                    <p:animEffect transition="out" filter="strips(downLeft)">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18" presetClass="exit" presetSubtype="12" fill="hold" grpId="0" nodeType="withEffect">
                                  <p:stCondLst>
                                    <p:cond delay="0"/>
                                  </p:stCondLst>
                                  <p:childTnLst>
                                    <p:animEffect transition="out" filter="strips(downLeft)">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18" presetClass="exit" presetSubtype="12" fill="hold" grpId="0" nodeType="withEffect">
                                  <p:stCondLst>
                                    <p:cond delay="0"/>
                                  </p:stCondLst>
                                  <p:childTnLst>
                                    <p:animEffect transition="out" filter="strips(downLeft)">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18" presetClass="exit" presetSubtype="12" fill="hold" grpId="0" nodeType="withEffect">
                                  <p:stCondLst>
                                    <p:cond delay="0"/>
                                  </p:stCondLst>
                                  <p:childTnLst>
                                    <p:animEffect transition="out" filter="strips(downLeft)">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18" presetClass="exit" presetSubtype="12" fill="hold" grpId="0" nodeType="withEffect">
                                  <p:stCondLst>
                                    <p:cond delay="0"/>
                                  </p:stCondLst>
                                  <p:childTnLst>
                                    <p:animEffect transition="out" filter="strips(downLeft)">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18" presetClass="exit" presetSubtype="12" fill="hold" grpId="0" nodeType="withEffect">
                                  <p:stCondLst>
                                    <p:cond delay="0"/>
                                  </p:stCondLst>
                                  <p:childTnLst>
                                    <p:animEffect transition="out" filter="strips(downLeft)">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18" presetClass="exit" presetSubtype="12" fill="hold" grpId="0" nodeType="withEffect">
                                  <p:stCondLst>
                                    <p:cond delay="0"/>
                                  </p:stCondLst>
                                  <p:childTnLst>
                                    <p:animEffect transition="out" filter="strips(downLeft)">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18" presetClass="exit" presetSubtype="12" fill="hold" grpId="0" nodeType="withEffect">
                                  <p:stCondLst>
                                    <p:cond delay="0"/>
                                  </p:stCondLst>
                                  <p:childTnLst>
                                    <p:animEffect transition="out" filter="strips(downLeft)">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18" presetClass="exit" presetSubtype="12" fill="hold" grpId="0" nodeType="withEffect">
                                  <p:stCondLst>
                                    <p:cond delay="0"/>
                                  </p:stCondLst>
                                  <p:childTnLst>
                                    <p:animEffect transition="out" filter="strips(downLeft)">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18" presetClass="exit" presetSubtype="12" fill="hold" grpId="0" nodeType="withEffect">
                                  <p:stCondLst>
                                    <p:cond delay="0"/>
                                  </p:stCondLst>
                                  <p:childTnLst>
                                    <p:animEffect transition="out" filter="strips(downLeft)">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18" presetClass="exit" presetSubtype="12" fill="hold" grpId="0" nodeType="withEffect">
                                  <p:stCondLst>
                                    <p:cond delay="0"/>
                                  </p:stCondLst>
                                  <p:childTnLst>
                                    <p:animEffect transition="out" filter="strips(downLeft)">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18" presetClass="exit" presetSubtype="12" fill="hold" grpId="0" nodeType="withEffect">
                                  <p:stCondLst>
                                    <p:cond delay="0"/>
                                  </p:stCondLst>
                                  <p:childTnLst>
                                    <p:animEffect transition="out" filter="strips(downLeft)">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18" presetClass="exit" presetSubtype="12" fill="hold" grpId="0" nodeType="withEffect">
                                  <p:stCondLst>
                                    <p:cond delay="0"/>
                                  </p:stCondLst>
                                  <p:childTnLst>
                                    <p:animEffect transition="out" filter="strips(downLeft)">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18" presetClass="exit" presetSubtype="12" fill="hold" grpId="0" nodeType="withEffect">
                                  <p:stCondLst>
                                    <p:cond delay="0"/>
                                  </p:stCondLst>
                                  <p:childTnLst>
                                    <p:animEffect transition="out" filter="strips(downLeft)">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18" presetClass="exit" presetSubtype="12" fill="hold" grpId="0" nodeType="withEffect">
                                  <p:stCondLst>
                                    <p:cond delay="0"/>
                                  </p:stCondLst>
                                  <p:childTnLst>
                                    <p:animEffect transition="out" filter="strips(downLeft)">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18" presetClass="exit" presetSubtype="12" fill="hold" grpId="0" nodeType="withEffect">
                                  <p:stCondLst>
                                    <p:cond delay="0"/>
                                  </p:stCondLst>
                                  <p:childTnLst>
                                    <p:animEffect transition="out" filter="strips(downLeft)">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18" presetClass="exit" presetSubtype="12" fill="hold" grpId="0" nodeType="withEffect">
                                  <p:stCondLst>
                                    <p:cond delay="0"/>
                                  </p:stCondLst>
                                  <p:childTnLst>
                                    <p:animEffect transition="out" filter="strips(downLeft)">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18" presetClass="exit" presetSubtype="12" fill="hold" grpId="0" nodeType="withEffect">
                                  <p:stCondLst>
                                    <p:cond delay="0"/>
                                  </p:stCondLst>
                                  <p:childTnLst>
                                    <p:animEffect transition="out" filter="strips(downLeft)">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18" presetClass="exit" presetSubtype="12" fill="hold" grpId="0" nodeType="withEffect">
                                  <p:stCondLst>
                                    <p:cond delay="0"/>
                                  </p:stCondLst>
                                  <p:childTnLst>
                                    <p:animEffect transition="out" filter="strips(downLeft)">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18" presetClass="exit" presetSubtype="12" fill="hold" grpId="0" nodeType="withEffect">
                                  <p:stCondLst>
                                    <p:cond delay="0"/>
                                  </p:stCondLst>
                                  <p:childTnLst>
                                    <p:animEffect transition="out" filter="strips(downLeft)">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18" presetClass="exit" presetSubtype="12" fill="hold" grpId="0" nodeType="withEffect">
                                  <p:stCondLst>
                                    <p:cond delay="0"/>
                                  </p:stCondLst>
                                  <p:childTnLst>
                                    <p:animEffect transition="out" filter="strips(downLeft)">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18" presetClass="exit" presetSubtype="12" fill="hold" grpId="0" nodeType="withEffect">
                                  <p:stCondLst>
                                    <p:cond delay="0"/>
                                  </p:stCondLst>
                                  <p:childTnLst>
                                    <p:animEffect transition="out" filter="strips(downLeft)">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18" presetClass="exit" presetSubtype="12" fill="hold" grpId="0" nodeType="withEffect">
                                  <p:stCondLst>
                                    <p:cond delay="0"/>
                                  </p:stCondLst>
                                  <p:childTnLst>
                                    <p:animEffect transition="out" filter="strips(downLeft)">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18" presetClass="exit" presetSubtype="12" fill="hold" grpId="0" nodeType="withEffect">
                                  <p:stCondLst>
                                    <p:cond delay="0"/>
                                  </p:stCondLst>
                                  <p:childTnLst>
                                    <p:animEffect transition="out" filter="strips(downLeft)">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18" presetClass="exit" presetSubtype="12" fill="hold" grpId="0" nodeType="withEffect">
                                  <p:stCondLst>
                                    <p:cond delay="0"/>
                                  </p:stCondLst>
                                  <p:childTnLst>
                                    <p:animEffect transition="out" filter="strips(downLeft)">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aef04513e675ce9c444a013bb7859039.jpg"/>
          <p:cNvPicPr>
            <a:picLocks noChangeAspect="1"/>
          </p:cNvPicPr>
          <p:nvPr/>
        </p:nvPicPr>
        <p:blipFill>
          <a:blip r:embed="rId2"/>
          <a:stretch>
            <a:fillRect/>
          </a:stretch>
        </p:blipFill>
        <p:spPr>
          <a:xfrm>
            <a:off x="3716" y="0"/>
            <a:ext cx="9136568"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15"/>
                                        </p:tgtEl>
                                      </p:cBhvr>
                                    </p:animEffect>
                                    <p:set>
                                      <p:cBhvr>
                                        <p:cTn id="10" dur="1" fill="hold">
                                          <p:stCondLst>
                                            <p:cond delay="4999"/>
                                          </p:stCondLst>
                                        </p:cTn>
                                        <p:tgtEl>
                                          <p:spTgt spid="15"/>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16"/>
                                        </p:tgtEl>
                                      </p:cBhvr>
                                    </p:animEffect>
                                    <p:set>
                                      <p:cBhvr>
                                        <p:cTn id="13" dur="1" fill="hold">
                                          <p:stCondLst>
                                            <p:cond delay="4999"/>
                                          </p:stCondLst>
                                        </p:cTn>
                                        <p:tgtEl>
                                          <p:spTgt spid="16"/>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33"/>
                                        </p:tgtEl>
                                      </p:cBhvr>
                                    </p:animEffect>
                                    <p:set>
                                      <p:cBhvr>
                                        <p:cTn id="16" dur="1" fill="hold">
                                          <p:stCondLst>
                                            <p:cond delay="4999"/>
                                          </p:stCondLst>
                                        </p:cTn>
                                        <p:tgtEl>
                                          <p:spTgt spid="33"/>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5000"/>
                                        <p:tgtEl>
                                          <p:spTgt spid="42"/>
                                        </p:tgtEl>
                                      </p:cBhvr>
                                    </p:animEffect>
                                    <p:set>
                                      <p:cBhvr>
                                        <p:cTn id="19" dur="1" fill="hold">
                                          <p:stCondLst>
                                            <p:cond delay="4999"/>
                                          </p:stCondLst>
                                        </p:cTn>
                                        <p:tgtEl>
                                          <p:spTgt spid="42"/>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5000"/>
                                        <p:tgtEl>
                                          <p:spTgt spid="43"/>
                                        </p:tgtEl>
                                      </p:cBhvr>
                                    </p:animEffect>
                                    <p:set>
                                      <p:cBhvr>
                                        <p:cTn id="22" dur="1" fill="hold">
                                          <p:stCondLst>
                                            <p:cond delay="4999"/>
                                          </p:stCondLst>
                                        </p:cTn>
                                        <p:tgtEl>
                                          <p:spTgt spid="43"/>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17"/>
                                        </p:tgtEl>
                                      </p:cBhvr>
                                    </p:animEffect>
                                    <p:set>
                                      <p:cBhvr>
                                        <p:cTn id="28" dur="1" fill="hold">
                                          <p:stCondLst>
                                            <p:cond delay="4999"/>
                                          </p:stCondLst>
                                        </p:cTn>
                                        <p:tgtEl>
                                          <p:spTgt spid="17"/>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25"/>
                                        </p:tgtEl>
                                      </p:cBhvr>
                                    </p:animEffect>
                                    <p:set>
                                      <p:cBhvr>
                                        <p:cTn id="31" dur="1" fill="hold">
                                          <p:stCondLst>
                                            <p:cond delay="4999"/>
                                          </p:stCondLst>
                                        </p:cTn>
                                        <p:tgtEl>
                                          <p:spTgt spid="25"/>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34"/>
                                        </p:tgtEl>
                                      </p:cBhvr>
                                    </p:animEffect>
                                    <p:set>
                                      <p:cBhvr>
                                        <p:cTn id="34" dur="1" fill="hold">
                                          <p:stCondLst>
                                            <p:cond delay="4999"/>
                                          </p:stCondLst>
                                        </p:cTn>
                                        <p:tgtEl>
                                          <p:spTgt spid="34"/>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44"/>
                                        </p:tgtEl>
                                      </p:cBhvr>
                                    </p:animEffect>
                                    <p:set>
                                      <p:cBhvr>
                                        <p:cTn id="37" dur="1" fill="hold">
                                          <p:stCondLst>
                                            <p:cond delay="4999"/>
                                          </p:stCondLst>
                                        </p:cTn>
                                        <p:tgtEl>
                                          <p:spTgt spid="44"/>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52"/>
                                        </p:tgtEl>
                                      </p:cBhvr>
                                    </p:animEffect>
                                    <p:set>
                                      <p:cBhvr>
                                        <p:cTn id="40" dur="1" fill="hold">
                                          <p:stCondLst>
                                            <p:cond delay="4999"/>
                                          </p:stCondLst>
                                        </p:cTn>
                                        <p:tgtEl>
                                          <p:spTgt spid="52"/>
                                        </p:tgtEl>
                                        <p:attrNameLst>
                                          <p:attrName>style.visibility</p:attrName>
                                        </p:attrNameLst>
                                      </p:cBhvr>
                                      <p:to>
                                        <p:strVal val="hidden"/>
                                      </p:to>
                                    </p:set>
                                  </p:childTnLst>
                                </p:cTn>
                              </p:par>
                              <p:par>
                                <p:cTn id="41" presetID="6" presetClass="exit" presetSubtype="32" fill="hold" grpId="0" nodeType="withEffect">
                                  <p:stCondLst>
                                    <p:cond delay="0"/>
                                  </p:stCondLst>
                                  <p:childTnLst>
                                    <p:animEffect transition="out" filter="circle(out)">
                                      <p:cBhvr>
                                        <p:cTn id="42" dur="5000"/>
                                        <p:tgtEl>
                                          <p:spTgt spid="8"/>
                                        </p:tgtEl>
                                      </p:cBhvr>
                                    </p:animEffect>
                                    <p:set>
                                      <p:cBhvr>
                                        <p:cTn id="43" dur="1" fill="hold">
                                          <p:stCondLst>
                                            <p:cond delay="4999"/>
                                          </p:stCondLst>
                                        </p:cTn>
                                        <p:tgtEl>
                                          <p:spTgt spid="8"/>
                                        </p:tgtEl>
                                        <p:attrNameLst>
                                          <p:attrName>style.visibility</p:attrName>
                                        </p:attrNameLst>
                                      </p:cBhvr>
                                      <p:to>
                                        <p:strVal val="hidden"/>
                                      </p:to>
                                    </p:set>
                                  </p:childTnLst>
                                </p:cTn>
                              </p:par>
                              <p:par>
                                <p:cTn id="44" presetID="6" presetClass="exit" presetSubtype="32" fill="hold" grpId="0" nodeType="withEffect">
                                  <p:stCondLst>
                                    <p:cond delay="0"/>
                                  </p:stCondLst>
                                  <p:childTnLst>
                                    <p:animEffect transition="out" filter="circle(out)">
                                      <p:cBhvr>
                                        <p:cTn id="45" dur="5000"/>
                                        <p:tgtEl>
                                          <p:spTgt spid="18"/>
                                        </p:tgtEl>
                                      </p:cBhvr>
                                    </p:animEffect>
                                    <p:set>
                                      <p:cBhvr>
                                        <p:cTn id="46" dur="1" fill="hold">
                                          <p:stCondLst>
                                            <p:cond delay="4999"/>
                                          </p:stCondLst>
                                        </p:cTn>
                                        <p:tgtEl>
                                          <p:spTgt spid="18"/>
                                        </p:tgtEl>
                                        <p:attrNameLst>
                                          <p:attrName>style.visibility</p:attrName>
                                        </p:attrNameLst>
                                      </p:cBhvr>
                                      <p:to>
                                        <p:strVal val="hidden"/>
                                      </p:to>
                                    </p:set>
                                  </p:childTnLst>
                                </p:cTn>
                              </p:par>
                              <p:par>
                                <p:cTn id="47" presetID="6" presetClass="exit" presetSubtype="32" fill="hold" grpId="0" nodeType="withEffect">
                                  <p:stCondLst>
                                    <p:cond delay="0"/>
                                  </p:stCondLst>
                                  <p:childTnLst>
                                    <p:animEffect transition="out" filter="circle(out)">
                                      <p:cBhvr>
                                        <p:cTn id="48" dur="5000"/>
                                        <p:tgtEl>
                                          <p:spTgt spid="26"/>
                                        </p:tgtEl>
                                      </p:cBhvr>
                                    </p:animEffect>
                                    <p:set>
                                      <p:cBhvr>
                                        <p:cTn id="49" dur="1" fill="hold">
                                          <p:stCondLst>
                                            <p:cond delay="4999"/>
                                          </p:stCondLst>
                                        </p:cTn>
                                        <p:tgtEl>
                                          <p:spTgt spid="26"/>
                                        </p:tgtEl>
                                        <p:attrNameLst>
                                          <p:attrName>style.visibility</p:attrName>
                                        </p:attrNameLst>
                                      </p:cBhvr>
                                      <p:to>
                                        <p:strVal val="hidden"/>
                                      </p:to>
                                    </p:set>
                                  </p:childTnLst>
                                </p:cTn>
                              </p:par>
                              <p:par>
                                <p:cTn id="50" presetID="6" presetClass="exit" presetSubtype="32" fill="hold" grpId="0" nodeType="withEffect">
                                  <p:stCondLst>
                                    <p:cond delay="0"/>
                                  </p:stCondLst>
                                  <p:childTnLst>
                                    <p:animEffect transition="out" filter="circle(out)">
                                      <p:cBhvr>
                                        <p:cTn id="51" dur="5000"/>
                                        <p:tgtEl>
                                          <p:spTgt spid="35"/>
                                        </p:tgtEl>
                                      </p:cBhvr>
                                    </p:animEffect>
                                    <p:set>
                                      <p:cBhvr>
                                        <p:cTn id="52" dur="1" fill="hold">
                                          <p:stCondLst>
                                            <p:cond delay="4999"/>
                                          </p:stCondLst>
                                        </p:cTn>
                                        <p:tgtEl>
                                          <p:spTgt spid="35"/>
                                        </p:tgtEl>
                                        <p:attrNameLst>
                                          <p:attrName>style.visibility</p:attrName>
                                        </p:attrNameLst>
                                      </p:cBhvr>
                                      <p:to>
                                        <p:strVal val="hidden"/>
                                      </p:to>
                                    </p:set>
                                  </p:childTnLst>
                                </p:cTn>
                              </p:par>
                              <p:par>
                                <p:cTn id="53" presetID="6" presetClass="exit" presetSubtype="32" fill="hold" grpId="0" nodeType="withEffect">
                                  <p:stCondLst>
                                    <p:cond delay="0"/>
                                  </p:stCondLst>
                                  <p:childTnLst>
                                    <p:animEffect transition="out" filter="circle(out)">
                                      <p:cBhvr>
                                        <p:cTn id="54" dur="5000"/>
                                        <p:tgtEl>
                                          <p:spTgt spid="45"/>
                                        </p:tgtEl>
                                      </p:cBhvr>
                                    </p:animEffect>
                                    <p:set>
                                      <p:cBhvr>
                                        <p:cTn id="55" dur="1" fill="hold">
                                          <p:stCondLst>
                                            <p:cond delay="4999"/>
                                          </p:stCondLst>
                                        </p:cTn>
                                        <p:tgtEl>
                                          <p:spTgt spid="45"/>
                                        </p:tgtEl>
                                        <p:attrNameLst>
                                          <p:attrName>style.visibility</p:attrName>
                                        </p:attrNameLst>
                                      </p:cBhvr>
                                      <p:to>
                                        <p:strVal val="hidden"/>
                                      </p:to>
                                    </p:set>
                                  </p:childTnLst>
                                </p:cTn>
                              </p:par>
                              <p:par>
                                <p:cTn id="56" presetID="6" presetClass="exit" presetSubtype="32" fill="hold" grpId="0" nodeType="withEffect">
                                  <p:stCondLst>
                                    <p:cond delay="0"/>
                                  </p:stCondLst>
                                  <p:childTnLst>
                                    <p:animEffect transition="out" filter="circle(out)">
                                      <p:cBhvr>
                                        <p:cTn id="57" dur="5000"/>
                                        <p:tgtEl>
                                          <p:spTgt spid="53"/>
                                        </p:tgtEl>
                                      </p:cBhvr>
                                    </p:animEffect>
                                    <p:set>
                                      <p:cBhvr>
                                        <p:cTn id="58" dur="1" fill="hold">
                                          <p:stCondLst>
                                            <p:cond delay="4999"/>
                                          </p:stCondLst>
                                        </p:cTn>
                                        <p:tgtEl>
                                          <p:spTgt spid="53"/>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9"/>
                                        </p:tgtEl>
                                      </p:cBhvr>
                                    </p:animEffect>
                                    <p:set>
                                      <p:cBhvr>
                                        <p:cTn id="61" dur="1" fill="hold">
                                          <p:stCondLst>
                                            <p:cond delay="4999"/>
                                          </p:stCondLst>
                                        </p:cTn>
                                        <p:tgtEl>
                                          <p:spTgt spid="9"/>
                                        </p:tgtEl>
                                        <p:attrNameLst>
                                          <p:attrName>style.visibility</p:attrName>
                                        </p:attrNameLst>
                                      </p:cBhvr>
                                      <p:to>
                                        <p:strVal val="hidden"/>
                                      </p:to>
                                    </p:set>
                                  </p:childTnLst>
                                </p:cTn>
                              </p:par>
                              <p:par>
                                <p:cTn id="62" presetID="3" presetClass="exit" presetSubtype="10" fill="hold" grpId="0" nodeType="withEffect">
                                  <p:stCondLst>
                                    <p:cond delay="0"/>
                                  </p:stCondLst>
                                  <p:childTnLst>
                                    <p:animEffect transition="out" filter="blinds(horizontal)">
                                      <p:cBhvr>
                                        <p:cTn id="63" dur="5000"/>
                                        <p:tgtEl>
                                          <p:spTgt spid="19"/>
                                        </p:tgtEl>
                                      </p:cBhvr>
                                    </p:animEffect>
                                    <p:set>
                                      <p:cBhvr>
                                        <p:cTn id="64" dur="1" fill="hold">
                                          <p:stCondLst>
                                            <p:cond delay="4999"/>
                                          </p:stCondLst>
                                        </p:cTn>
                                        <p:tgtEl>
                                          <p:spTgt spid="19"/>
                                        </p:tgtEl>
                                        <p:attrNameLst>
                                          <p:attrName>style.visibility</p:attrName>
                                        </p:attrNameLst>
                                      </p:cBhvr>
                                      <p:to>
                                        <p:strVal val="hidden"/>
                                      </p:to>
                                    </p:set>
                                  </p:childTnLst>
                                </p:cTn>
                              </p:par>
                              <p:par>
                                <p:cTn id="65" presetID="3" presetClass="exit" presetSubtype="10" fill="hold" grpId="0" nodeType="withEffect">
                                  <p:stCondLst>
                                    <p:cond delay="0"/>
                                  </p:stCondLst>
                                  <p:childTnLst>
                                    <p:animEffect transition="out" filter="blinds(horizontal)">
                                      <p:cBhvr>
                                        <p:cTn id="66" dur="5000"/>
                                        <p:tgtEl>
                                          <p:spTgt spid="27"/>
                                        </p:tgtEl>
                                      </p:cBhvr>
                                    </p:animEffect>
                                    <p:set>
                                      <p:cBhvr>
                                        <p:cTn id="67" dur="1" fill="hold">
                                          <p:stCondLst>
                                            <p:cond delay="4999"/>
                                          </p:stCondLst>
                                        </p:cTn>
                                        <p:tgtEl>
                                          <p:spTgt spid="27"/>
                                        </p:tgtEl>
                                        <p:attrNameLst>
                                          <p:attrName>style.visibility</p:attrName>
                                        </p:attrNameLst>
                                      </p:cBhvr>
                                      <p:to>
                                        <p:strVal val="hidden"/>
                                      </p:to>
                                    </p:set>
                                  </p:childTnLst>
                                </p:cTn>
                              </p:par>
                              <p:par>
                                <p:cTn id="68" presetID="3" presetClass="exit" presetSubtype="10" fill="hold" grpId="0" nodeType="withEffect">
                                  <p:stCondLst>
                                    <p:cond delay="0"/>
                                  </p:stCondLst>
                                  <p:childTnLst>
                                    <p:animEffect transition="out" filter="blinds(horizontal)">
                                      <p:cBhvr>
                                        <p:cTn id="69" dur="5000"/>
                                        <p:tgtEl>
                                          <p:spTgt spid="36"/>
                                        </p:tgtEl>
                                      </p:cBhvr>
                                    </p:animEffect>
                                    <p:set>
                                      <p:cBhvr>
                                        <p:cTn id="70" dur="1" fill="hold">
                                          <p:stCondLst>
                                            <p:cond delay="4999"/>
                                          </p:stCondLst>
                                        </p:cTn>
                                        <p:tgtEl>
                                          <p:spTgt spid="36"/>
                                        </p:tgtEl>
                                        <p:attrNameLst>
                                          <p:attrName>style.visibility</p:attrName>
                                        </p:attrNameLst>
                                      </p:cBhvr>
                                      <p:to>
                                        <p:strVal val="hidden"/>
                                      </p:to>
                                    </p:set>
                                  </p:childTnLst>
                                </p:cTn>
                              </p:par>
                              <p:par>
                                <p:cTn id="71" presetID="3" presetClass="exit" presetSubtype="10" fill="hold" grpId="0" nodeType="withEffect">
                                  <p:stCondLst>
                                    <p:cond delay="0"/>
                                  </p:stCondLst>
                                  <p:childTnLst>
                                    <p:animEffect transition="out" filter="blinds(horizontal)">
                                      <p:cBhvr>
                                        <p:cTn id="72" dur="5000"/>
                                        <p:tgtEl>
                                          <p:spTgt spid="46"/>
                                        </p:tgtEl>
                                      </p:cBhvr>
                                    </p:animEffect>
                                    <p:set>
                                      <p:cBhvr>
                                        <p:cTn id="73" dur="1" fill="hold">
                                          <p:stCondLst>
                                            <p:cond delay="4999"/>
                                          </p:stCondLst>
                                        </p:cTn>
                                        <p:tgtEl>
                                          <p:spTgt spid="46"/>
                                        </p:tgtEl>
                                        <p:attrNameLst>
                                          <p:attrName>style.visibility</p:attrName>
                                        </p:attrNameLst>
                                      </p:cBhvr>
                                      <p:to>
                                        <p:strVal val="hidden"/>
                                      </p:to>
                                    </p:set>
                                  </p:childTnLst>
                                </p:cTn>
                              </p:par>
                              <p:par>
                                <p:cTn id="74" presetID="3" presetClass="exit" presetSubtype="10" fill="hold" grpId="0" nodeType="withEffect">
                                  <p:stCondLst>
                                    <p:cond delay="0"/>
                                  </p:stCondLst>
                                  <p:childTnLst>
                                    <p:animEffect transition="out" filter="blinds(horizontal)">
                                      <p:cBhvr>
                                        <p:cTn id="75" dur="5000"/>
                                        <p:tgtEl>
                                          <p:spTgt spid="54"/>
                                        </p:tgtEl>
                                      </p:cBhvr>
                                    </p:animEffect>
                                    <p:set>
                                      <p:cBhvr>
                                        <p:cTn id="76" dur="1" fill="hold">
                                          <p:stCondLst>
                                            <p:cond delay="4999"/>
                                          </p:stCondLst>
                                        </p:cTn>
                                        <p:tgtEl>
                                          <p:spTgt spid="54"/>
                                        </p:tgtEl>
                                        <p:attrNameLst>
                                          <p:attrName>style.visibility</p:attrName>
                                        </p:attrNameLst>
                                      </p:cBhvr>
                                      <p:to>
                                        <p:strVal val="hidden"/>
                                      </p:to>
                                    </p:set>
                                  </p:childTnLst>
                                </p:cTn>
                              </p:par>
                              <p:par>
                                <p:cTn id="77" presetID="6" presetClass="exit" presetSubtype="32" fill="hold" grpId="0" nodeType="withEffect">
                                  <p:stCondLst>
                                    <p:cond delay="0"/>
                                  </p:stCondLst>
                                  <p:childTnLst>
                                    <p:animEffect transition="out" filter="circle(out)">
                                      <p:cBhvr>
                                        <p:cTn id="78" dur="5000"/>
                                        <p:tgtEl>
                                          <p:spTgt spid="10"/>
                                        </p:tgtEl>
                                      </p:cBhvr>
                                    </p:animEffect>
                                    <p:set>
                                      <p:cBhvr>
                                        <p:cTn id="79" dur="1" fill="hold">
                                          <p:stCondLst>
                                            <p:cond delay="4999"/>
                                          </p:stCondLst>
                                        </p:cTn>
                                        <p:tgtEl>
                                          <p:spTgt spid="10"/>
                                        </p:tgtEl>
                                        <p:attrNameLst>
                                          <p:attrName>style.visibility</p:attrName>
                                        </p:attrNameLst>
                                      </p:cBhvr>
                                      <p:to>
                                        <p:strVal val="hidden"/>
                                      </p:to>
                                    </p:set>
                                  </p:childTnLst>
                                </p:cTn>
                              </p:par>
                              <p:par>
                                <p:cTn id="80" presetID="6" presetClass="exit" presetSubtype="32" fill="hold" grpId="0" nodeType="withEffect">
                                  <p:stCondLst>
                                    <p:cond delay="0"/>
                                  </p:stCondLst>
                                  <p:childTnLst>
                                    <p:animEffect transition="out" filter="circle(out)">
                                      <p:cBhvr>
                                        <p:cTn id="81" dur="5000"/>
                                        <p:tgtEl>
                                          <p:spTgt spid="20"/>
                                        </p:tgtEl>
                                      </p:cBhvr>
                                    </p:animEffect>
                                    <p:set>
                                      <p:cBhvr>
                                        <p:cTn id="82" dur="1" fill="hold">
                                          <p:stCondLst>
                                            <p:cond delay="4999"/>
                                          </p:stCondLst>
                                        </p:cTn>
                                        <p:tgtEl>
                                          <p:spTgt spid="20"/>
                                        </p:tgtEl>
                                        <p:attrNameLst>
                                          <p:attrName>style.visibility</p:attrName>
                                        </p:attrNameLst>
                                      </p:cBhvr>
                                      <p:to>
                                        <p:strVal val="hidden"/>
                                      </p:to>
                                    </p:set>
                                  </p:childTnLst>
                                </p:cTn>
                              </p:par>
                              <p:par>
                                <p:cTn id="83" presetID="6" presetClass="exit" presetSubtype="32" fill="hold" grpId="0" nodeType="withEffect">
                                  <p:stCondLst>
                                    <p:cond delay="0"/>
                                  </p:stCondLst>
                                  <p:childTnLst>
                                    <p:animEffect transition="out" filter="circle(out)">
                                      <p:cBhvr>
                                        <p:cTn id="84" dur="5000"/>
                                        <p:tgtEl>
                                          <p:spTgt spid="28"/>
                                        </p:tgtEl>
                                      </p:cBhvr>
                                    </p:animEffect>
                                    <p:set>
                                      <p:cBhvr>
                                        <p:cTn id="85" dur="1" fill="hold">
                                          <p:stCondLst>
                                            <p:cond delay="4999"/>
                                          </p:stCondLst>
                                        </p:cTn>
                                        <p:tgtEl>
                                          <p:spTgt spid="28"/>
                                        </p:tgtEl>
                                        <p:attrNameLst>
                                          <p:attrName>style.visibility</p:attrName>
                                        </p:attrNameLst>
                                      </p:cBhvr>
                                      <p:to>
                                        <p:strVal val="hidden"/>
                                      </p:to>
                                    </p:set>
                                  </p:childTnLst>
                                </p:cTn>
                              </p:par>
                              <p:par>
                                <p:cTn id="86" presetID="6" presetClass="exit" presetSubtype="32" fill="hold" grpId="0" nodeType="withEffect">
                                  <p:stCondLst>
                                    <p:cond delay="0"/>
                                  </p:stCondLst>
                                  <p:childTnLst>
                                    <p:animEffect transition="out" filter="circle(out)">
                                      <p:cBhvr>
                                        <p:cTn id="87" dur="5000"/>
                                        <p:tgtEl>
                                          <p:spTgt spid="37"/>
                                        </p:tgtEl>
                                      </p:cBhvr>
                                    </p:animEffect>
                                    <p:set>
                                      <p:cBhvr>
                                        <p:cTn id="88" dur="1" fill="hold">
                                          <p:stCondLst>
                                            <p:cond delay="4999"/>
                                          </p:stCondLst>
                                        </p:cTn>
                                        <p:tgtEl>
                                          <p:spTgt spid="37"/>
                                        </p:tgtEl>
                                        <p:attrNameLst>
                                          <p:attrName>style.visibility</p:attrName>
                                        </p:attrNameLst>
                                      </p:cBhvr>
                                      <p:to>
                                        <p:strVal val="hidden"/>
                                      </p:to>
                                    </p:set>
                                  </p:childTnLst>
                                </p:cTn>
                              </p:par>
                              <p:par>
                                <p:cTn id="89" presetID="6" presetClass="exit" presetSubtype="32" fill="hold" grpId="0" nodeType="withEffect">
                                  <p:stCondLst>
                                    <p:cond delay="0"/>
                                  </p:stCondLst>
                                  <p:childTnLst>
                                    <p:animEffect transition="out" filter="circle(out)">
                                      <p:cBhvr>
                                        <p:cTn id="90" dur="5000"/>
                                        <p:tgtEl>
                                          <p:spTgt spid="47"/>
                                        </p:tgtEl>
                                      </p:cBhvr>
                                    </p:animEffect>
                                    <p:set>
                                      <p:cBhvr>
                                        <p:cTn id="91" dur="1" fill="hold">
                                          <p:stCondLst>
                                            <p:cond delay="4999"/>
                                          </p:stCondLst>
                                        </p:cTn>
                                        <p:tgtEl>
                                          <p:spTgt spid="47"/>
                                        </p:tgtEl>
                                        <p:attrNameLst>
                                          <p:attrName>style.visibility</p:attrName>
                                        </p:attrNameLst>
                                      </p:cBhvr>
                                      <p:to>
                                        <p:strVal val="hidden"/>
                                      </p:to>
                                    </p:set>
                                  </p:childTnLst>
                                </p:cTn>
                              </p:par>
                              <p:par>
                                <p:cTn id="92" presetID="6" presetClass="exit" presetSubtype="32" fill="hold" grpId="0" nodeType="withEffect">
                                  <p:stCondLst>
                                    <p:cond delay="0"/>
                                  </p:stCondLst>
                                  <p:childTnLst>
                                    <p:animEffect transition="out" filter="circle(out)">
                                      <p:cBhvr>
                                        <p:cTn id="93" dur="5000"/>
                                        <p:tgtEl>
                                          <p:spTgt spid="55"/>
                                        </p:tgtEl>
                                      </p:cBhvr>
                                    </p:animEffect>
                                    <p:set>
                                      <p:cBhvr>
                                        <p:cTn id="94" dur="1" fill="hold">
                                          <p:stCondLst>
                                            <p:cond delay="4999"/>
                                          </p:stCondLst>
                                        </p:cTn>
                                        <p:tgtEl>
                                          <p:spTgt spid="55"/>
                                        </p:tgtEl>
                                        <p:attrNameLst>
                                          <p:attrName>style.visibility</p:attrName>
                                        </p:attrNameLst>
                                      </p:cBhvr>
                                      <p:to>
                                        <p:strVal val="hidden"/>
                                      </p:to>
                                    </p:set>
                                  </p:childTnLst>
                                </p:cTn>
                              </p:par>
                              <p:par>
                                <p:cTn id="95" presetID="3" presetClass="exit" presetSubtype="10" fill="hold" grpId="0" nodeType="withEffect">
                                  <p:stCondLst>
                                    <p:cond delay="0"/>
                                  </p:stCondLst>
                                  <p:childTnLst>
                                    <p:animEffect transition="out" filter="blinds(horizontal)">
                                      <p:cBhvr>
                                        <p:cTn id="96" dur="5000"/>
                                        <p:tgtEl>
                                          <p:spTgt spid="11"/>
                                        </p:tgtEl>
                                      </p:cBhvr>
                                    </p:animEffect>
                                    <p:set>
                                      <p:cBhvr>
                                        <p:cTn id="97" dur="1" fill="hold">
                                          <p:stCondLst>
                                            <p:cond delay="4999"/>
                                          </p:stCondLst>
                                        </p:cTn>
                                        <p:tgtEl>
                                          <p:spTgt spid="11"/>
                                        </p:tgtEl>
                                        <p:attrNameLst>
                                          <p:attrName>style.visibility</p:attrName>
                                        </p:attrNameLst>
                                      </p:cBhvr>
                                      <p:to>
                                        <p:strVal val="hidden"/>
                                      </p:to>
                                    </p:set>
                                  </p:childTnLst>
                                </p:cTn>
                              </p:par>
                              <p:par>
                                <p:cTn id="98" presetID="3" presetClass="exit" presetSubtype="10" fill="hold" grpId="0" nodeType="withEffect">
                                  <p:stCondLst>
                                    <p:cond delay="0"/>
                                  </p:stCondLst>
                                  <p:childTnLst>
                                    <p:animEffect transition="out" filter="blinds(horizontal)">
                                      <p:cBhvr>
                                        <p:cTn id="99" dur="5000"/>
                                        <p:tgtEl>
                                          <p:spTgt spid="21"/>
                                        </p:tgtEl>
                                      </p:cBhvr>
                                    </p:animEffect>
                                    <p:set>
                                      <p:cBhvr>
                                        <p:cTn id="100" dur="1" fill="hold">
                                          <p:stCondLst>
                                            <p:cond delay="4999"/>
                                          </p:stCondLst>
                                        </p:cTn>
                                        <p:tgtEl>
                                          <p:spTgt spid="21"/>
                                        </p:tgtEl>
                                        <p:attrNameLst>
                                          <p:attrName>style.visibility</p:attrName>
                                        </p:attrNameLst>
                                      </p:cBhvr>
                                      <p:to>
                                        <p:strVal val="hidden"/>
                                      </p:to>
                                    </p:set>
                                  </p:childTnLst>
                                </p:cTn>
                              </p:par>
                              <p:par>
                                <p:cTn id="101" presetID="3" presetClass="exit" presetSubtype="10" fill="hold" grpId="0" nodeType="withEffect">
                                  <p:stCondLst>
                                    <p:cond delay="0"/>
                                  </p:stCondLst>
                                  <p:childTnLst>
                                    <p:animEffect transition="out" filter="blinds(horizontal)">
                                      <p:cBhvr>
                                        <p:cTn id="102" dur="5000"/>
                                        <p:tgtEl>
                                          <p:spTgt spid="29"/>
                                        </p:tgtEl>
                                      </p:cBhvr>
                                    </p:animEffect>
                                    <p:set>
                                      <p:cBhvr>
                                        <p:cTn id="103" dur="1" fill="hold">
                                          <p:stCondLst>
                                            <p:cond delay="4999"/>
                                          </p:stCondLst>
                                        </p:cTn>
                                        <p:tgtEl>
                                          <p:spTgt spid="29"/>
                                        </p:tgtEl>
                                        <p:attrNameLst>
                                          <p:attrName>style.visibility</p:attrName>
                                        </p:attrNameLst>
                                      </p:cBhvr>
                                      <p:to>
                                        <p:strVal val="hidden"/>
                                      </p:to>
                                    </p:set>
                                  </p:childTnLst>
                                </p:cTn>
                              </p:par>
                              <p:par>
                                <p:cTn id="104" presetID="3" presetClass="exit" presetSubtype="10" fill="hold" grpId="0" nodeType="withEffect">
                                  <p:stCondLst>
                                    <p:cond delay="0"/>
                                  </p:stCondLst>
                                  <p:childTnLst>
                                    <p:animEffect transition="out" filter="blinds(horizontal)">
                                      <p:cBhvr>
                                        <p:cTn id="105" dur="5000"/>
                                        <p:tgtEl>
                                          <p:spTgt spid="38"/>
                                        </p:tgtEl>
                                      </p:cBhvr>
                                    </p:animEffect>
                                    <p:set>
                                      <p:cBhvr>
                                        <p:cTn id="106" dur="1" fill="hold">
                                          <p:stCondLst>
                                            <p:cond delay="4999"/>
                                          </p:stCondLst>
                                        </p:cTn>
                                        <p:tgtEl>
                                          <p:spTgt spid="38"/>
                                        </p:tgtEl>
                                        <p:attrNameLst>
                                          <p:attrName>style.visibility</p:attrName>
                                        </p:attrNameLst>
                                      </p:cBhvr>
                                      <p:to>
                                        <p:strVal val="hidden"/>
                                      </p:to>
                                    </p:set>
                                  </p:childTnLst>
                                </p:cTn>
                              </p:par>
                              <p:par>
                                <p:cTn id="107" presetID="3" presetClass="exit" presetSubtype="10" fill="hold" grpId="0" nodeType="withEffect">
                                  <p:stCondLst>
                                    <p:cond delay="0"/>
                                  </p:stCondLst>
                                  <p:childTnLst>
                                    <p:animEffect transition="out" filter="blinds(horizontal)">
                                      <p:cBhvr>
                                        <p:cTn id="108" dur="5000"/>
                                        <p:tgtEl>
                                          <p:spTgt spid="48"/>
                                        </p:tgtEl>
                                      </p:cBhvr>
                                    </p:animEffect>
                                    <p:set>
                                      <p:cBhvr>
                                        <p:cTn id="109" dur="1" fill="hold">
                                          <p:stCondLst>
                                            <p:cond delay="4999"/>
                                          </p:stCondLst>
                                        </p:cTn>
                                        <p:tgtEl>
                                          <p:spTgt spid="48"/>
                                        </p:tgtEl>
                                        <p:attrNameLst>
                                          <p:attrName>style.visibility</p:attrName>
                                        </p:attrNameLst>
                                      </p:cBhvr>
                                      <p:to>
                                        <p:strVal val="hidden"/>
                                      </p:to>
                                    </p:set>
                                  </p:childTnLst>
                                </p:cTn>
                              </p:par>
                              <p:par>
                                <p:cTn id="110" presetID="3" presetClass="exit" presetSubtype="10" fill="hold" grpId="0" nodeType="withEffect">
                                  <p:stCondLst>
                                    <p:cond delay="0"/>
                                  </p:stCondLst>
                                  <p:childTnLst>
                                    <p:animEffect transition="out" filter="blinds(horizontal)">
                                      <p:cBhvr>
                                        <p:cTn id="111" dur="5000"/>
                                        <p:tgtEl>
                                          <p:spTgt spid="56"/>
                                        </p:tgtEl>
                                      </p:cBhvr>
                                    </p:animEffect>
                                    <p:set>
                                      <p:cBhvr>
                                        <p:cTn id="112" dur="1" fill="hold">
                                          <p:stCondLst>
                                            <p:cond delay="4999"/>
                                          </p:stCondLst>
                                        </p:cTn>
                                        <p:tgtEl>
                                          <p:spTgt spid="56"/>
                                        </p:tgtEl>
                                        <p:attrNameLst>
                                          <p:attrName>style.visibility</p:attrName>
                                        </p:attrNameLst>
                                      </p:cBhvr>
                                      <p:to>
                                        <p:strVal val="hidden"/>
                                      </p:to>
                                    </p:set>
                                  </p:childTnLst>
                                </p:cTn>
                              </p:par>
                              <p:par>
                                <p:cTn id="113" presetID="6" presetClass="exit" presetSubtype="32" fill="hold" grpId="0" nodeType="withEffect">
                                  <p:stCondLst>
                                    <p:cond delay="0"/>
                                  </p:stCondLst>
                                  <p:childTnLst>
                                    <p:animEffect transition="out" filter="circle(out)">
                                      <p:cBhvr>
                                        <p:cTn id="114" dur="5000"/>
                                        <p:tgtEl>
                                          <p:spTgt spid="12"/>
                                        </p:tgtEl>
                                      </p:cBhvr>
                                    </p:animEffect>
                                    <p:set>
                                      <p:cBhvr>
                                        <p:cTn id="115" dur="1" fill="hold">
                                          <p:stCondLst>
                                            <p:cond delay="4999"/>
                                          </p:stCondLst>
                                        </p:cTn>
                                        <p:tgtEl>
                                          <p:spTgt spid="12"/>
                                        </p:tgtEl>
                                        <p:attrNameLst>
                                          <p:attrName>style.visibility</p:attrName>
                                        </p:attrNameLst>
                                      </p:cBhvr>
                                      <p:to>
                                        <p:strVal val="hidden"/>
                                      </p:to>
                                    </p:set>
                                  </p:childTnLst>
                                </p:cTn>
                              </p:par>
                              <p:par>
                                <p:cTn id="116" presetID="6" presetClass="exit" presetSubtype="32" fill="hold" grpId="0" nodeType="withEffect">
                                  <p:stCondLst>
                                    <p:cond delay="0"/>
                                  </p:stCondLst>
                                  <p:childTnLst>
                                    <p:animEffect transition="out" filter="circle(out)">
                                      <p:cBhvr>
                                        <p:cTn id="117" dur="5000"/>
                                        <p:tgtEl>
                                          <p:spTgt spid="22"/>
                                        </p:tgtEl>
                                      </p:cBhvr>
                                    </p:animEffect>
                                    <p:set>
                                      <p:cBhvr>
                                        <p:cTn id="118" dur="1" fill="hold">
                                          <p:stCondLst>
                                            <p:cond delay="4999"/>
                                          </p:stCondLst>
                                        </p:cTn>
                                        <p:tgtEl>
                                          <p:spTgt spid="22"/>
                                        </p:tgtEl>
                                        <p:attrNameLst>
                                          <p:attrName>style.visibility</p:attrName>
                                        </p:attrNameLst>
                                      </p:cBhvr>
                                      <p:to>
                                        <p:strVal val="hidden"/>
                                      </p:to>
                                    </p:set>
                                  </p:childTnLst>
                                </p:cTn>
                              </p:par>
                              <p:par>
                                <p:cTn id="119" presetID="6" presetClass="exit" presetSubtype="32" fill="hold" grpId="0" nodeType="withEffect">
                                  <p:stCondLst>
                                    <p:cond delay="0"/>
                                  </p:stCondLst>
                                  <p:childTnLst>
                                    <p:animEffect transition="out" filter="circle(out)">
                                      <p:cBhvr>
                                        <p:cTn id="120" dur="5000"/>
                                        <p:tgtEl>
                                          <p:spTgt spid="30"/>
                                        </p:tgtEl>
                                      </p:cBhvr>
                                    </p:animEffect>
                                    <p:set>
                                      <p:cBhvr>
                                        <p:cTn id="121" dur="1" fill="hold">
                                          <p:stCondLst>
                                            <p:cond delay="4999"/>
                                          </p:stCondLst>
                                        </p:cTn>
                                        <p:tgtEl>
                                          <p:spTgt spid="30"/>
                                        </p:tgtEl>
                                        <p:attrNameLst>
                                          <p:attrName>style.visibility</p:attrName>
                                        </p:attrNameLst>
                                      </p:cBhvr>
                                      <p:to>
                                        <p:strVal val="hidden"/>
                                      </p:to>
                                    </p:set>
                                  </p:childTnLst>
                                </p:cTn>
                              </p:par>
                              <p:par>
                                <p:cTn id="122" presetID="6" presetClass="exit" presetSubtype="32" fill="hold" grpId="0" nodeType="withEffect">
                                  <p:stCondLst>
                                    <p:cond delay="0"/>
                                  </p:stCondLst>
                                  <p:childTnLst>
                                    <p:animEffect transition="out" filter="circle(out)">
                                      <p:cBhvr>
                                        <p:cTn id="123" dur="5000"/>
                                        <p:tgtEl>
                                          <p:spTgt spid="39"/>
                                        </p:tgtEl>
                                      </p:cBhvr>
                                    </p:animEffect>
                                    <p:set>
                                      <p:cBhvr>
                                        <p:cTn id="124" dur="1" fill="hold">
                                          <p:stCondLst>
                                            <p:cond delay="4999"/>
                                          </p:stCondLst>
                                        </p:cTn>
                                        <p:tgtEl>
                                          <p:spTgt spid="39"/>
                                        </p:tgtEl>
                                        <p:attrNameLst>
                                          <p:attrName>style.visibility</p:attrName>
                                        </p:attrNameLst>
                                      </p:cBhvr>
                                      <p:to>
                                        <p:strVal val="hidden"/>
                                      </p:to>
                                    </p:set>
                                  </p:childTnLst>
                                </p:cTn>
                              </p:par>
                              <p:par>
                                <p:cTn id="125" presetID="6" presetClass="exit" presetSubtype="32" fill="hold" grpId="0" nodeType="withEffect">
                                  <p:stCondLst>
                                    <p:cond delay="0"/>
                                  </p:stCondLst>
                                  <p:childTnLst>
                                    <p:animEffect transition="out" filter="circle(out)">
                                      <p:cBhvr>
                                        <p:cTn id="126" dur="5000"/>
                                        <p:tgtEl>
                                          <p:spTgt spid="49"/>
                                        </p:tgtEl>
                                      </p:cBhvr>
                                    </p:animEffect>
                                    <p:set>
                                      <p:cBhvr>
                                        <p:cTn id="127" dur="1" fill="hold">
                                          <p:stCondLst>
                                            <p:cond delay="4999"/>
                                          </p:stCondLst>
                                        </p:cTn>
                                        <p:tgtEl>
                                          <p:spTgt spid="49"/>
                                        </p:tgtEl>
                                        <p:attrNameLst>
                                          <p:attrName>style.visibility</p:attrName>
                                        </p:attrNameLst>
                                      </p:cBhvr>
                                      <p:to>
                                        <p:strVal val="hidden"/>
                                      </p:to>
                                    </p:set>
                                  </p:childTnLst>
                                </p:cTn>
                              </p:par>
                              <p:par>
                                <p:cTn id="128" presetID="6" presetClass="exit" presetSubtype="32" fill="hold" grpId="0" nodeType="withEffect">
                                  <p:stCondLst>
                                    <p:cond delay="0"/>
                                  </p:stCondLst>
                                  <p:childTnLst>
                                    <p:animEffect transition="out" filter="circle(out)">
                                      <p:cBhvr>
                                        <p:cTn id="129" dur="5000"/>
                                        <p:tgtEl>
                                          <p:spTgt spid="57"/>
                                        </p:tgtEl>
                                      </p:cBhvr>
                                    </p:animEffect>
                                    <p:set>
                                      <p:cBhvr>
                                        <p:cTn id="130" dur="1" fill="hold">
                                          <p:stCondLst>
                                            <p:cond delay="4999"/>
                                          </p:stCondLst>
                                        </p:cTn>
                                        <p:tgtEl>
                                          <p:spTgt spid="57"/>
                                        </p:tgtEl>
                                        <p:attrNameLst>
                                          <p:attrName>style.visibility</p:attrName>
                                        </p:attrNameLst>
                                      </p:cBhvr>
                                      <p:to>
                                        <p:strVal val="hidden"/>
                                      </p:to>
                                    </p:set>
                                  </p:childTnLst>
                                </p:cTn>
                              </p:par>
                              <p:par>
                                <p:cTn id="131" presetID="3" presetClass="exit" presetSubtype="10" fill="hold" grpId="0" nodeType="withEffect">
                                  <p:stCondLst>
                                    <p:cond delay="0"/>
                                  </p:stCondLst>
                                  <p:childTnLst>
                                    <p:animEffect transition="out" filter="blinds(horizontal)">
                                      <p:cBhvr>
                                        <p:cTn id="132" dur="5000"/>
                                        <p:tgtEl>
                                          <p:spTgt spid="13"/>
                                        </p:tgtEl>
                                      </p:cBhvr>
                                    </p:animEffect>
                                    <p:set>
                                      <p:cBhvr>
                                        <p:cTn id="133" dur="1" fill="hold">
                                          <p:stCondLst>
                                            <p:cond delay="4999"/>
                                          </p:stCondLst>
                                        </p:cTn>
                                        <p:tgtEl>
                                          <p:spTgt spid="13"/>
                                        </p:tgtEl>
                                        <p:attrNameLst>
                                          <p:attrName>style.visibility</p:attrName>
                                        </p:attrNameLst>
                                      </p:cBhvr>
                                      <p:to>
                                        <p:strVal val="hidden"/>
                                      </p:to>
                                    </p:set>
                                  </p:childTnLst>
                                </p:cTn>
                              </p:par>
                              <p:par>
                                <p:cTn id="134" presetID="3" presetClass="exit" presetSubtype="10" fill="hold" grpId="0" nodeType="withEffect">
                                  <p:stCondLst>
                                    <p:cond delay="0"/>
                                  </p:stCondLst>
                                  <p:childTnLst>
                                    <p:animEffect transition="out" filter="blinds(horizontal)">
                                      <p:cBhvr>
                                        <p:cTn id="135" dur="5000"/>
                                        <p:tgtEl>
                                          <p:spTgt spid="23"/>
                                        </p:tgtEl>
                                      </p:cBhvr>
                                    </p:animEffect>
                                    <p:set>
                                      <p:cBhvr>
                                        <p:cTn id="136" dur="1" fill="hold">
                                          <p:stCondLst>
                                            <p:cond delay="4999"/>
                                          </p:stCondLst>
                                        </p:cTn>
                                        <p:tgtEl>
                                          <p:spTgt spid="23"/>
                                        </p:tgtEl>
                                        <p:attrNameLst>
                                          <p:attrName>style.visibility</p:attrName>
                                        </p:attrNameLst>
                                      </p:cBhvr>
                                      <p:to>
                                        <p:strVal val="hidden"/>
                                      </p:to>
                                    </p:set>
                                  </p:childTnLst>
                                </p:cTn>
                              </p:par>
                              <p:par>
                                <p:cTn id="137" presetID="3" presetClass="exit" presetSubtype="10" fill="hold" grpId="0" nodeType="withEffect">
                                  <p:stCondLst>
                                    <p:cond delay="0"/>
                                  </p:stCondLst>
                                  <p:childTnLst>
                                    <p:animEffect transition="out" filter="blinds(horizontal)">
                                      <p:cBhvr>
                                        <p:cTn id="138" dur="5000"/>
                                        <p:tgtEl>
                                          <p:spTgt spid="31"/>
                                        </p:tgtEl>
                                      </p:cBhvr>
                                    </p:animEffect>
                                    <p:set>
                                      <p:cBhvr>
                                        <p:cTn id="139" dur="1" fill="hold">
                                          <p:stCondLst>
                                            <p:cond delay="4999"/>
                                          </p:stCondLst>
                                        </p:cTn>
                                        <p:tgtEl>
                                          <p:spTgt spid="31"/>
                                        </p:tgtEl>
                                        <p:attrNameLst>
                                          <p:attrName>style.visibility</p:attrName>
                                        </p:attrNameLst>
                                      </p:cBhvr>
                                      <p:to>
                                        <p:strVal val="hidden"/>
                                      </p:to>
                                    </p:set>
                                  </p:childTnLst>
                                </p:cTn>
                              </p:par>
                              <p:par>
                                <p:cTn id="140" presetID="3" presetClass="exit" presetSubtype="10" fill="hold" grpId="0" nodeType="withEffect">
                                  <p:stCondLst>
                                    <p:cond delay="0"/>
                                  </p:stCondLst>
                                  <p:childTnLst>
                                    <p:animEffect transition="out" filter="blinds(horizontal)">
                                      <p:cBhvr>
                                        <p:cTn id="141" dur="5000"/>
                                        <p:tgtEl>
                                          <p:spTgt spid="40"/>
                                        </p:tgtEl>
                                      </p:cBhvr>
                                    </p:animEffect>
                                    <p:set>
                                      <p:cBhvr>
                                        <p:cTn id="142" dur="1" fill="hold">
                                          <p:stCondLst>
                                            <p:cond delay="4999"/>
                                          </p:stCondLst>
                                        </p:cTn>
                                        <p:tgtEl>
                                          <p:spTgt spid="40"/>
                                        </p:tgtEl>
                                        <p:attrNameLst>
                                          <p:attrName>style.visibility</p:attrName>
                                        </p:attrNameLst>
                                      </p:cBhvr>
                                      <p:to>
                                        <p:strVal val="hidden"/>
                                      </p:to>
                                    </p:set>
                                  </p:childTnLst>
                                </p:cTn>
                              </p:par>
                              <p:par>
                                <p:cTn id="143" presetID="3" presetClass="exit" presetSubtype="10" fill="hold" grpId="0" nodeType="withEffect">
                                  <p:stCondLst>
                                    <p:cond delay="0"/>
                                  </p:stCondLst>
                                  <p:childTnLst>
                                    <p:animEffect transition="out" filter="blinds(horizontal)">
                                      <p:cBhvr>
                                        <p:cTn id="144" dur="5000"/>
                                        <p:tgtEl>
                                          <p:spTgt spid="50"/>
                                        </p:tgtEl>
                                      </p:cBhvr>
                                    </p:animEffect>
                                    <p:set>
                                      <p:cBhvr>
                                        <p:cTn id="145" dur="1" fill="hold">
                                          <p:stCondLst>
                                            <p:cond delay="4999"/>
                                          </p:stCondLst>
                                        </p:cTn>
                                        <p:tgtEl>
                                          <p:spTgt spid="50"/>
                                        </p:tgtEl>
                                        <p:attrNameLst>
                                          <p:attrName>style.visibility</p:attrName>
                                        </p:attrNameLst>
                                      </p:cBhvr>
                                      <p:to>
                                        <p:strVal val="hidden"/>
                                      </p:to>
                                    </p:set>
                                  </p:childTnLst>
                                </p:cTn>
                              </p:par>
                              <p:par>
                                <p:cTn id="146" presetID="3" presetClass="exit" presetSubtype="10" fill="hold" grpId="0" nodeType="withEffect">
                                  <p:stCondLst>
                                    <p:cond delay="0"/>
                                  </p:stCondLst>
                                  <p:childTnLst>
                                    <p:animEffect transition="out" filter="blinds(horizontal)">
                                      <p:cBhvr>
                                        <p:cTn id="147" dur="5000"/>
                                        <p:tgtEl>
                                          <p:spTgt spid="58"/>
                                        </p:tgtEl>
                                      </p:cBhvr>
                                    </p:animEffect>
                                    <p:set>
                                      <p:cBhvr>
                                        <p:cTn id="148" dur="1" fill="hold">
                                          <p:stCondLst>
                                            <p:cond delay="4999"/>
                                          </p:stCondLst>
                                        </p:cTn>
                                        <p:tgtEl>
                                          <p:spTgt spid="58"/>
                                        </p:tgtEl>
                                        <p:attrNameLst>
                                          <p:attrName>style.visibility</p:attrName>
                                        </p:attrNameLst>
                                      </p:cBhvr>
                                      <p:to>
                                        <p:strVal val="hidden"/>
                                      </p:to>
                                    </p:set>
                                  </p:childTnLst>
                                </p:cTn>
                              </p:par>
                              <p:par>
                                <p:cTn id="149" presetID="6" presetClass="exit" presetSubtype="32" fill="hold" grpId="0" nodeType="withEffect">
                                  <p:stCondLst>
                                    <p:cond delay="0"/>
                                  </p:stCondLst>
                                  <p:childTnLst>
                                    <p:animEffect transition="out" filter="circle(out)">
                                      <p:cBhvr>
                                        <p:cTn id="150" dur="5000"/>
                                        <p:tgtEl>
                                          <p:spTgt spid="14"/>
                                        </p:tgtEl>
                                      </p:cBhvr>
                                    </p:animEffect>
                                    <p:set>
                                      <p:cBhvr>
                                        <p:cTn id="151" dur="1" fill="hold">
                                          <p:stCondLst>
                                            <p:cond delay="4999"/>
                                          </p:stCondLst>
                                        </p:cTn>
                                        <p:tgtEl>
                                          <p:spTgt spid="14"/>
                                        </p:tgtEl>
                                        <p:attrNameLst>
                                          <p:attrName>style.visibility</p:attrName>
                                        </p:attrNameLst>
                                      </p:cBhvr>
                                      <p:to>
                                        <p:strVal val="hidden"/>
                                      </p:to>
                                    </p:set>
                                  </p:childTnLst>
                                </p:cTn>
                              </p:par>
                              <p:par>
                                <p:cTn id="152" presetID="6" presetClass="exit" presetSubtype="32" fill="hold" grpId="0" nodeType="withEffect">
                                  <p:stCondLst>
                                    <p:cond delay="0"/>
                                  </p:stCondLst>
                                  <p:childTnLst>
                                    <p:animEffect transition="out" filter="circle(out)">
                                      <p:cBhvr>
                                        <p:cTn id="153" dur="5000"/>
                                        <p:tgtEl>
                                          <p:spTgt spid="24"/>
                                        </p:tgtEl>
                                      </p:cBhvr>
                                    </p:animEffect>
                                    <p:set>
                                      <p:cBhvr>
                                        <p:cTn id="154" dur="1" fill="hold">
                                          <p:stCondLst>
                                            <p:cond delay="4999"/>
                                          </p:stCondLst>
                                        </p:cTn>
                                        <p:tgtEl>
                                          <p:spTgt spid="24"/>
                                        </p:tgtEl>
                                        <p:attrNameLst>
                                          <p:attrName>style.visibility</p:attrName>
                                        </p:attrNameLst>
                                      </p:cBhvr>
                                      <p:to>
                                        <p:strVal val="hidden"/>
                                      </p:to>
                                    </p:set>
                                  </p:childTnLst>
                                </p:cTn>
                              </p:par>
                              <p:par>
                                <p:cTn id="155" presetID="6" presetClass="exit" presetSubtype="32" fill="hold" grpId="0" nodeType="withEffect">
                                  <p:stCondLst>
                                    <p:cond delay="0"/>
                                  </p:stCondLst>
                                  <p:childTnLst>
                                    <p:animEffect transition="out" filter="circle(out)">
                                      <p:cBhvr>
                                        <p:cTn id="156" dur="5000"/>
                                        <p:tgtEl>
                                          <p:spTgt spid="32"/>
                                        </p:tgtEl>
                                      </p:cBhvr>
                                    </p:animEffect>
                                    <p:set>
                                      <p:cBhvr>
                                        <p:cTn id="157" dur="1" fill="hold">
                                          <p:stCondLst>
                                            <p:cond delay="4999"/>
                                          </p:stCondLst>
                                        </p:cTn>
                                        <p:tgtEl>
                                          <p:spTgt spid="32"/>
                                        </p:tgtEl>
                                        <p:attrNameLst>
                                          <p:attrName>style.visibility</p:attrName>
                                        </p:attrNameLst>
                                      </p:cBhvr>
                                      <p:to>
                                        <p:strVal val="hidden"/>
                                      </p:to>
                                    </p:set>
                                  </p:childTnLst>
                                </p:cTn>
                              </p:par>
                              <p:par>
                                <p:cTn id="158" presetID="6" presetClass="exit" presetSubtype="32" fill="hold" grpId="0" nodeType="withEffect">
                                  <p:stCondLst>
                                    <p:cond delay="0"/>
                                  </p:stCondLst>
                                  <p:childTnLst>
                                    <p:animEffect transition="out" filter="circle(out)">
                                      <p:cBhvr>
                                        <p:cTn id="159" dur="5000"/>
                                        <p:tgtEl>
                                          <p:spTgt spid="41"/>
                                        </p:tgtEl>
                                      </p:cBhvr>
                                    </p:animEffect>
                                    <p:set>
                                      <p:cBhvr>
                                        <p:cTn id="160" dur="1" fill="hold">
                                          <p:stCondLst>
                                            <p:cond delay="4999"/>
                                          </p:stCondLst>
                                        </p:cTn>
                                        <p:tgtEl>
                                          <p:spTgt spid="41"/>
                                        </p:tgtEl>
                                        <p:attrNameLst>
                                          <p:attrName>style.visibility</p:attrName>
                                        </p:attrNameLst>
                                      </p:cBhvr>
                                      <p:to>
                                        <p:strVal val="hidden"/>
                                      </p:to>
                                    </p:set>
                                  </p:childTnLst>
                                </p:cTn>
                              </p:par>
                              <p:par>
                                <p:cTn id="161" presetID="6" presetClass="exit" presetSubtype="32" fill="hold" grpId="0" nodeType="withEffect">
                                  <p:stCondLst>
                                    <p:cond delay="0"/>
                                  </p:stCondLst>
                                  <p:childTnLst>
                                    <p:animEffect transition="out" filter="circle(out)">
                                      <p:cBhvr>
                                        <p:cTn id="162" dur="5000"/>
                                        <p:tgtEl>
                                          <p:spTgt spid="51"/>
                                        </p:tgtEl>
                                      </p:cBhvr>
                                    </p:animEffect>
                                    <p:set>
                                      <p:cBhvr>
                                        <p:cTn id="163" dur="1" fill="hold">
                                          <p:stCondLst>
                                            <p:cond delay="4999"/>
                                          </p:stCondLst>
                                        </p:cTn>
                                        <p:tgtEl>
                                          <p:spTgt spid="51"/>
                                        </p:tgtEl>
                                        <p:attrNameLst>
                                          <p:attrName>style.visibility</p:attrName>
                                        </p:attrNameLst>
                                      </p:cBhvr>
                                      <p:to>
                                        <p:strVal val="hidden"/>
                                      </p:to>
                                    </p:set>
                                  </p:childTnLst>
                                </p:cTn>
                              </p:par>
                              <p:par>
                                <p:cTn id="164" presetID="6" presetClass="exit" presetSubtype="32" fill="hold" grpId="0" nodeType="withEffect">
                                  <p:stCondLst>
                                    <p:cond delay="0"/>
                                  </p:stCondLst>
                                  <p:childTnLst>
                                    <p:animEffect transition="out" filter="circle(out)">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3" presetClass="exit" presetSubtype="10" fill="hold" grpId="0" nodeType="withEffect">
                                  <p:stCondLst>
                                    <p:cond delay="0"/>
                                  </p:stCondLst>
                                  <p:childTnLst>
                                    <p:animEffect transition="out" filter="blinds(horizontal)">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3" presetClass="exit" presetSubtype="10" fill="hold" grpId="0" nodeType="withEffect">
                                  <p:stCondLst>
                                    <p:cond delay="0"/>
                                  </p:stCondLst>
                                  <p:childTnLst>
                                    <p:animEffect transition="out" filter="blinds(horizontal)">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3" presetClass="exit" presetSubtype="10" fill="hold" grpId="0" nodeType="withEffect">
                                  <p:stCondLst>
                                    <p:cond delay="0"/>
                                  </p:stCondLst>
                                  <p:childTnLst>
                                    <p:animEffect transition="out" filter="blinds(horizontal)">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3" presetClass="exit" presetSubtype="10" fill="hold" grpId="0" nodeType="withEffect">
                                  <p:stCondLst>
                                    <p:cond delay="0"/>
                                  </p:stCondLst>
                                  <p:childTnLst>
                                    <p:animEffect transition="out" filter="blinds(horizontal)">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3" presetClass="exit" presetSubtype="10" fill="hold" grpId="0" nodeType="withEffect">
                                  <p:stCondLst>
                                    <p:cond delay="0"/>
                                  </p:stCondLst>
                                  <p:childTnLst>
                                    <p:animEffect transition="out" filter="blinds(horizontal)">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3" presetClass="exit" presetSubtype="10" fill="hold" grpId="0" nodeType="withEffect">
                                  <p:stCondLst>
                                    <p:cond delay="0"/>
                                  </p:stCondLst>
                                  <p:childTnLst>
                                    <p:animEffect transition="out" filter="blinds(horizontal)">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b2791a616dbe53aefb5317d9779104e5.jpg"/>
          <p:cNvPicPr>
            <a:picLocks noChangeAspect="1"/>
          </p:cNvPicPr>
          <p:nvPr/>
        </p:nvPicPr>
        <p:blipFill>
          <a:blip r:embed="rId2"/>
          <a:stretch>
            <a:fillRect/>
          </a:stretch>
        </p:blipFill>
        <p:spPr>
          <a:xfrm>
            <a:off x="0" y="1255"/>
            <a:ext cx="9144000" cy="514099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4" presetClass="exit" presetSubtype="32" fill="hold" grpId="0" nodeType="withEffect">
                                  <p:stCondLst>
                                    <p:cond delay="0"/>
                                  </p:stCondLst>
                                  <p:childTnLst>
                                    <p:animEffect transition="out" filter="box(out)">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4" presetClass="exit" presetSubtype="32" fill="hold" grpId="0" nodeType="withEffect">
                                  <p:stCondLst>
                                    <p:cond delay="0"/>
                                  </p:stCondLst>
                                  <p:childTnLst>
                                    <p:animEffect transition="out" filter="box(out)">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4" presetClass="exit" presetSubtype="32" fill="hold" grpId="0" nodeType="withEffect">
                                  <p:stCondLst>
                                    <p:cond delay="0"/>
                                  </p:stCondLst>
                                  <p:childTnLst>
                                    <p:animEffect transition="out" filter="box(out)">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4" presetClass="exit" presetSubtype="32" fill="hold" grpId="0" nodeType="withEffect">
                                  <p:stCondLst>
                                    <p:cond delay="0"/>
                                  </p:stCondLst>
                                  <p:childTnLst>
                                    <p:animEffect transition="out" filter="box(out)">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4" presetClass="exit" presetSubtype="32" fill="hold" grpId="0" nodeType="withEffect">
                                  <p:stCondLst>
                                    <p:cond delay="0"/>
                                  </p:stCondLst>
                                  <p:childTnLst>
                                    <p:animEffect transition="out" filter="box(out)">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4" presetClass="exit" presetSubtype="32" fill="hold" grpId="0" nodeType="withEffect">
                                  <p:stCondLst>
                                    <p:cond delay="0"/>
                                  </p:stCondLst>
                                  <p:childTnLst>
                                    <p:animEffect transition="out" filter="box(out)">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4" presetClass="exit" presetSubtype="32" fill="hold" grpId="0" nodeType="withEffect">
                                  <p:stCondLst>
                                    <p:cond delay="0"/>
                                  </p:stCondLst>
                                  <p:childTnLst>
                                    <p:animEffect transition="out" filter="box(out)">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4" presetClass="exit" presetSubtype="32" fill="hold" grpId="0" nodeType="withEffect">
                                  <p:stCondLst>
                                    <p:cond delay="0"/>
                                  </p:stCondLst>
                                  <p:childTnLst>
                                    <p:animEffect transition="out" filter="box(out)">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4" presetClass="exit" presetSubtype="32" fill="hold" grpId="0" nodeType="withEffect">
                                  <p:stCondLst>
                                    <p:cond delay="0"/>
                                  </p:stCondLst>
                                  <p:childTnLst>
                                    <p:animEffect transition="out" filter="box(out)">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4" presetClass="exit" presetSubtype="32" fill="hold" grpId="0" nodeType="withEffect">
                                  <p:stCondLst>
                                    <p:cond delay="0"/>
                                  </p:stCondLst>
                                  <p:childTnLst>
                                    <p:animEffect transition="out" filter="box(out)">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4" presetClass="exit" presetSubtype="32" fill="hold" grpId="0" nodeType="withEffect">
                                  <p:stCondLst>
                                    <p:cond delay="0"/>
                                  </p:stCondLst>
                                  <p:childTnLst>
                                    <p:animEffect transition="out" filter="box(out)">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4" presetClass="exit" presetSubtype="32" fill="hold" grpId="0" nodeType="withEffect">
                                  <p:stCondLst>
                                    <p:cond delay="0"/>
                                  </p:stCondLst>
                                  <p:childTnLst>
                                    <p:animEffect transition="out" filter="box(out)">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4" presetClass="exit" presetSubtype="32" fill="hold" grpId="0" nodeType="withEffect">
                                  <p:stCondLst>
                                    <p:cond delay="0"/>
                                  </p:stCondLst>
                                  <p:childTnLst>
                                    <p:animEffect transition="out" filter="box(out)">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4" presetClass="exit" presetSubtype="32" fill="hold" grpId="0" nodeType="withEffect">
                                  <p:stCondLst>
                                    <p:cond delay="0"/>
                                  </p:stCondLst>
                                  <p:childTnLst>
                                    <p:animEffect transition="out" filter="box(out)">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4" presetClass="exit" presetSubtype="32" fill="hold" grpId="0" nodeType="withEffect">
                                  <p:stCondLst>
                                    <p:cond delay="0"/>
                                  </p:stCondLst>
                                  <p:childTnLst>
                                    <p:animEffect transition="out" filter="box(out)">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4" presetClass="exit" presetSubtype="32" fill="hold" grpId="0" nodeType="withEffect">
                                  <p:stCondLst>
                                    <p:cond delay="0"/>
                                  </p:stCondLst>
                                  <p:childTnLst>
                                    <p:animEffect transition="out" filter="box(out)">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4" presetClass="exit" presetSubtype="32" fill="hold" grpId="0" nodeType="withEffect">
                                  <p:stCondLst>
                                    <p:cond delay="0"/>
                                  </p:stCondLst>
                                  <p:childTnLst>
                                    <p:animEffect transition="out" filter="box(out)">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4" presetClass="exit" presetSubtype="32" fill="hold" grpId="0" nodeType="withEffect">
                                  <p:stCondLst>
                                    <p:cond delay="0"/>
                                  </p:stCondLst>
                                  <p:childTnLst>
                                    <p:animEffect transition="out" filter="box(out)">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4" presetClass="exit" presetSubtype="32" fill="hold" grpId="0" nodeType="withEffect">
                                  <p:stCondLst>
                                    <p:cond delay="0"/>
                                  </p:stCondLst>
                                  <p:childTnLst>
                                    <p:animEffect transition="out" filter="box(out)">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4" presetClass="exit" presetSubtype="32" fill="hold" grpId="0" nodeType="withEffect">
                                  <p:stCondLst>
                                    <p:cond delay="0"/>
                                  </p:stCondLst>
                                  <p:childTnLst>
                                    <p:animEffect transition="out" filter="box(out)">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4" presetClass="exit" presetSubtype="32" fill="hold" grpId="0" nodeType="withEffect">
                                  <p:stCondLst>
                                    <p:cond delay="0"/>
                                  </p:stCondLst>
                                  <p:childTnLst>
                                    <p:animEffect transition="out" filter="box(out)">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4" presetClass="exit" presetSubtype="32" fill="hold" grpId="0" nodeType="withEffect">
                                  <p:stCondLst>
                                    <p:cond delay="0"/>
                                  </p:stCondLst>
                                  <p:childTnLst>
                                    <p:animEffect transition="out" filter="box(out)">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4" presetClass="exit" presetSubtype="32" fill="hold" grpId="0" nodeType="withEffect">
                                  <p:stCondLst>
                                    <p:cond delay="0"/>
                                  </p:stCondLst>
                                  <p:childTnLst>
                                    <p:animEffect transition="out" filter="box(out)">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4" presetClass="exit" presetSubtype="32" fill="hold" grpId="0" nodeType="withEffect">
                                  <p:stCondLst>
                                    <p:cond delay="0"/>
                                  </p:stCondLst>
                                  <p:childTnLst>
                                    <p:animEffect transition="out" filter="box(out)">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4" presetClass="exit" presetSubtype="32" fill="hold" grpId="0" nodeType="withEffect">
                                  <p:stCondLst>
                                    <p:cond delay="0"/>
                                  </p:stCondLst>
                                  <p:childTnLst>
                                    <p:animEffect transition="out" filter="box(out)">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4" presetClass="exit" presetSubtype="32" fill="hold" grpId="0" nodeType="withEffect">
                                  <p:stCondLst>
                                    <p:cond delay="0"/>
                                  </p:stCondLst>
                                  <p:childTnLst>
                                    <p:animEffect transition="out" filter="box(out)">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4" presetClass="exit" presetSubtype="32" fill="hold" grpId="0" nodeType="withEffect">
                                  <p:stCondLst>
                                    <p:cond delay="0"/>
                                  </p:stCondLst>
                                  <p:childTnLst>
                                    <p:animEffect transition="out" filter="box(out)">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4" presetClass="exit" presetSubtype="32" fill="hold" grpId="0" nodeType="withEffect">
                                  <p:stCondLst>
                                    <p:cond delay="0"/>
                                  </p:stCondLst>
                                  <p:childTnLst>
                                    <p:animEffect transition="out" filter="box(out)">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4" presetClass="exit" presetSubtype="32" fill="hold" grpId="0" nodeType="withEffect">
                                  <p:stCondLst>
                                    <p:cond delay="0"/>
                                  </p:stCondLst>
                                  <p:childTnLst>
                                    <p:animEffect transition="out" filter="box(out)">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4" presetClass="exit" presetSubtype="32" fill="hold" grpId="0" nodeType="withEffect">
                                  <p:stCondLst>
                                    <p:cond delay="0"/>
                                  </p:stCondLst>
                                  <p:childTnLst>
                                    <p:animEffect transition="out" filter="box(out)">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4" presetClass="exit" presetSubtype="32" fill="hold" grpId="0" nodeType="withEffect">
                                  <p:stCondLst>
                                    <p:cond delay="0"/>
                                  </p:stCondLst>
                                  <p:childTnLst>
                                    <p:animEffect transition="out" filter="box(out)">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4" presetClass="exit" presetSubtype="32" fill="hold" grpId="0" nodeType="withEffect">
                                  <p:stCondLst>
                                    <p:cond delay="0"/>
                                  </p:stCondLst>
                                  <p:childTnLst>
                                    <p:animEffect transition="out" filter="box(out)">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4" presetClass="exit" presetSubtype="32" fill="hold" grpId="0" nodeType="withEffect">
                                  <p:stCondLst>
                                    <p:cond delay="0"/>
                                  </p:stCondLst>
                                  <p:childTnLst>
                                    <p:animEffect transition="out" filter="box(out)">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4" presetClass="exit" presetSubtype="32" fill="hold" grpId="0" nodeType="withEffect">
                                  <p:stCondLst>
                                    <p:cond delay="0"/>
                                  </p:stCondLst>
                                  <p:childTnLst>
                                    <p:animEffect transition="out" filter="box(out)">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4" presetClass="exit" presetSubtype="32" fill="hold" grpId="0" nodeType="withEffect">
                                  <p:stCondLst>
                                    <p:cond delay="0"/>
                                  </p:stCondLst>
                                  <p:childTnLst>
                                    <p:animEffect transition="out" filter="box(out)">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4" presetClass="exit" presetSubtype="32" fill="hold" grpId="0" nodeType="withEffect">
                                  <p:stCondLst>
                                    <p:cond delay="0"/>
                                  </p:stCondLst>
                                  <p:childTnLst>
                                    <p:animEffect transition="out" filter="box(out)">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4" presetClass="exit" presetSubtype="32" fill="hold" grpId="0" nodeType="withEffect">
                                  <p:stCondLst>
                                    <p:cond delay="0"/>
                                  </p:stCondLst>
                                  <p:childTnLst>
                                    <p:animEffect transition="out" filter="box(out)">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4" presetClass="exit" presetSubtype="32" fill="hold" grpId="0" nodeType="withEffect">
                                  <p:stCondLst>
                                    <p:cond delay="0"/>
                                  </p:stCondLst>
                                  <p:childTnLst>
                                    <p:animEffect transition="out" filter="box(out)">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4" presetClass="exit" presetSubtype="32" fill="hold" grpId="0" nodeType="withEffect">
                                  <p:stCondLst>
                                    <p:cond delay="0"/>
                                  </p:stCondLst>
                                  <p:childTnLst>
                                    <p:animEffect transition="out" filter="box(out)">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4" presetClass="exit" presetSubtype="32" fill="hold" grpId="0" nodeType="withEffect">
                                  <p:stCondLst>
                                    <p:cond delay="0"/>
                                  </p:stCondLst>
                                  <p:childTnLst>
                                    <p:animEffect transition="out" filter="box(out)">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4" presetClass="exit" presetSubtype="32" fill="hold" grpId="0" nodeType="withEffect">
                                  <p:stCondLst>
                                    <p:cond delay="0"/>
                                  </p:stCondLst>
                                  <p:childTnLst>
                                    <p:animEffect transition="out" filter="box(out)">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4" presetClass="exit" presetSubtype="32" fill="hold" grpId="0" nodeType="withEffect">
                                  <p:stCondLst>
                                    <p:cond delay="0"/>
                                  </p:stCondLst>
                                  <p:childTnLst>
                                    <p:animEffect transition="out" filter="box(out)">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4" presetClass="exit" presetSubtype="32" fill="hold" grpId="0" nodeType="withEffect">
                                  <p:stCondLst>
                                    <p:cond delay="0"/>
                                  </p:stCondLst>
                                  <p:childTnLst>
                                    <p:animEffect transition="out" filter="box(out)">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4" presetClass="exit" presetSubtype="32" fill="hold" grpId="0" nodeType="withEffect">
                                  <p:stCondLst>
                                    <p:cond delay="0"/>
                                  </p:stCondLst>
                                  <p:childTnLst>
                                    <p:animEffect transition="out" filter="box(out)">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4" presetClass="exit" presetSubtype="32" fill="hold" grpId="0" nodeType="withEffect">
                                  <p:stCondLst>
                                    <p:cond delay="0"/>
                                  </p:stCondLst>
                                  <p:childTnLst>
                                    <p:animEffect transition="out" filter="box(out)">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4" presetClass="exit" presetSubtype="32" fill="hold" grpId="0" nodeType="withEffect">
                                  <p:stCondLst>
                                    <p:cond delay="0"/>
                                  </p:stCondLst>
                                  <p:childTnLst>
                                    <p:animEffect transition="out" filter="box(out)">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4" presetClass="exit" presetSubtype="32" fill="hold" grpId="0" nodeType="withEffect">
                                  <p:stCondLst>
                                    <p:cond delay="0"/>
                                  </p:stCondLst>
                                  <p:childTnLst>
                                    <p:animEffect transition="out" filter="box(out)">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4" presetClass="exit" presetSubtype="32" fill="hold" grpId="0" nodeType="withEffect">
                                  <p:stCondLst>
                                    <p:cond delay="0"/>
                                  </p:stCondLst>
                                  <p:childTnLst>
                                    <p:animEffect transition="out" filter="box(out)">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b4166b04c580af3a0480d86c9becc620.jpg"/>
          <p:cNvPicPr>
            <a:picLocks noChangeAspect="1"/>
          </p:cNvPicPr>
          <p:nvPr/>
        </p:nvPicPr>
        <p:blipFill>
          <a:blip r:embed="rId2"/>
          <a:stretch>
            <a:fillRect/>
          </a:stretch>
        </p:blipFill>
        <p:spPr>
          <a:xfrm>
            <a:off x="3716" y="0"/>
            <a:ext cx="9136568"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6" presetClass="exit" presetSubtype="16" fill="hold" grpId="0" nodeType="withEffect">
                                  <p:stCondLst>
                                    <p:cond delay="0"/>
                                  </p:stCondLst>
                                  <p:childTnLst>
                                    <p:animEffect transition="out" filter="circle(in)">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6" presetClass="exit" presetSubtype="16" fill="hold" grpId="0" nodeType="withEffect">
                                  <p:stCondLst>
                                    <p:cond delay="0"/>
                                  </p:stCondLst>
                                  <p:childTnLst>
                                    <p:animEffect transition="out" filter="circle(in)">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6" presetClass="exit" presetSubtype="16" fill="hold" grpId="0" nodeType="withEffect">
                                  <p:stCondLst>
                                    <p:cond delay="0"/>
                                  </p:stCondLst>
                                  <p:childTnLst>
                                    <p:animEffect transition="out" filter="circle(in)">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6" presetClass="exit" presetSubtype="16" fill="hold" grpId="0" nodeType="withEffect">
                                  <p:stCondLst>
                                    <p:cond delay="0"/>
                                  </p:stCondLst>
                                  <p:childTnLst>
                                    <p:animEffect transition="out" filter="circle(in)">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6" presetClass="exit" presetSubtype="16" fill="hold" grpId="0" nodeType="withEffect">
                                  <p:stCondLst>
                                    <p:cond delay="0"/>
                                  </p:stCondLst>
                                  <p:childTnLst>
                                    <p:animEffect transition="out" filter="circle(in)">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6" presetClass="exit" presetSubtype="16" fill="hold" grpId="0" nodeType="withEffect">
                                  <p:stCondLst>
                                    <p:cond delay="0"/>
                                  </p:stCondLst>
                                  <p:childTnLst>
                                    <p:animEffect transition="out" filter="circle(in)">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6" presetClass="exit" presetSubtype="16" fill="hold" grpId="0" nodeType="withEffect">
                                  <p:stCondLst>
                                    <p:cond delay="0"/>
                                  </p:stCondLst>
                                  <p:childTnLst>
                                    <p:animEffect transition="out" filter="circle(in)">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6" presetClass="exit" presetSubtype="16" fill="hold" grpId="0" nodeType="withEffect">
                                  <p:stCondLst>
                                    <p:cond delay="0"/>
                                  </p:stCondLst>
                                  <p:childTnLst>
                                    <p:animEffect transition="out" filter="circle(in)">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6" presetClass="exit" presetSubtype="16" fill="hold" grpId="0" nodeType="withEffect">
                                  <p:stCondLst>
                                    <p:cond delay="0"/>
                                  </p:stCondLst>
                                  <p:childTnLst>
                                    <p:animEffect transition="out" filter="circle(in)">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6" presetClass="exit" presetSubtype="16" fill="hold" grpId="0" nodeType="withEffect">
                                  <p:stCondLst>
                                    <p:cond delay="0"/>
                                  </p:stCondLst>
                                  <p:childTnLst>
                                    <p:animEffect transition="out" filter="circle(in)">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6" presetClass="exit" presetSubtype="16" fill="hold" grpId="0" nodeType="withEffect">
                                  <p:stCondLst>
                                    <p:cond delay="0"/>
                                  </p:stCondLst>
                                  <p:childTnLst>
                                    <p:animEffect transition="out" filter="circle(in)">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6" presetClass="exit" presetSubtype="16" fill="hold" grpId="0" nodeType="withEffect">
                                  <p:stCondLst>
                                    <p:cond delay="0"/>
                                  </p:stCondLst>
                                  <p:childTnLst>
                                    <p:animEffect transition="out" filter="circle(in)">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6" presetClass="exit" presetSubtype="16" fill="hold" grpId="0" nodeType="withEffect">
                                  <p:stCondLst>
                                    <p:cond delay="0"/>
                                  </p:stCondLst>
                                  <p:childTnLst>
                                    <p:animEffect transition="out" filter="circle(in)">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6" presetClass="exit" presetSubtype="16" fill="hold" grpId="0" nodeType="withEffect">
                                  <p:stCondLst>
                                    <p:cond delay="0"/>
                                  </p:stCondLst>
                                  <p:childTnLst>
                                    <p:animEffect transition="out" filter="circle(in)">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6" presetClass="exit" presetSubtype="16" fill="hold" grpId="0" nodeType="withEffect">
                                  <p:stCondLst>
                                    <p:cond delay="0"/>
                                  </p:stCondLst>
                                  <p:childTnLst>
                                    <p:animEffect transition="out" filter="circle(in)">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6" presetClass="exit" presetSubtype="16" fill="hold" grpId="0" nodeType="withEffect">
                                  <p:stCondLst>
                                    <p:cond delay="0"/>
                                  </p:stCondLst>
                                  <p:childTnLst>
                                    <p:animEffect transition="out" filter="circle(in)">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6" presetClass="exit" presetSubtype="16" fill="hold" grpId="0" nodeType="withEffect">
                                  <p:stCondLst>
                                    <p:cond delay="0"/>
                                  </p:stCondLst>
                                  <p:childTnLst>
                                    <p:animEffect transition="out" filter="circle(in)">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6" presetClass="exit" presetSubtype="16" fill="hold" grpId="0" nodeType="withEffect">
                                  <p:stCondLst>
                                    <p:cond delay="0"/>
                                  </p:stCondLst>
                                  <p:childTnLst>
                                    <p:animEffect transition="out" filter="circle(in)">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6" presetClass="exit" presetSubtype="16" fill="hold" grpId="0" nodeType="withEffect">
                                  <p:stCondLst>
                                    <p:cond delay="0"/>
                                  </p:stCondLst>
                                  <p:childTnLst>
                                    <p:animEffect transition="out" filter="circle(in)">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6" presetClass="exit" presetSubtype="16" fill="hold" grpId="0" nodeType="withEffect">
                                  <p:stCondLst>
                                    <p:cond delay="0"/>
                                  </p:stCondLst>
                                  <p:childTnLst>
                                    <p:animEffect transition="out" filter="circle(in)">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6" presetClass="exit" presetSubtype="16" fill="hold" grpId="0" nodeType="withEffect">
                                  <p:stCondLst>
                                    <p:cond delay="0"/>
                                  </p:stCondLst>
                                  <p:childTnLst>
                                    <p:animEffect transition="out" filter="circle(in)">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6" presetClass="exit" presetSubtype="16" fill="hold" grpId="0" nodeType="withEffect">
                                  <p:stCondLst>
                                    <p:cond delay="0"/>
                                  </p:stCondLst>
                                  <p:childTnLst>
                                    <p:animEffect transition="out" filter="circle(in)">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6" presetClass="exit" presetSubtype="16" fill="hold" grpId="0" nodeType="withEffect">
                                  <p:stCondLst>
                                    <p:cond delay="0"/>
                                  </p:stCondLst>
                                  <p:childTnLst>
                                    <p:animEffect transition="out" filter="circle(in)">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6" presetClass="exit" presetSubtype="16" fill="hold" grpId="0" nodeType="withEffect">
                                  <p:stCondLst>
                                    <p:cond delay="0"/>
                                  </p:stCondLst>
                                  <p:childTnLst>
                                    <p:animEffect transition="out" filter="circle(in)">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6" presetClass="exit" presetSubtype="16" fill="hold" grpId="0" nodeType="withEffect">
                                  <p:stCondLst>
                                    <p:cond delay="0"/>
                                  </p:stCondLst>
                                  <p:childTnLst>
                                    <p:animEffect transition="out" filter="circle(in)">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6" presetClass="exit" presetSubtype="16" fill="hold" grpId="0" nodeType="withEffect">
                                  <p:stCondLst>
                                    <p:cond delay="0"/>
                                  </p:stCondLst>
                                  <p:childTnLst>
                                    <p:animEffect transition="out" filter="circle(in)">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6" presetClass="exit" presetSubtype="16" fill="hold" grpId="0" nodeType="withEffect">
                                  <p:stCondLst>
                                    <p:cond delay="0"/>
                                  </p:stCondLst>
                                  <p:childTnLst>
                                    <p:animEffect transition="out" filter="circle(in)">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6" presetClass="exit" presetSubtype="16" fill="hold" grpId="0" nodeType="withEffect">
                                  <p:stCondLst>
                                    <p:cond delay="0"/>
                                  </p:stCondLst>
                                  <p:childTnLst>
                                    <p:animEffect transition="out" filter="circle(in)">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6" presetClass="exit" presetSubtype="16" fill="hold" grpId="0" nodeType="withEffect">
                                  <p:stCondLst>
                                    <p:cond delay="0"/>
                                  </p:stCondLst>
                                  <p:childTnLst>
                                    <p:animEffect transition="out" filter="circle(in)">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6" presetClass="exit" presetSubtype="16" fill="hold" grpId="0" nodeType="withEffect">
                                  <p:stCondLst>
                                    <p:cond delay="0"/>
                                  </p:stCondLst>
                                  <p:childTnLst>
                                    <p:animEffect transition="out" filter="circle(in)">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6" presetClass="exit" presetSubtype="16" fill="hold" grpId="0" nodeType="withEffect">
                                  <p:stCondLst>
                                    <p:cond delay="0"/>
                                  </p:stCondLst>
                                  <p:childTnLst>
                                    <p:animEffect transition="out" filter="circle(in)">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6" presetClass="exit" presetSubtype="16" fill="hold" grpId="0" nodeType="withEffect">
                                  <p:stCondLst>
                                    <p:cond delay="0"/>
                                  </p:stCondLst>
                                  <p:childTnLst>
                                    <p:animEffect transition="out" filter="circle(in)">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6" presetClass="exit" presetSubtype="16" fill="hold" grpId="0" nodeType="withEffect">
                                  <p:stCondLst>
                                    <p:cond delay="0"/>
                                  </p:stCondLst>
                                  <p:childTnLst>
                                    <p:animEffect transition="out" filter="circle(in)">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6" presetClass="exit" presetSubtype="16" fill="hold" grpId="0" nodeType="withEffect">
                                  <p:stCondLst>
                                    <p:cond delay="0"/>
                                  </p:stCondLst>
                                  <p:childTnLst>
                                    <p:animEffect transition="out" filter="circle(in)">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6" presetClass="exit" presetSubtype="16" fill="hold" grpId="0" nodeType="withEffect">
                                  <p:stCondLst>
                                    <p:cond delay="0"/>
                                  </p:stCondLst>
                                  <p:childTnLst>
                                    <p:animEffect transition="out" filter="circle(in)">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6" presetClass="exit" presetSubtype="16" fill="hold" grpId="0" nodeType="withEffect">
                                  <p:stCondLst>
                                    <p:cond delay="0"/>
                                  </p:stCondLst>
                                  <p:childTnLst>
                                    <p:animEffect transition="out" filter="circle(in)">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6" presetClass="exit" presetSubtype="16" fill="hold" grpId="0" nodeType="withEffect">
                                  <p:stCondLst>
                                    <p:cond delay="0"/>
                                  </p:stCondLst>
                                  <p:childTnLst>
                                    <p:animEffect transition="out" filter="circle(in)">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6" presetClass="exit" presetSubtype="16" fill="hold" grpId="0" nodeType="withEffect">
                                  <p:stCondLst>
                                    <p:cond delay="0"/>
                                  </p:stCondLst>
                                  <p:childTnLst>
                                    <p:animEffect transition="out" filter="circle(in)">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6" presetClass="exit" presetSubtype="16" fill="hold" grpId="0" nodeType="withEffect">
                                  <p:stCondLst>
                                    <p:cond delay="0"/>
                                  </p:stCondLst>
                                  <p:childTnLst>
                                    <p:animEffect transition="out" filter="circle(in)">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6" presetClass="exit" presetSubtype="16" fill="hold" grpId="0" nodeType="withEffect">
                                  <p:stCondLst>
                                    <p:cond delay="0"/>
                                  </p:stCondLst>
                                  <p:childTnLst>
                                    <p:animEffect transition="out" filter="circle(in)">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6" presetClass="exit" presetSubtype="16" fill="hold" grpId="0" nodeType="withEffect">
                                  <p:stCondLst>
                                    <p:cond delay="0"/>
                                  </p:stCondLst>
                                  <p:childTnLst>
                                    <p:animEffect transition="out" filter="circle(in)">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beaf3e816bbf0a4cc756e7039fcdaf4b.jpg"/>
          <p:cNvPicPr>
            <a:picLocks noChangeAspect="1"/>
          </p:cNvPicPr>
          <p:nvPr/>
        </p:nvPicPr>
        <p:blipFill>
          <a:blip r:embed="rId2"/>
          <a:stretch>
            <a:fillRect/>
          </a:stretch>
        </p:blipFill>
        <p:spPr>
          <a:xfrm>
            <a:off x="0" y="0"/>
            <a:ext cx="9136568"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grpId="0" nodeType="withEffect">
                                  <p:stCondLst>
                                    <p:cond delay="0"/>
                                  </p:stCondLst>
                                  <p:childTnLst>
                                    <p:animEffect transition="out" filter="wedge">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20" presetClass="exit" presetSubtype="0" fill="hold" grpId="0" nodeType="withEffect">
                                  <p:stCondLst>
                                    <p:cond delay="0"/>
                                  </p:stCondLst>
                                  <p:childTnLst>
                                    <p:animEffect transition="out" filter="wedge">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20" presetClass="exit" presetSubtype="0" fill="hold" grpId="0" nodeType="withEffect">
                                  <p:stCondLst>
                                    <p:cond delay="0"/>
                                  </p:stCondLst>
                                  <p:childTnLst>
                                    <p:animEffect transition="out" filter="wedge">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20" presetClass="exit" presetSubtype="0" fill="hold" grpId="0" nodeType="withEffect">
                                  <p:stCondLst>
                                    <p:cond delay="0"/>
                                  </p:stCondLst>
                                  <p:childTnLst>
                                    <p:animEffect transition="out" filter="wedge">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20" presetClass="exit" presetSubtype="0" fill="hold" grpId="0" nodeType="withEffect">
                                  <p:stCondLst>
                                    <p:cond delay="0"/>
                                  </p:stCondLst>
                                  <p:childTnLst>
                                    <p:animEffect transition="out" filter="wedge">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20" presetClass="exit" presetSubtype="0" fill="hold" grpId="0" nodeType="withEffect">
                                  <p:stCondLst>
                                    <p:cond delay="0"/>
                                  </p:stCondLst>
                                  <p:childTnLst>
                                    <p:animEffect transition="out" filter="wedge">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20" presetClass="exit" presetSubtype="0" fill="hold" grpId="0" nodeType="withEffect">
                                  <p:stCondLst>
                                    <p:cond delay="0"/>
                                  </p:stCondLst>
                                  <p:childTnLst>
                                    <p:animEffect transition="out" filter="wedge">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20" presetClass="exit" presetSubtype="0" fill="hold" grpId="0" nodeType="withEffect">
                                  <p:stCondLst>
                                    <p:cond delay="0"/>
                                  </p:stCondLst>
                                  <p:childTnLst>
                                    <p:animEffect transition="out" filter="wedge">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20" presetClass="exit" presetSubtype="0" fill="hold" grpId="0" nodeType="withEffect">
                                  <p:stCondLst>
                                    <p:cond delay="0"/>
                                  </p:stCondLst>
                                  <p:childTnLst>
                                    <p:animEffect transition="out" filter="wedge">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20" presetClass="exit" presetSubtype="0" fill="hold" grpId="0" nodeType="withEffect">
                                  <p:stCondLst>
                                    <p:cond delay="0"/>
                                  </p:stCondLst>
                                  <p:childTnLst>
                                    <p:animEffect transition="out" filter="wedge">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20" presetClass="exit" presetSubtype="0" fill="hold" grpId="0" nodeType="withEffect">
                                  <p:stCondLst>
                                    <p:cond delay="0"/>
                                  </p:stCondLst>
                                  <p:childTnLst>
                                    <p:animEffect transition="out" filter="wedge">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20" presetClass="exit" presetSubtype="0" fill="hold" grpId="0" nodeType="withEffect">
                                  <p:stCondLst>
                                    <p:cond delay="0"/>
                                  </p:stCondLst>
                                  <p:childTnLst>
                                    <p:animEffect transition="out" filter="wedge">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20" presetClass="exit" presetSubtype="0" fill="hold" grpId="0" nodeType="withEffect">
                                  <p:stCondLst>
                                    <p:cond delay="0"/>
                                  </p:stCondLst>
                                  <p:childTnLst>
                                    <p:animEffect transition="out" filter="wedge">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20" presetClass="exit" presetSubtype="0" fill="hold" grpId="0" nodeType="withEffect">
                                  <p:stCondLst>
                                    <p:cond delay="0"/>
                                  </p:stCondLst>
                                  <p:childTnLst>
                                    <p:animEffect transition="out" filter="wedge">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20" presetClass="exit" presetSubtype="0" fill="hold" grpId="0" nodeType="withEffect">
                                  <p:stCondLst>
                                    <p:cond delay="0"/>
                                  </p:stCondLst>
                                  <p:childTnLst>
                                    <p:animEffect transition="out" filter="wedge">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20" presetClass="exit" presetSubtype="0" fill="hold" grpId="0" nodeType="withEffect">
                                  <p:stCondLst>
                                    <p:cond delay="0"/>
                                  </p:stCondLst>
                                  <p:childTnLst>
                                    <p:animEffect transition="out" filter="wedge">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20" presetClass="exit" presetSubtype="0" fill="hold" grpId="0" nodeType="withEffect">
                                  <p:stCondLst>
                                    <p:cond delay="0"/>
                                  </p:stCondLst>
                                  <p:childTnLst>
                                    <p:animEffect transition="out" filter="wedge">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20" presetClass="exit" presetSubtype="0" fill="hold" grpId="0" nodeType="withEffect">
                                  <p:stCondLst>
                                    <p:cond delay="0"/>
                                  </p:stCondLst>
                                  <p:childTnLst>
                                    <p:animEffect transition="out" filter="wedge">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20" presetClass="exit" presetSubtype="0" fill="hold" grpId="0" nodeType="withEffect">
                                  <p:stCondLst>
                                    <p:cond delay="0"/>
                                  </p:stCondLst>
                                  <p:childTnLst>
                                    <p:animEffect transition="out" filter="wedge">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20" presetClass="exit" presetSubtype="0" fill="hold" grpId="0" nodeType="withEffect">
                                  <p:stCondLst>
                                    <p:cond delay="0"/>
                                  </p:stCondLst>
                                  <p:childTnLst>
                                    <p:animEffect transition="out" filter="wedge">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20" presetClass="exit" presetSubtype="0" fill="hold" grpId="0" nodeType="withEffect">
                                  <p:stCondLst>
                                    <p:cond delay="0"/>
                                  </p:stCondLst>
                                  <p:childTnLst>
                                    <p:animEffect transition="out" filter="wedge">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20" presetClass="exit" presetSubtype="0" fill="hold" grpId="0" nodeType="withEffect">
                                  <p:stCondLst>
                                    <p:cond delay="0"/>
                                  </p:stCondLst>
                                  <p:childTnLst>
                                    <p:animEffect transition="out" filter="wedge">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20" presetClass="exit" presetSubtype="0" fill="hold" grpId="0" nodeType="withEffect">
                                  <p:stCondLst>
                                    <p:cond delay="0"/>
                                  </p:stCondLst>
                                  <p:childTnLst>
                                    <p:animEffect transition="out" filter="wedge">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20" presetClass="exit" presetSubtype="0" fill="hold" grpId="0" nodeType="withEffect">
                                  <p:stCondLst>
                                    <p:cond delay="0"/>
                                  </p:stCondLst>
                                  <p:childTnLst>
                                    <p:animEffect transition="out" filter="wedge">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20" presetClass="exit" presetSubtype="0" fill="hold" grpId="0" nodeType="withEffect">
                                  <p:stCondLst>
                                    <p:cond delay="0"/>
                                  </p:stCondLst>
                                  <p:childTnLst>
                                    <p:animEffect transition="out" filter="wedge">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20" presetClass="exit" presetSubtype="0" fill="hold" grpId="0" nodeType="withEffect">
                                  <p:stCondLst>
                                    <p:cond delay="0"/>
                                  </p:stCondLst>
                                  <p:childTnLst>
                                    <p:animEffect transition="out" filter="wedge">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20" presetClass="exit" presetSubtype="0" fill="hold" grpId="0" nodeType="withEffect">
                                  <p:stCondLst>
                                    <p:cond delay="0"/>
                                  </p:stCondLst>
                                  <p:childTnLst>
                                    <p:animEffect transition="out" filter="wedge">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20" presetClass="exit" presetSubtype="0" fill="hold" grpId="0" nodeType="withEffect">
                                  <p:stCondLst>
                                    <p:cond delay="0"/>
                                  </p:stCondLst>
                                  <p:childTnLst>
                                    <p:animEffect transition="out" filter="wedge">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20" presetClass="exit" presetSubtype="0" fill="hold" grpId="0" nodeType="withEffect">
                                  <p:stCondLst>
                                    <p:cond delay="0"/>
                                  </p:stCondLst>
                                  <p:childTnLst>
                                    <p:animEffect transition="out" filter="wedge">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20" presetClass="exit" presetSubtype="0" fill="hold" grpId="0" nodeType="withEffect">
                                  <p:stCondLst>
                                    <p:cond delay="0"/>
                                  </p:stCondLst>
                                  <p:childTnLst>
                                    <p:animEffect transition="out" filter="wedge">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20" presetClass="exit" presetSubtype="0" fill="hold" grpId="0" nodeType="withEffect">
                                  <p:stCondLst>
                                    <p:cond delay="0"/>
                                  </p:stCondLst>
                                  <p:childTnLst>
                                    <p:animEffect transition="out" filter="wedge">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20" presetClass="exit" presetSubtype="0" fill="hold" grpId="0" nodeType="withEffect">
                                  <p:stCondLst>
                                    <p:cond delay="0"/>
                                  </p:stCondLst>
                                  <p:childTnLst>
                                    <p:animEffect transition="out" filter="wedge">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20" presetClass="exit" presetSubtype="0" fill="hold" grpId="0" nodeType="withEffect">
                                  <p:stCondLst>
                                    <p:cond delay="0"/>
                                  </p:stCondLst>
                                  <p:childTnLst>
                                    <p:animEffect transition="out" filter="wedge">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20" presetClass="exit" presetSubtype="0" fill="hold" grpId="0" nodeType="withEffect">
                                  <p:stCondLst>
                                    <p:cond delay="0"/>
                                  </p:stCondLst>
                                  <p:childTnLst>
                                    <p:animEffect transition="out" filter="wedge">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20" presetClass="exit" presetSubtype="0" fill="hold" grpId="0" nodeType="withEffect">
                                  <p:stCondLst>
                                    <p:cond delay="0"/>
                                  </p:stCondLst>
                                  <p:childTnLst>
                                    <p:animEffect transition="out" filter="wedge">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20" presetClass="exit" presetSubtype="0" fill="hold" grpId="0" nodeType="withEffect">
                                  <p:stCondLst>
                                    <p:cond delay="0"/>
                                  </p:stCondLst>
                                  <p:childTnLst>
                                    <p:animEffect transition="out" filter="wedge">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20" presetClass="exit" presetSubtype="0" fill="hold" grpId="0" nodeType="withEffect">
                                  <p:stCondLst>
                                    <p:cond delay="0"/>
                                  </p:stCondLst>
                                  <p:childTnLst>
                                    <p:animEffect transition="out" filter="wedge">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20" presetClass="exit" presetSubtype="0" fill="hold" grpId="0" nodeType="withEffect">
                                  <p:stCondLst>
                                    <p:cond delay="0"/>
                                  </p:stCondLst>
                                  <p:childTnLst>
                                    <p:animEffect transition="out" filter="wedge">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20" presetClass="exit" presetSubtype="0" fill="hold" grpId="0" nodeType="withEffect">
                                  <p:stCondLst>
                                    <p:cond delay="0"/>
                                  </p:stCondLst>
                                  <p:childTnLst>
                                    <p:animEffect transition="out" filter="wedge">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20" presetClass="exit" presetSubtype="0" fill="hold" grpId="0" nodeType="withEffect">
                                  <p:stCondLst>
                                    <p:cond delay="0"/>
                                  </p:stCondLst>
                                  <p:childTnLst>
                                    <p:animEffect transition="out" filter="wedge">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20" presetClass="exit" presetSubtype="0" fill="hold" grpId="0" nodeType="withEffect">
                                  <p:stCondLst>
                                    <p:cond delay="0"/>
                                  </p:stCondLst>
                                  <p:childTnLst>
                                    <p:animEffect transition="out" filter="wedge">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20" presetClass="exit" presetSubtype="0" fill="hold" grpId="0" nodeType="withEffect">
                                  <p:stCondLst>
                                    <p:cond delay="0"/>
                                  </p:stCondLst>
                                  <p:childTnLst>
                                    <p:animEffect transition="out" filter="wedge">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20" presetClass="exit" presetSubtype="0" fill="hold" grpId="0" nodeType="withEffect">
                                  <p:stCondLst>
                                    <p:cond delay="0"/>
                                  </p:stCondLst>
                                  <p:childTnLst>
                                    <p:animEffect transition="out" filter="wedge">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20" presetClass="exit" presetSubtype="0" fill="hold" grpId="0" nodeType="withEffect">
                                  <p:stCondLst>
                                    <p:cond delay="0"/>
                                  </p:stCondLst>
                                  <p:childTnLst>
                                    <p:animEffect transition="out" filter="wedge">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20" presetClass="exit" presetSubtype="0" fill="hold" grpId="0" nodeType="withEffect">
                                  <p:stCondLst>
                                    <p:cond delay="0"/>
                                  </p:stCondLst>
                                  <p:childTnLst>
                                    <p:animEffect transition="out" filter="wedge">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20" presetClass="exit" presetSubtype="0" fill="hold" grpId="0" nodeType="withEffect">
                                  <p:stCondLst>
                                    <p:cond delay="0"/>
                                  </p:stCondLst>
                                  <p:childTnLst>
                                    <p:animEffect transition="out" filter="wedge">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20" presetClass="exit" presetSubtype="0" fill="hold" grpId="0" nodeType="withEffect">
                                  <p:stCondLst>
                                    <p:cond delay="0"/>
                                  </p:stCondLst>
                                  <p:childTnLst>
                                    <p:animEffect transition="out" filter="wedge">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20" presetClass="exit" presetSubtype="0" fill="hold" grpId="0" nodeType="withEffect">
                                  <p:stCondLst>
                                    <p:cond delay="0"/>
                                  </p:stCondLst>
                                  <p:childTnLst>
                                    <p:animEffect transition="out" filter="wedge">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20" presetClass="exit" presetSubtype="0" fill="hold" grpId="0" nodeType="withEffect">
                                  <p:stCondLst>
                                    <p:cond delay="0"/>
                                  </p:stCondLst>
                                  <p:childTnLst>
                                    <p:animEffect transition="out" filter="wedge">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20" presetClass="exit" presetSubtype="0" fill="hold" grpId="0" nodeType="withEffect">
                                  <p:stCondLst>
                                    <p:cond delay="0"/>
                                  </p:stCondLst>
                                  <p:childTnLst>
                                    <p:animEffect transition="out" filter="wedge">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20" presetClass="exit" presetSubtype="0" fill="hold" grpId="0" nodeType="withEffect">
                                  <p:stCondLst>
                                    <p:cond delay="0"/>
                                  </p:stCondLst>
                                  <p:childTnLst>
                                    <p:animEffect transition="out" filter="wedge">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20" presetClass="exit" presetSubtype="0" fill="hold" grpId="0" nodeType="withEffect">
                                  <p:stCondLst>
                                    <p:cond delay="0"/>
                                  </p:stCondLst>
                                  <p:childTnLst>
                                    <p:animEffect transition="out" filter="wedge">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20" presetClass="exit" presetSubtype="0" fill="hold" grpId="0" nodeType="withEffect">
                                  <p:stCondLst>
                                    <p:cond delay="0"/>
                                  </p:stCondLst>
                                  <p:childTnLst>
                                    <p:animEffect transition="out" filter="wedge">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20" presetClass="exit" presetSubtype="0" fill="hold" grpId="0" nodeType="withEffect">
                                  <p:stCondLst>
                                    <p:cond delay="0"/>
                                  </p:stCondLst>
                                  <p:childTnLst>
                                    <p:animEffect transition="out" filter="wedge">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20" presetClass="exit" presetSubtype="0" fill="hold" grpId="0" nodeType="withEffect">
                                  <p:stCondLst>
                                    <p:cond delay="0"/>
                                  </p:stCondLst>
                                  <p:childTnLst>
                                    <p:animEffect transition="out" filter="wedge">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20" presetClass="exit" presetSubtype="0" fill="hold" grpId="0" nodeType="withEffect">
                                  <p:stCondLst>
                                    <p:cond delay="0"/>
                                  </p:stCondLst>
                                  <p:childTnLst>
                                    <p:animEffect transition="out" filter="wedge">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20" presetClass="exit" presetSubtype="0" fill="hold" grpId="0" nodeType="withEffect">
                                  <p:stCondLst>
                                    <p:cond delay="0"/>
                                  </p:stCondLst>
                                  <p:childTnLst>
                                    <p:animEffect transition="out" filter="wedge">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20" presetClass="exit" presetSubtype="0" fill="hold" grpId="0" nodeType="withEffect">
                                  <p:stCondLst>
                                    <p:cond delay="0"/>
                                  </p:stCondLst>
                                  <p:childTnLst>
                                    <p:animEffect transition="out" filter="wedge">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20" presetClass="exit" presetSubtype="0" fill="hold" grpId="0" nodeType="withEffect">
                                  <p:stCondLst>
                                    <p:cond delay="0"/>
                                  </p:stCondLst>
                                  <p:childTnLst>
                                    <p:animEffect transition="out" filter="wedge">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cd79b80910f2503c04a72fa2875d1db0.jpg"/>
          <p:cNvPicPr>
            <a:picLocks noChangeAspect="1"/>
          </p:cNvPicPr>
          <p:nvPr/>
        </p:nvPicPr>
        <p:blipFill>
          <a:blip r:embed="rId2"/>
          <a:stretch>
            <a:fillRect/>
          </a:stretch>
        </p:blipFill>
        <p:spPr>
          <a:xfrm>
            <a:off x="9648" y="0"/>
            <a:ext cx="9124703"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3" presetClass="exit" presetSubtype="10" fill="hold" grpId="0" nodeType="withEffect">
                                  <p:stCondLst>
                                    <p:cond delay="0"/>
                                  </p:stCondLst>
                                  <p:childTnLst>
                                    <p:animEffect transition="out" filter="blinds(horizontal)">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3" presetClass="exit" presetSubtype="10" fill="hold" grpId="0" nodeType="withEffect">
                                  <p:stCondLst>
                                    <p:cond delay="0"/>
                                  </p:stCondLst>
                                  <p:childTnLst>
                                    <p:animEffect transition="out" filter="blinds(horizontal)">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3" presetClass="exit" presetSubtype="10" fill="hold" grpId="0" nodeType="withEffect">
                                  <p:stCondLst>
                                    <p:cond delay="0"/>
                                  </p:stCondLst>
                                  <p:childTnLst>
                                    <p:animEffect transition="out" filter="blinds(horizontal)">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3" presetClass="exit" presetSubtype="10" fill="hold" grpId="0" nodeType="withEffect">
                                  <p:stCondLst>
                                    <p:cond delay="0"/>
                                  </p:stCondLst>
                                  <p:childTnLst>
                                    <p:animEffect transition="out" filter="blinds(horizontal)">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3" presetClass="exit" presetSubtype="10" fill="hold" grpId="0" nodeType="withEffect">
                                  <p:stCondLst>
                                    <p:cond delay="0"/>
                                  </p:stCondLst>
                                  <p:childTnLst>
                                    <p:animEffect transition="out" filter="blinds(horizontal)">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3" presetClass="exit" presetSubtype="10" fill="hold" grpId="0" nodeType="withEffect">
                                  <p:stCondLst>
                                    <p:cond delay="0"/>
                                  </p:stCondLst>
                                  <p:childTnLst>
                                    <p:animEffect transition="out" filter="blinds(horizontal)">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3" presetClass="exit" presetSubtype="10" fill="hold" grpId="0" nodeType="withEffect">
                                  <p:stCondLst>
                                    <p:cond delay="0"/>
                                  </p:stCondLst>
                                  <p:childTnLst>
                                    <p:animEffect transition="out" filter="blinds(horizontal)">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3" presetClass="exit" presetSubtype="10" fill="hold" grpId="0" nodeType="withEffect">
                                  <p:stCondLst>
                                    <p:cond delay="0"/>
                                  </p:stCondLst>
                                  <p:childTnLst>
                                    <p:animEffect transition="out" filter="blinds(horizontal)">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3" presetClass="exit" presetSubtype="10" fill="hold" grpId="0" nodeType="withEffect">
                                  <p:stCondLst>
                                    <p:cond delay="0"/>
                                  </p:stCondLst>
                                  <p:childTnLst>
                                    <p:animEffect transition="out" filter="blinds(horizontal)">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3" presetClass="exit" presetSubtype="10" fill="hold" grpId="0" nodeType="withEffect">
                                  <p:stCondLst>
                                    <p:cond delay="0"/>
                                  </p:stCondLst>
                                  <p:childTnLst>
                                    <p:animEffect transition="out" filter="blinds(horizontal)">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3" presetClass="exit" presetSubtype="10" fill="hold" grpId="0" nodeType="withEffect">
                                  <p:stCondLst>
                                    <p:cond delay="0"/>
                                  </p:stCondLst>
                                  <p:childTnLst>
                                    <p:animEffect transition="out" filter="blinds(horizontal)">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3" presetClass="exit" presetSubtype="10" fill="hold" grpId="0" nodeType="withEffect">
                                  <p:stCondLst>
                                    <p:cond delay="0"/>
                                  </p:stCondLst>
                                  <p:childTnLst>
                                    <p:animEffect transition="out" filter="blinds(horizontal)">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3" presetClass="exit" presetSubtype="10" fill="hold" grpId="0" nodeType="withEffect">
                                  <p:stCondLst>
                                    <p:cond delay="0"/>
                                  </p:stCondLst>
                                  <p:childTnLst>
                                    <p:animEffect transition="out" filter="blinds(horizontal)">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3" presetClass="exit" presetSubtype="10" fill="hold" grpId="0" nodeType="withEffect">
                                  <p:stCondLst>
                                    <p:cond delay="0"/>
                                  </p:stCondLst>
                                  <p:childTnLst>
                                    <p:animEffect transition="out" filter="blinds(horizontal)">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3" presetClass="exit" presetSubtype="10" fill="hold" grpId="0" nodeType="withEffect">
                                  <p:stCondLst>
                                    <p:cond delay="0"/>
                                  </p:stCondLst>
                                  <p:childTnLst>
                                    <p:animEffect transition="out" filter="blinds(horizontal)">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3" presetClass="exit" presetSubtype="10" fill="hold" grpId="0" nodeType="withEffect">
                                  <p:stCondLst>
                                    <p:cond delay="0"/>
                                  </p:stCondLst>
                                  <p:childTnLst>
                                    <p:animEffect transition="out" filter="blinds(horizontal)">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3" presetClass="exit" presetSubtype="10" fill="hold" grpId="0" nodeType="withEffect">
                                  <p:stCondLst>
                                    <p:cond delay="0"/>
                                  </p:stCondLst>
                                  <p:childTnLst>
                                    <p:animEffect transition="out" filter="blinds(horizontal)">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3" presetClass="exit" presetSubtype="10" fill="hold" grpId="0" nodeType="withEffect">
                                  <p:stCondLst>
                                    <p:cond delay="0"/>
                                  </p:stCondLst>
                                  <p:childTnLst>
                                    <p:animEffect transition="out" filter="blinds(horizontal)">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3" presetClass="exit" presetSubtype="10" fill="hold" grpId="0" nodeType="withEffect">
                                  <p:stCondLst>
                                    <p:cond delay="0"/>
                                  </p:stCondLst>
                                  <p:childTnLst>
                                    <p:animEffect transition="out" filter="blinds(horizontal)">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3" presetClass="exit" presetSubtype="10" fill="hold" grpId="0" nodeType="withEffect">
                                  <p:stCondLst>
                                    <p:cond delay="0"/>
                                  </p:stCondLst>
                                  <p:childTnLst>
                                    <p:animEffect transition="out" filter="blinds(horizontal)">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3" presetClass="exit" presetSubtype="10" fill="hold" grpId="0" nodeType="withEffect">
                                  <p:stCondLst>
                                    <p:cond delay="0"/>
                                  </p:stCondLst>
                                  <p:childTnLst>
                                    <p:animEffect transition="out" filter="blinds(horizontal)">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3" presetClass="exit" presetSubtype="10" fill="hold" grpId="0" nodeType="withEffect">
                                  <p:stCondLst>
                                    <p:cond delay="0"/>
                                  </p:stCondLst>
                                  <p:childTnLst>
                                    <p:animEffect transition="out" filter="blinds(horizontal)">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3" presetClass="exit" presetSubtype="10" fill="hold" grpId="0" nodeType="withEffect">
                                  <p:stCondLst>
                                    <p:cond delay="0"/>
                                  </p:stCondLst>
                                  <p:childTnLst>
                                    <p:animEffect transition="out" filter="blinds(horizontal)">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3" presetClass="exit" presetSubtype="10" fill="hold" grpId="0" nodeType="withEffect">
                                  <p:stCondLst>
                                    <p:cond delay="0"/>
                                  </p:stCondLst>
                                  <p:childTnLst>
                                    <p:animEffect transition="out" filter="blinds(horizontal)">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3" presetClass="exit" presetSubtype="10" fill="hold" grpId="0" nodeType="withEffect">
                                  <p:stCondLst>
                                    <p:cond delay="0"/>
                                  </p:stCondLst>
                                  <p:childTnLst>
                                    <p:animEffect transition="out" filter="blinds(horizontal)">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3" presetClass="exit" presetSubtype="10" fill="hold" grpId="0" nodeType="withEffect">
                                  <p:stCondLst>
                                    <p:cond delay="0"/>
                                  </p:stCondLst>
                                  <p:childTnLst>
                                    <p:animEffect transition="out" filter="blinds(horizontal)">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3" presetClass="exit" presetSubtype="10" fill="hold" grpId="0" nodeType="withEffect">
                                  <p:stCondLst>
                                    <p:cond delay="0"/>
                                  </p:stCondLst>
                                  <p:childTnLst>
                                    <p:animEffect transition="out" filter="blinds(horizontal)">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3" presetClass="exit" presetSubtype="10" fill="hold" grpId="0" nodeType="withEffect">
                                  <p:stCondLst>
                                    <p:cond delay="0"/>
                                  </p:stCondLst>
                                  <p:childTnLst>
                                    <p:animEffect transition="out" filter="blinds(horizontal)">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3" presetClass="exit" presetSubtype="10" fill="hold" grpId="0" nodeType="withEffect">
                                  <p:stCondLst>
                                    <p:cond delay="0"/>
                                  </p:stCondLst>
                                  <p:childTnLst>
                                    <p:animEffect transition="out" filter="blinds(horizontal)">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3" presetClass="exit" presetSubtype="10" fill="hold" grpId="0" nodeType="withEffect">
                                  <p:stCondLst>
                                    <p:cond delay="0"/>
                                  </p:stCondLst>
                                  <p:childTnLst>
                                    <p:animEffect transition="out" filter="blinds(horizontal)">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3" presetClass="exit" presetSubtype="10" fill="hold" grpId="0" nodeType="withEffect">
                                  <p:stCondLst>
                                    <p:cond delay="0"/>
                                  </p:stCondLst>
                                  <p:childTnLst>
                                    <p:animEffect transition="out" filter="blinds(horizontal)">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3" presetClass="exit" presetSubtype="10" fill="hold" grpId="0" nodeType="withEffect">
                                  <p:stCondLst>
                                    <p:cond delay="0"/>
                                  </p:stCondLst>
                                  <p:childTnLst>
                                    <p:animEffect transition="out" filter="blinds(horizontal)">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3" presetClass="exit" presetSubtype="10" fill="hold" grpId="0" nodeType="withEffect">
                                  <p:stCondLst>
                                    <p:cond delay="0"/>
                                  </p:stCondLst>
                                  <p:childTnLst>
                                    <p:animEffect transition="out" filter="blinds(horizontal)">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3" presetClass="exit" presetSubtype="10" fill="hold" grpId="0" nodeType="withEffect">
                                  <p:stCondLst>
                                    <p:cond delay="0"/>
                                  </p:stCondLst>
                                  <p:childTnLst>
                                    <p:animEffect transition="out" filter="blinds(horizontal)">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3" presetClass="exit" presetSubtype="10" fill="hold" grpId="0" nodeType="withEffect">
                                  <p:stCondLst>
                                    <p:cond delay="0"/>
                                  </p:stCondLst>
                                  <p:childTnLst>
                                    <p:animEffect transition="out" filter="blinds(horizontal)">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3" presetClass="exit" presetSubtype="10" fill="hold" grpId="0" nodeType="withEffect">
                                  <p:stCondLst>
                                    <p:cond delay="0"/>
                                  </p:stCondLst>
                                  <p:childTnLst>
                                    <p:animEffect transition="out" filter="blinds(horizontal)">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3" presetClass="exit" presetSubtype="10" fill="hold" grpId="0" nodeType="withEffect">
                                  <p:stCondLst>
                                    <p:cond delay="0"/>
                                  </p:stCondLst>
                                  <p:childTnLst>
                                    <p:animEffect transition="out" filter="blinds(horizontal)">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3" presetClass="exit" presetSubtype="10" fill="hold" grpId="0" nodeType="withEffect">
                                  <p:stCondLst>
                                    <p:cond delay="0"/>
                                  </p:stCondLst>
                                  <p:childTnLst>
                                    <p:animEffect transition="out" filter="blinds(horizontal)">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3" presetClass="exit" presetSubtype="10" fill="hold" grpId="0" nodeType="withEffect">
                                  <p:stCondLst>
                                    <p:cond delay="0"/>
                                  </p:stCondLst>
                                  <p:childTnLst>
                                    <p:animEffect transition="out" filter="blinds(horizontal)">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c1ce9adee8db88161165fede17352c73.jpg"/>
          <p:cNvPicPr>
            <a:picLocks noChangeAspect="1"/>
          </p:cNvPicPr>
          <p:nvPr/>
        </p:nvPicPr>
        <p:blipFill>
          <a:blip r:embed="rId2"/>
          <a:stretch>
            <a:fillRect/>
          </a:stretch>
        </p:blipFill>
        <p:spPr>
          <a:xfrm>
            <a:off x="-1" y="0"/>
            <a:ext cx="9148465"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withEffect">
                                  <p:stCondLst>
                                    <p:cond delay="0"/>
                                  </p:stCondLst>
                                  <p:childTnLst>
                                    <p:animEffect transition="out" filter="box(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4" presetClass="exit" presetSubtype="16" fill="hold" grpId="0" nodeType="withEffect">
                                  <p:stCondLst>
                                    <p:cond delay="0"/>
                                  </p:stCondLst>
                                  <p:childTnLst>
                                    <p:animEffect transition="out" filter="box(in)">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4" presetClass="exit" presetSubtype="16" fill="hold" grpId="0" nodeType="withEffect">
                                  <p:stCondLst>
                                    <p:cond delay="0"/>
                                  </p:stCondLst>
                                  <p:childTnLst>
                                    <p:animEffect transition="out" filter="box(in)">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4" presetClass="exit" presetSubtype="16" fill="hold" grpId="0" nodeType="withEffect">
                                  <p:stCondLst>
                                    <p:cond delay="0"/>
                                  </p:stCondLst>
                                  <p:childTnLst>
                                    <p:animEffect transition="out" filter="box(in)">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4" presetClass="exit" presetSubtype="16" fill="hold" grpId="0" nodeType="withEffect">
                                  <p:stCondLst>
                                    <p:cond delay="0"/>
                                  </p:stCondLst>
                                  <p:childTnLst>
                                    <p:animEffect transition="out" filter="box(in)">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4" presetClass="exit" presetSubtype="16" fill="hold" grpId="0" nodeType="withEffect">
                                  <p:stCondLst>
                                    <p:cond delay="0"/>
                                  </p:stCondLst>
                                  <p:childTnLst>
                                    <p:animEffect transition="out" filter="box(in)">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4" presetClass="exit" presetSubtype="16" fill="hold" grpId="0" nodeType="withEffect">
                                  <p:stCondLst>
                                    <p:cond delay="0"/>
                                  </p:stCondLst>
                                  <p:childTnLst>
                                    <p:animEffect transition="out" filter="box(in)">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4" presetClass="exit" presetSubtype="16" fill="hold" grpId="0" nodeType="withEffect">
                                  <p:stCondLst>
                                    <p:cond delay="0"/>
                                  </p:stCondLst>
                                  <p:childTnLst>
                                    <p:animEffect transition="out" filter="box(in)">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4" presetClass="exit" presetSubtype="16" fill="hold" grpId="0" nodeType="withEffect">
                                  <p:stCondLst>
                                    <p:cond delay="0"/>
                                  </p:stCondLst>
                                  <p:childTnLst>
                                    <p:animEffect transition="out" filter="box(in)">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4" presetClass="exit" presetSubtype="16" fill="hold" grpId="0" nodeType="withEffect">
                                  <p:stCondLst>
                                    <p:cond delay="0"/>
                                  </p:stCondLst>
                                  <p:childTnLst>
                                    <p:animEffect transition="out" filter="box(in)">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4" presetClass="exit" presetSubtype="16" fill="hold" grpId="0" nodeType="withEffect">
                                  <p:stCondLst>
                                    <p:cond delay="0"/>
                                  </p:stCondLst>
                                  <p:childTnLst>
                                    <p:animEffect transition="out" filter="box(in)">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4" presetClass="exit" presetSubtype="16" fill="hold" grpId="0" nodeType="withEffect">
                                  <p:stCondLst>
                                    <p:cond delay="0"/>
                                  </p:stCondLst>
                                  <p:childTnLst>
                                    <p:animEffect transition="out" filter="box(in)">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4" presetClass="exit" presetSubtype="16" fill="hold" grpId="0" nodeType="withEffect">
                                  <p:stCondLst>
                                    <p:cond delay="0"/>
                                  </p:stCondLst>
                                  <p:childTnLst>
                                    <p:animEffect transition="out" filter="box(in)">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4" presetClass="exit" presetSubtype="16" fill="hold" grpId="0" nodeType="withEffect">
                                  <p:stCondLst>
                                    <p:cond delay="0"/>
                                  </p:stCondLst>
                                  <p:childTnLst>
                                    <p:animEffect transition="out" filter="box(in)">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4" presetClass="exit" presetSubtype="16" fill="hold" grpId="0" nodeType="withEffect">
                                  <p:stCondLst>
                                    <p:cond delay="0"/>
                                  </p:stCondLst>
                                  <p:childTnLst>
                                    <p:animEffect transition="out" filter="box(in)">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4" presetClass="exit" presetSubtype="16" fill="hold" grpId="0" nodeType="withEffect">
                                  <p:stCondLst>
                                    <p:cond delay="0"/>
                                  </p:stCondLst>
                                  <p:childTnLst>
                                    <p:animEffect transition="out" filter="box(in)">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4" presetClass="exit" presetSubtype="16" fill="hold" grpId="0" nodeType="withEffect">
                                  <p:stCondLst>
                                    <p:cond delay="0"/>
                                  </p:stCondLst>
                                  <p:childTnLst>
                                    <p:animEffect transition="out" filter="box(in)">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4" presetClass="exit" presetSubtype="16" fill="hold" grpId="0" nodeType="withEffect">
                                  <p:stCondLst>
                                    <p:cond delay="0"/>
                                  </p:stCondLst>
                                  <p:childTnLst>
                                    <p:animEffect transition="out" filter="box(in)">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4" presetClass="exit" presetSubtype="16" fill="hold" grpId="0" nodeType="withEffect">
                                  <p:stCondLst>
                                    <p:cond delay="0"/>
                                  </p:stCondLst>
                                  <p:childTnLst>
                                    <p:animEffect transition="out" filter="box(in)">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4" presetClass="exit" presetSubtype="16" fill="hold" grpId="0" nodeType="withEffect">
                                  <p:stCondLst>
                                    <p:cond delay="0"/>
                                  </p:stCondLst>
                                  <p:childTnLst>
                                    <p:animEffect transition="out" filter="box(in)">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4" presetClass="exit" presetSubtype="16" fill="hold" grpId="0" nodeType="withEffect">
                                  <p:stCondLst>
                                    <p:cond delay="0"/>
                                  </p:stCondLst>
                                  <p:childTnLst>
                                    <p:animEffect transition="out" filter="box(in)">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4" presetClass="exit" presetSubtype="16" fill="hold" grpId="0" nodeType="withEffect">
                                  <p:stCondLst>
                                    <p:cond delay="0"/>
                                  </p:stCondLst>
                                  <p:childTnLst>
                                    <p:animEffect transition="out" filter="box(in)">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4" presetClass="exit" presetSubtype="16" fill="hold" grpId="0" nodeType="withEffect">
                                  <p:stCondLst>
                                    <p:cond delay="0"/>
                                  </p:stCondLst>
                                  <p:childTnLst>
                                    <p:animEffect transition="out" filter="box(in)">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4" presetClass="exit" presetSubtype="16" fill="hold" grpId="0" nodeType="withEffect">
                                  <p:stCondLst>
                                    <p:cond delay="0"/>
                                  </p:stCondLst>
                                  <p:childTnLst>
                                    <p:animEffect transition="out" filter="box(in)">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4" presetClass="exit" presetSubtype="16" fill="hold" grpId="0" nodeType="withEffect">
                                  <p:stCondLst>
                                    <p:cond delay="0"/>
                                  </p:stCondLst>
                                  <p:childTnLst>
                                    <p:animEffect transition="out" filter="box(in)">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4" presetClass="exit" presetSubtype="16" fill="hold" grpId="0" nodeType="withEffect">
                                  <p:stCondLst>
                                    <p:cond delay="0"/>
                                  </p:stCondLst>
                                  <p:childTnLst>
                                    <p:animEffect transition="out" filter="box(in)">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4" presetClass="exit" presetSubtype="16" fill="hold" grpId="0" nodeType="withEffect">
                                  <p:stCondLst>
                                    <p:cond delay="0"/>
                                  </p:stCondLst>
                                  <p:childTnLst>
                                    <p:animEffect transition="out" filter="box(in)">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4" presetClass="exit" presetSubtype="16" fill="hold" grpId="0" nodeType="withEffect">
                                  <p:stCondLst>
                                    <p:cond delay="0"/>
                                  </p:stCondLst>
                                  <p:childTnLst>
                                    <p:animEffect transition="out" filter="box(in)">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4" presetClass="exit" presetSubtype="16" fill="hold" grpId="0" nodeType="withEffect">
                                  <p:stCondLst>
                                    <p:cond delay="0"/>
                                  </p:stCondLst>
                                  <p:childTnLst>
                                    <p:animEffect transition="out" filter="box(in)">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4" presetClass="exit" presetSubtype="16" fill="hold" grpId="0" nodeType="withEffect">
                                  <p:stCondLst>
                                    <p:cond delay="0"/>
                                  </p:stCondLst>
                                  <p:childTnLst>
                                    <p:animEffect transition="out" filter="box(in)">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4" presetClass="exit" presetSubtype="16" fill="hold" grpId="0" nodeType="withEffect">
                                  <p:stCondLst>
                                    <p:cond delay="0"/>
                                  </p:stCondLst>
                                  <p:childTnLst>
                                    <p:animEffect transition="out" filter="box(in)">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4" presetClass="exit" presetSubtype="16" fill="hold" grpId="0" nodeType="withEffect">
                                  <p:stCondLst>
                                    <p:cond delay="0"/>
                                  </p:stCondLst>
                                  <p:childTnLst>
                                    <p:animEffect transition="out" filter="box(in)">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4" presetClass="exit" presetSubtype="16" fill="hold" grpId="0" nodeType="withEffect">
                                  <p:stCondLst>
                                    <p:cond delay="0"/>
                                  </p:stCondLst>
                                  <p:childTnLst>
                                    <p:animEffect transition="out" filter="box(in)">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4" presetClass="exit" presetSubtype="16" fill="hold" grpId="0" nodeType="withEffect">
                                  <p:stCondLst>
                                    <p:cond delay="0"/>
                                  </p:stCondLst>
                                  <p:childTnLst>
                                    <p:animEffect transition="out" filter="box(in)">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4" presetClass="exit" presetSubtype="16" fill="hold" grpId="0" nodeType="withEffect">
                                  <p:stCondLst>
                                    <p:cond delay="0"/>
                                  </p:stCondLst>
                                  <p:childTnLst>
                                    <p:animEffect transition="out" filter="box(in)">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4" presetClass="exit" presetSubtype="16" fill="hold" grpId="0" nodeType="withEffect">
                                  <p:stCondLst>
                                    <p:cond delay="0"/>
                                  </p:stCondLst>
                                  <p:childTnLst>
                                    <p:animEffect transition="out" filter="box(in)">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4" presetClass="exit" presetSubtype="16" fill="hold" grpId="0" nodeType="withEffect">
                                  <p:stCondLst>
                                    <p:cond delay="0"/>
                                  </p:stCondLst>
                                  <p:childTnLst>
                                    <p:animEffect transition="out" filter="box(in)">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4" presetClass="exit" presetSubtype="16" fill="hold" grpId="0" nodeType="withEffect">
                                  <p:stCondLst>
                                    <p:cond delay="0"/>
                                  </p:stCondLst>
                                  <p:childTnLst>
                                    <p:animEffect transition="out" filter="box(in)">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4" presetClass="exit" presetSubtype="16" fill="hold" grpId="0" nodeType="withEffect">
                                  <p:stCondLst>
                                    <p:cond delay="0"/>
                                  </p:stCondLst>
                                  <p:childTnLst>
                                    <p:animEffect transition="out" filter="box(in)">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4" presetClass="exit" presetSubtype="16" fill="hold" grpId="0" nodeType="withEffect">
                                  <p:stCondLst>
                                    <p:cond delay="0"/>
                                  </p:stCondLst>
                                  <p:childTnLst>
                                    <p:animEffect transition="out" filter="box(in)">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4" presetClass="exit" presetSubtype="16" fill="hold" grpId="0" nodeType="withEffect">
                                  <p:stCondLst>
                                    <p:cond delay="0"/>
                                  </p:stCondLst>
                                  <p:childTnLst>
                                    <p:animEffect transition="out" filter="box(in)">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4" presetClass="exit" presetSubtype="16" fill="hold" grpId="0" nodeType="withEffect">
                                  <p:stCondLst>
                                    <p:cond delay="0"/>
                                  </p:stCondLst>
                                  <p:childTnLst>
                                    <p:animEffect transition="out" filter="box(in)">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4" presetClass="exit" presetSubtype="16" fill="hold" grpId="0" nodeType="withEffect">
                                  <p:stCondLst>
                                    <p:cond delay="0"/>
                                  </p:stCondLst>
                                  <p:childTnLst>
                                    <p:animEffect transition="out" filter="box(in)">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4" presetClass="exit" presetSubtype="16" fill="hold" grpId="0" nodeType="withEffect">
                                  <p:stCondLst>
                                    <p:cond delay="0"/>
                                  </p:stCondLst>
                                  <p:childTnLst>
                                    <p:animEffect transition="out" filter="box(in)">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4" presetClass="exit" presetSubtype="16" fill="hold" grpId="0" nodeType="withEffect">
                                  <p:stCondLst>
                                    <p:cond delay="0"/>
                                  </p:stCondLst>
                                  <p:childTnLst>
                                    <p:animEffect transition="out" filter="box(in)">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4" presetClass="exit" presetSubtype="16" fill="hold" grpId="0" nodeType="withEffect">
                                  <p:stCondLst>
                                    <p:cond delay="0"/>
                                  </p:stCondLst>
                                  <p:childTnLst>
                                    <p:animEffect transition="out" filter="box(in)">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4" presetClass="exit" presetSubtype="16" fill="hold" grpId="0" nodeType="withEffect">
                                  <p:stCondLst>
                                    <p:cond delay="0"/>
                                  </p:stCondLst>
                                  <p:childTnLst>
                                    <p:animEffect transition="out" filter="box(in)">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4" presetClass="exit" presetSubtype="16" fill="hold" grpId="0" nodeType="withEffect">
                                  <p:stCondLst>
                                    <p:cond delay="0"/>
                                  </p:stCondLst>
                                  <p:childTnLst>
                                    <p:animEffect transition="out" filter="box(in)">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4" presetClass="exit" presetSubtype="16" fill="hold" grpId="0" nodeType="withEffect">
                                  <p:stCondLst>
                                    <p:cond delay="0"/>
                                  </p:stCondLst>
                                  <p:childTnLst>
                                    <p:animEffect transition="out" filter="box(in)">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4" presetClass="exit" presetSubtype="16" fill="hold" grpId="0" nodeType="withEffect">
                                  <p:stCondLst>
                                    <p:cond delay="0"/>
                                  </p:stCondLst>
                                  <p:childTnLst>
                                    <p:animEffect transition="out" filter="box(in)">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4" presetClass="exit" presetSubtype="16" fill="hold" grpId="0" nodeType="withEffect">
                                  <p:stCondLst>
                                    <p:cond delay="0"/>
                                  </p:stCondLst>
                                  <p:childTnLst>
                                    <p:animEffect transition="out" filter="box(in)">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4" presetClass="exit" presetSubtype="16" fill="hold" grpId="0" nodeType="withEffect">
                                  <p:stCondLst>
                                    <p:cond delay="0"/>
                                  </p:stCondLst>
                                  <p:childTnLst>
                                    <p:animEffect transition="out" filter="box(in)">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4" presetClass="exit" presetSubtype="16" fill="hold" grpId="0" nodeType="withEffect">
                                  <p:stCondLst>
                                    <p:cond delay="0"/>
                                  </p:stCondLst>
                                  <p:childTnLst>
                                    <p:animEffect transition="out" filter="box(in)">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4" presetClass="exit" presetSubtype="16" fill="hold" grpId="0" nodeType="withEffect">
                                  <p:stCondLst>
                                    <p:cond delay="0"/>
                                  </p:stCondLst>
                                  <p:childTnLst>
                                    <p:animEffect transition="out" filter="box(in)">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4" presetClass="exit" presetSubtype="16" fill="hold" grpId="0" nodeType="withEffect">
                                  <p:stCondLst>
                                    <p:cond delay="0"/>
                                  </p:stCondLst>
                                  <p:childTnLst>
                                    <p:animEffect transition="out" filter="box(in)">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4" presetClass="exit" presetSubtype="16" fill="hold" grpId="0" nodeType="withEffect">
                                  <p:stCondLst>
                                    <p:cond delay="0"/>
                                  </p:stCondLst>
                                  <p:childTnLst>
                                    <p:animEffect transition="out" filter="box(in)">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4" presetClass="exit" presetSubtype="16" fill="hold" grpId="0" nodeType="withEffect">
                                  <p:stCondLst>
                                    <p:cond delay="0"/>
                                  </p:stCondLst>
                                  <p:childTnLst>
                                    <p:animEffect transition="out" filter="box(in)">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4" presetClass="exit" presetSubtype="16" fill="hold" grpId="0" nodeType="withEffect">
                                  <p:stCondLst>
                                    <p:cond delay="0"/>
                                  </p:stCondLst>
                                  <p:childTnLst>
                                    <p:animEffect transition="out" filter="box(in)">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ccee79f929f146038fd00e523595ca10.jpg"/>
          <p:cNvPicPr>
            <a:picLocks noChangeAspect="1"/>
          </p:cNvPicPr>
          <p:nvPr/>
        </p:nvPicPr>
        <p:blipFill>
          <a:blip r:embed="rId2"/>
          <a:stretch>
            <a:fillRect/>
          </a:stretch>
        </p:blipFill>
        <p:spPr>
          <a:xfrm>
            <a:off x="-1" y="0"/>
            <a:ext cx="9148463"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grpId="0" nodeType="withEffect">
                                  <p:stCondLst>
                                    <p:cond delay="0"/>
                                  </p:stCondLst>
                                  <p:childTnLst>
                                    <p:animEffect transition="out" filter="strips(upLef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8" presetClass="exit" presetSubtype="9" fill="hold" grpId="0" nodeType="withEffect">
                                  <p:stCondLst>
                                    <p:cond delay="0"/>
                                  </p:stCondLst>
                                  <p:childTnLst>
                                    <p:animEffect transition="out" filter="strips(upLef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8" presetClass="exit" presetSubtype="9" fill="hold" grpId="0" nodeType="withEffect">
                                  <p:stCondLst>
                                    <p:cond delay="0"/>
                                  </p:stCondLst>
                                  <p:childTnLst>
                                    <p:animEffect transition="out" filter="strips(upLef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9" fill="hold" grpId="0" nodeType="withEffect">
                                  <p:stCondLst>
                                    <p:cond delay="0"/>
                                  </p:stCondLst>
                                  <p:childTnLst>
                                    <p:animEffect transition="out" filter="strips(up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9" fill="hold" grpId="0" nodeType="withEffect">
                                  <p:stCondLst>
                                    <p:cond delay="0"/>
                                  </p:stCondLst>
                                  <p:childTnLst>
                                    <p:animEffect transition="out" filter="strips(upLeft)">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18" presetClass="exit" presetSubtype="9" fill="hold" grpId="0" nodeType="withEffect">
                                  <p:stCondLst>
                                    <p:cond delay="0"/>
                                  </p:stCondLst>
                                  <p:childTnLst>
                                    <p:animEffect transition="out" filter="strips(upLeft)">
                                      <p:cBhvr>
                                        <p:cTn id="24" dur="5000"/>
                                        <p:tgtEl>
                                          <p:spTgt spid="16"/>
                                        </p:tgtEl>
                                      </p:cBhvr>
                                    </p:animEffect>
                                    <p:set>
                                      <p:cBhvr>
                                        <p:cTn id="25" dur="1" fill="hold">
                                          <p:stCondLst>
                                            <p:cond delay="4999"/>
                                          </p:stCondLst>
                                        </p:cTn>
                                        <p:tgtEl>
                                          <p:spTgt spid="16"/>
                                        </p:tgtEl>
                                        <p:attrNameLst>
                                          <p:attrName>style.visibility</p:attrName>
                                        </p:attrNameLst>
                                      </p:cBhvr>
                                      <p:to>
                                        <p:strVal val="hidden"/>
                                      </p:to>
                                    </p:set>
                                  </p:childTnLst>
                                </p:cTn>
                              </p:par>
                              <p:par>
                                <p:cTn id="26" presetID="18" presetClass="exit" presetSubtype="9" fill="hold" grpId="0" nodeType="withEffect">
                                  <p:stCondLst>
                                    <p:cond delay="0"/>
                                  </p:stCondLst>
                                  <p:childTnLst>
                                    <p:animEffect transition="out" filter="strips(upLeft)">
                                      <p:cBhvr>
                                        <p:cTn id="27" dur="5000"/>
                                        <p:tgtEl>
                                          <p:spTgt spid="17"/>
                                        </p:tgtEl>
                                      </p:cBhvr>
                                    </p:animEffect>
                                    <p:set>
                                      <p:cBhvr>
                                        <p:cTn id="28" dur="1" fill="hold">
                                          <p:stCondLst>
                                            <p:cond delay="4999"/>
                                          </p:stCondLst>
                                        </p:cTn>
                                        <p:tgtEl>
                                          <p:spTgt spid="17"/>
                                        </p:tgtEl>
                                        <p:attrNameLst>
                                          <p:attrName>style.visibility</p:attrName>
                                        </p:attrNameLst>
                                      </p:cBhvr>
                                      <p:to>
                                        <p:strVal val="hidden"/>
                                      </p:to>
                                    </p:set>
                                  </p:childTnLst>
                                </p:cTn>
                              </p:par>
                              <p:par>
                                <p:cTn id="29" presetID="18" presetClass="exit" presetSubtype="9" fill="hold" grpId="0" nodeType="withEffect">
                                  <p:stCondLst>
                                    <p:cond delay="0"/>
                                  </p:stCondLst>
                                  <p:childTnLst>
                                    <p:animEffect transition="out" filter="strips(upLeft)">
                                      <p:cBhvr>
                                        <p:cTn id="30" dur="5000"/>
                                        <p:tgtEl>
                                          <p:spTgt spid="18"/>
                                        </p:tgtEl>
                                      </p:cBhvr>
                                    </p:animEffect>
                                    <p:set>
                                      <p:cBhvr>
                                        <p:cTn id="31" dur="1" fill="hold">
                                          <p:stCondLst>
                                            <p:cond delay="4999"/>
                                          </p:stCondLst>
                                        </p:cTn>
                                        <p:tgtEl>
                                          <p:spTgt spid="18"/>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5000"/>
                                        <p:tgtEl>
                                          <p:spTgt spid="19"/>
                                        </p:tgtEl>
                                      </p:cBhvr>
                                    </p:animEffect>
                                    <p:set>
                                      <p:cBhvr>
                                        <p:cTn id="34" dur="1" fill="hold">
                                          <p:stCondLst>
                                            <p:cond delay="4999"/>
                                          </p:stCondLst>
                                        </p:cTn>
                                        <p:tgtEl>
                                          <p:spTgt spid="19"/>
                                        </p:tgtEl>
                                        <p:attrNameLst>
                                          <p:attrName>style.visibility</p:attrName>
                                        </p:attrNameLst>
                                      </p:cBhvr>
                                      <p:to>
                                        <p:strVal val="hidden"/>
                                      </p:to>
                                    </p:set>
                                  </p:childTnLst>
                                </p:cTn>
                              </p:par>
                              <p:par>
                                <p:cTn id="35" presetID="18" presetClass="exit" presetSubtype="9" fill="hold" grpId="0" nodeType="withEffect">
                                  <p:stCondLst>
                                    <p:cond delay="0"/>
                                  </p:stCondLst>
                                  <p:childTnLst>
                                    <p:animEffect transition="out" filter="strips(upLeft)">
                                      <p:cBhvr>
                                        <p:cTn id="36" dur="5000"/>
                                        <p:tgtEl>
                                          <p:spTgt spid="20"/>
                                        </p:tgtEl>
                                      </p:cBhvr>
                                    </p:animEffect>
                                    <p:set>
                                      <p:cBhvr>
                                        <p:cTn id="37" dur="1" fill="hold">
                                          <p:stCondLst>
                                            <p:cond delay="4999"/>
                                          </p:stCondLst>
                                        </p:cTn>
                                        <p:tgtEl>
                                          <p:spTgt spid="20"/>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5000"/>
                                        <p:tgtEl>
                                          <p:spTgt spid="25"/>
                                        </p:tgtEl>
                                      </p:cBhvr>
                                    </p:animEffect>
                                    <p:set>
                                      <p:cBhvr>
                                        <p:cTn id="40" dur="1" fill="hold">
                                          <p:stCondLst>
                                            <p:cond delay="4999"/>
                                          </p:stCondLst>
                                        </p:cTn>
                                        <p:tgtEl>
                                          <p:spTgt spid="25"/>
                                        </p:tgtEl>
                                        <p:attrNameLst>
                                          <p:attrName>style.visibility</p:attrName>
                                        </p:attrNameLst>
                                      </p:cBhvr>
                                      <p:to>
                                        <p:strVal val="hidden"/>
                                      </p:to>
                                    </p:set>
                                  </p:childTnLst>
                                </p:cTn>
                              </p:par>
                              <p:par>
                                <p:cTn id="41" presetID="18" presetClass="exit" presetSubtype="9" fill="hold" grpId="0" nodeType="withEffect">
                                  <p:stCondLst>
                                    <p:cond delay="0"/>
                                  </p:stCondLst>
                                  <p:childTnLst>
                                    <p:animEffect transition="out" filter="strips(upLeft)">
                                      <p:cBhvr>
                                        <p:cTn id="42" dur="5000"/>
                                        <p:tgtEl>
                                          <p:spTgt spid="26"/>
                                        </p:tgtEl>
                                      </p:cBhvr>
                                    </p:animEffect>
                                    <p:set>
                                      <p:cBhvr>
                                        <p:cTn id="43" dur="1" fill="hold">
                                          <p:stCondLst>
                                            <p:cond delay="4999"/>
                                          </p:stCondLst>
                                        </p:cTn>
                                        <p:tgtEl>
                                          <p:spTgt spid="26"/>
                                        </p:tgtEl>
                                        <p:attrNameLst>
                                          <p:attrName>style.visibility</p:attrName>
                                        </p:attrNameLst>
                                      </p:cBhvr>
                                      <p:to>
                                        <p:strVal val="hidden"/>
                                      </p:to>
                                    </p:set>
                                  </p:childTnLst>
                                </p:cTn>
                              </p:par>
                              <p:par>
                                <p:cTn id="44" presetID="18" presetClass="exit" presetSubtype="9" fill="hold" grpId="0" nodeType="withEffect">
                                  <p:stCondLst>
                                    <p:cond delay="0"/>
                                  </p:stCondLst>
                                  <p:childTnLst>
                                    <p:animEffect transition="out" filter="strips(upLeft)">
                                      <p:cBhvr>
                                        <p:cTn id="45" dur="5000"/>
                                        <p:tgtEl>
                                          <p:spTgt spid="27"/>
                                        </p:tgtEl>
                                      </p:cBhvr>
                                    </p:animEffect>
                                    <p:set>
                                      <p:cBhvr>
                                        <p:cTn id="46" dur="1" fill="hold">
                                          <p:stCondLst>
                                            <p:cond delay="4999"/>
                                          </p:stCondLst>
                                        </p:cTn>
                                        <p:tgtEl>
                                          <p:spTgt spid="27"/>
                                        </p:tgtEl>
                                        <p:attrNameLst>
                                          <p:attrName>style.visibility</p:attrName>
                                        </p:attrNameLst>
                                      </p:cBhvr>
                                      <p:to>
                                        <p:strVal val="hidden"/>
                                      </p:to>
                                    </p:set>
                                  </p:childTnLst>
                                </p:cTn>
                              </p:par>
                              <p:par>
                                <p:cTn id="47" presetID="18" presetClass="exit" presetSubtype="9" fill="hold" grpId="0" nodeType="withEffect">
                                  <p:stCondLst>
                                    <p:cond delay="0"/>
                                  </p:stCondLst>
                                  <p:childTnLst>
                                    <p:animEffect transition="out" filter="strips(upLeft)">
                                      <p:cBhvr>
                                        <p:cTn id="48" dur="5000"/>
                                        <p:tgtEl>
                                          <p:spTgt spid="28"/>
                                        </p:tgtEl>
                                      </p:cBhvr>
                                    </p:animEffect>
                                    <p:set>
                                      <p:cBhvr>
                                        <p:cTn id="49" dur="1" fill="hold">
                                          <p:stCondLst>
                                            <p:cond delay="4999"/>
                                          </p:stCondLst>
                                        </p:cTn>
                                        <p:tgtEl>
                                          <p:spTgt spid="28"/>
                                        </p:tgtEl>
                                        <p:attrNameLst>
                                          <p:attrName>style.visibility</p:attrName>
                                        </p:attrNameLst>
                                      </p:cBhvr>
                                      <p:to>
                                        <p:strVal val="hidden"/>
                                      </p:to>
                                    </p:set>
                                  </p:childTnLst>
                                </p:cTn>
                              </p:par>
                              <p:par>
                                <p:cTn id="50" presetID="18" presetClass="exit" presetSubtype="9" fill="hold" grpId="0" nodeType="withEffect">
                                  <p:stCondLst>
                                    <p:cond delay="0"/>
                                  </p:stCondLst>
                                  <p:childTnLst>
                                    <p:animEffect transition="out" filter="strips(upLeft)">
                                      <p:cBhvr>
                                        <p:cTn id="51" dur="5000"/>
                                        <p:tgtEl>
                                          <p:spTgt spid="33"/>
                                        </p:tgtEl>
                                      </p:cBhvr>
                                    </p:animEffect>
                                    <p:set>
                                      <p:cBhvr>
                                        <p:cTn id="52" dur="1" fill="hold">
                                          <p:stCondLst>
                                            <p:cond delay="4999"/>
                                          </p:stCondLst>
                                        </p:cTn>
                                        <p:tgtEl>
                                          <p:spTgt spid="33"/>
                                        </p:tgtEl>
                                        <p:attrNameLst>
                                          <p:attrName>style.visibility</p:attrName>
                                        </p:attrNameLst>
                                      </p:cBhvr>
                                      <p:to>
                                        <p:strVal val="hidden"/>
                                      </p:to>
                                    </p:set>
                                  </p:childTnLst>
                                </p:cTn>
                              </p:par>
                              <p:par>
                                <p:cTn id="53" presetID="18" presetClass="exit" presetSubtype="9" fill="hold" grpId="0" nodeType="withEffect">
                                  <p:stCondLst>
                                    <p:cond delay="0"/>
                                  </p:stCondLst>
                                  <p:childTnLst>
                                    <p:animEffect transition="out" filter="strips(upLeft)">
                                      <p:cBhvr>
                                        <p:cTn id="54" dur="5000"/>
                                        <p:tgtEl>
                                          <p:spTgt spid="34"/>
                                        </p:tgtEl>
                                      </p:cBhvr>
                                    </p:animEffect>
                                    <p:set>
                                      <p:cBhvr>
                                        <p:cTn id="55" dur="1" fill="hold">
                                          <p:stCondLst>
                                            <p:cond delay="4999"/>
                                          </p:stCondLst>
                                        </p:cTn>
                                        <p:tgtEl>
                                          <p:spTgt spid="34"/>
                                        </p:tgtEl>
                                        <p:attrNameLst>
                                          <p:attrName>style.visibility</p:attrName>
                                        </p:attrNameLst>
                                      </p:cBhvr>
                                      <p:to>
                                        <p:strVal val="hidden"/>
                                      </p:to>
                                    </p:set>
                                  </p:childTnLst>
                                </p:cTn>
                              </p:par>
                              <p:par>
                                <p:cTn id="56" presetID="18" presetClass="exit" presetSubtype="9" fill="hold" grpId="0" nodeType="withEffect">
                                  <p:stCondLst>
                                    <p:cond delay="0"/>
                                  </p:stCondLst>
                                  <p:childTnLst>
                                    <p:animEffect transition="out" filter="strips(upLeft)">
                                      <p:cBhvr>
                                        <p:cTn id="57" dur="5000"/>
                                        <p:tgtEl>
                                          <p:spTgt spid="35"/>
                                        </p:tgtEl>
                                      </p:cBhvr>
                                    </p:animEffect>
                                    <p:set>
                                      <p:cBhvr>
                                        <p:cTn id="58" dur="1" fill="hold">
                                          <p:stCondLst>
                                            <p:cond delay="4999"/>
                                          </p:stCondLst>
                                        </p:cTn>
                                        <p:tgtEl>
                                          <p:spTgt spid="35"/>
                                        </p:tgtEl>
                                        <p:attrNameLst>
                                          <p:attrName>style.visibility</p:attrName>
                                        </p:attrNameLst>
                                      </p:cBhvr>
                                      <p:to>
                                        <p:strVal val="hidden"/>
                                      </p:to>
                                    </p:set>
                                  </p:childTnLst>
                                </p:cTn>
                              </p:par>
                              <p:par>
                                <p:cTn id="59" presetID="18" presetClass="exit" presetSubtype="9" fill="hold" grpId="0" nodeType="withEffect">
                                  <p:stCondLst>
                                    <p:cond delay="0"/>
                                  </p:stCondLst>
                                  <p:childTnLst>
                                    <p:animEffect transition="out" filter="strips(upLeft)">
                                      <p:cBhvr>
                                        <p:cTn id="60" dur="5000"/>
                                        <p:tgtEl>
                                          <p:spTgt spid="36"/>
                                        </p:tgtEl>
                                      </p:cBhvr>
                                    </p:animEffect>
                                    <p:set>
                                      <p:cBhvr>
                                        <p:cTn id="61" dur="1" fill="hold">
                                          <p:stCondLst>
                                            <p:cond delay="4999"/>
                                          </p:stCondLst>
                                        </p:cTn>
                                        <p:tgtEl>
                                          <p:spTgt spid="36"/>
                                        </p:tgtEl>
                                        <p:attrNameLst>
                                          <p:attrName>style.visibility</p:attrName>
                                        </p:attrNameLst>
                                      </p:cBhvr>
                                      <p:to>
                                        <p:strVal val="hidden"/>
                                      </p:to>
                                    </p:set>
                                  </p:childTnLst>
                                </p:cTn>
                              </p:par>
                              <p:par>
                                <p:cTn id="62" presetID="18" presetClass="exit" presetSubtype="9" fill="hold" grpId="0" nodeType="withEffect">
                                  <p:stCondLst>
                                    <p:cond delay="0"/>
                                  </p:stCondLst>
                                  <p:childTnLst>
                                    <p:animEffect transition="out" filter="strips(upLeft)">
                                      <p:cBhvr>
                                        <p:cTn id="63" dur="5000"/>
                                        <p:tgtEl>
                                          <p:spTgt spid="37"/>
                                        </p:tgtEl>
                                      </p:cBhvr>
                                    </p:animEffect>
                                    <p:set>
                                      <p:cBhvr>
                                        <p:cTn id="64" dur="1" fill="hold">
                                          <p:stCondLst>
                                            <p:cond delay="4999"/>
                                          </p:stCondLst>
                                        </p:cTn>
                                        <p:tgtEl>
                                          <p:spTgt spid="37"/>
                                        </p:tgtEl>
                                        <p:attrNameLst>
                                          <p:attrName>style.visibility</p:attrName>
                                        </p:attrNameLst>
                                      </p:cBhvr>
                                      <p:to>
                                        <p:strVal val="hidden"/>
                                      </p:to>
                                    </p:set>
                                  </p:childTnLst>
                                </p:cTn>
                              </p:par>
                              <p:par>
                                <p:cTn id="65" presetID="18" presetClass="exit" presetSubtype="9" fill="hold" grpId="0" nodeType="withEffect">
                                  <p:stCondLst>
                                    <p:cond delay="0"/>
                                  </p:stCondLst>
                                  <p:childTnLst>
                                    <p:animEffect transition="out" filter="strips(upLeft)">
                                      <p:cBhvr>
                                        <p:cTn id="66" dur="5000"/>
                                        <p:tgtEl>
                                          <p:spTgt spid="42"/>
                                        </p:tgtEl>
                                      </p:cBhvr>
                                    </p:animEffect>
                                    <p:set>
                                      <p:cBhvr>
                                        <p:cTn id="67" dur="1" fill="hold">
                                          <p:stCondLst>
                                            <p:cond delay="4999"/>
                                          </p:stCondLst>
                                        </p:cTn>
                                        <p:tgtEl>
                                          <p:spTgt spid="42"/>
                                        </p:tgtEl>
                                        <p:attrNameLst>
                                          <p:attrName>style.visibility</p:attrName>
                                        </p:attrNameLst>
                                      </p:cBhvr>
                                      <p:to>
                                        <p:strVal val="hidden"/>
                                      </p:to>
                                    </p:set>
                                  </p:childTnLst>
                                </p:cTn>
                              </p:par>
                              <p:par>
                                <p:cTn id="68" presetID="18" presetClass="exit" presetSubtype="9" fill="hold" grpId="0" nodeType="withEffect">
                                  <p:stCondLst>
                                    <p:cond delay="0"/>
                                  </p:stCondLst>
                                  <p:childTnLst>
                                    <p:animEffect transition="out" filter="strips(upLeft)">
                                      <p:cBhvr>
                                        <p:cTn id="69" dur="5000"/>
                                        <p:tgtEl>
                                          <p:spTgt spid="43"/>
                                        </p:tgtEl>
                                      </p:cBhvr>
                                    </p:animEffect>
                                    <p:set>
                                      <p:cBhvr>
                                        <p:cTn id="70" dur="1" fill="hold">
                                          <p:stCondLst>
                                            <p:cond delay="4999"/>
                                          </p:stCondLst>
                                        </p:cTn>
                                        <p:tgtEl>
                                          <p:spTgt spid="43"/>
                                        </p:tgtEl>
                                        <p:attrNameLst>
                                          <p:attrName>style.visibility</p:attrName>
                                        </p:attrNameLst>
                                      </p:cBhvr>
                                      <p:to>
                                        <p:strVal val="hidden"/>
                                      </p:to>
                                    </p:set>
                                  </p:childTnLst>
                                </p:cTn>
                              </p:par>
                              <p:par>
                                <p:cTn id="71" presetID="18" presetClass="exit" presetSubtype="9" fill="hold" grpId="0" nodeType="withEffect">
                                  <p:stCondLst>
                                    <p:cond delay="0"/>
                                  </p:stCondLst>
                                  <p:childTnLst>
                                    <p:animEffect transition="out" filter="strips(upLeft)">
                                      <p:cBhvr>
                                        <p:cTn id="72" dur="5000"/>
                                        <p:tgtEl>
                                          <p:spTgt spid="44"/>
                                        </p:tgtEl>
                                      </p:cBhvr>
                                    </p:animEffect>
                                    <p:set>
                                      <p:cBhvr>
                                        <p:cTn id="73" dur="1" fill="hold">
                                          <p:stCondLst>
                                            <p:cond delay="4999"/>
                                          </p:stCondLst>
                                        </p:cTn>
                                        <p:tgtEl>
                                          <p:spTgt spid="44"/>
                                        </p:tgtEl>
                                        <p:attrNameLst>
                                          <p:attrName>style.visibility</p:attrName>
                                        </p:attrNameLst>
                                      </p:cBhvr>
                                      <p:to>
                                        <p:strVal val="hidden"/>
                                      </p:to>
                                    </p:set>
                                  </p:childTnLst>
                                </p:cTn>
                              </p:par>
                              <p:par>
                                <p:cTn id="74" presetID="18" presetClass="exit" presetSubtype="9" fill="hold" grpId="0" nodeType="withEffect">
                                  <p:stCondLst>
                                    <p:cond delay="0"/>
                                  </p:stCondLst>
                                  <p:childTnLst>
                                    <p:animEffect transition="out" filter="strips(upLeft)">
                                      <p:cBhvr>
                                        <p:cTn id="75" dur="5000"/>
                                        <p:tgtEl>
                                          <p:spTgt spid="45"/>
                                        </p:tgtEl>
                                      </p:cBhvr>
                                    </p:animEffect>
                                    <p:set>
                                      <p:cBhvr>
                                        <p:cTn id="76" dur="1" fill="hold">
                                          <p:stCondLst>
                                            <p:cond delay="4999"/>
                                          </p:stCondLst>
                                        </p:cTn>
                                        <p:tgtEl>
                                          <p:spTgt spid="45"/>
                                        </p:tgtEl>
                                        <p:attrNameLst>
                                          <p:attrName>style.visibility</p:attrName>
                                        </p:attrNameLst>
                                      </p:cBhvr>
                                      <p:to>
                                        <p:strVal val="hidden"/>
                                      </p:to>
                                    </p:set>
                                  </p:childTnLst>
                                </p:cTn>
                              </p:par>
                              <p:par>
                                <p:cTn id="77" presetID="18" presetClass="exit" presetSubtype="9" fill="hold" grpId="0" nodeType="withEffect">
                                  <p:stCondLst>
                                    <p:cond delay="0"/>
                                  </p:stCondLst>
                                  <p:childTnLst>
                                    <p:animEffect transition="out" filter="strips(upLeft)">
                                      <p:cBhvr>
                                        <p:cTn id="78" dur="5000"/>
                                        <p:tgtEl>
                                          <p:spTgt spid="46"/>
                                        </p:tgtEl>
                                      </p:cBhvr>
                                    </p:animEffect>
                                    <p:set>
                                      <p:cBhvr>
                                        <p:cTn id="79" dur="1" fill="hold">
                                          <p:stCondLst>
                                            <p:cond delay="4999"/>
                                          </p:stCondLst>
                                        </p:cTn>
                                        <p:tgtEl>
                                          <p:spTgt spid="46"/>
                                        </p:tgtEl>
                                        <p:attrNameLst>
                                          <p:attrName>style.visibility</p:attrName>
                                        </p:attrNameLst>
                                      </p:cBhvr>
                                      <p:to>
                                        <p:strVal val="hidden"/>
                                      </p:to>
                                    </p:set>
                                  </p:childTnLst>
                                </p:cTn>
                              </p:par>
                              <p:par>
                                <p:cTn id="80" presetID="18" presetClass="exit" presetSubtype="9" fill="hold" grpId="0" nodeType="withEffect">
                                  <p:stCondLst>
                                    <p:cond delay="0"/>
                                  </p:stCondLst>
                                  <p:childTnLst>
                                    <p:animEffect transition="out" filter="strips(upLeft)">
                                      <p:cBhvr>
                                        <p:cTn id="81" dur="5000"/>
                                        <p:tgtEl>
                                          <p:spTgt spid="47"/>
                                        </p:tgtEl>
                                      </p:cBhvr>
                                    </p:animEffect>
                                    <p:set>
                                      <p:cBhvr>
                                        <p:cTn id="82" dur="1" fill="hold">
                                          <p:stCondLst>
                                            <p:cond delay="4999"/>
                                          </p:stCondLst>
                                        </p:cTn>
                                        <p:tgtEl>
                                          <p:spTgt spid="47"/>
                                        </p:tgtEl>
                                        <p:attrNameLst>
                                          <p:attrName>style.visibility</p:attrName>
                                        </p:attrNameLst>
                                      </p:cBhvr>
                                      <p:to>
                                        <p:strVal val="hidden"/>
                                      </p:to>
                                    </p:set>
                                  </p:childTnLst>
                                </p:cTn>
                              </p:par>
                              <p:par>
                                <p:cTn id="83" presetID="18" presetClass="exit" presetSubtype="9" fill="hold" grpId="0" nodeType="withEffect">
                                  <p:stCondLst>
                                    <p:cond delay="0"/>
                                  </p:stCondLst>
                                  <p:childTnLst>
                                    <p:animEffect transition="out" filter="strips(upLeft)">
                                      <p:cBhvr>
                                        <p:cTn id="84" dur="5000"/>
                                        <p:tgtEl>
                                          <p:spTgt spid="52"/>
                                        </p:tgtEl>
                                      </p:cBhvr>
                                    </p:animEffect>
                                    <p:set>
                                      <p:cBhvr>
                                        <p:cTn id="85" dur="1" fill="hold">
                                          <p:stCondLst>
                                            <p:cond delay="4999"/>
                                          </p:stCondLst>
                                        </p:cTn>
                                        <p:tgtEl>
                                          <p:spTgt spid="52"/>
                                        </p:tgtEl>
                                        <p:attrNameLst>
                                          <p:attrName>style.visibility</p:attrName>
                                        </p:attrNameLst>
                                      </p:cBhvr>
                                      <p:to>
                                        <p:strVal val="hidden"/>
                                      </p:to>
                                    </p:set>
                                  </p:childTnLst>
                                </p:cTn>
                              </p:par>
                              <p:par>
                                <p:cTn id="86" presetID="18" presetClass="exit" presetSubtype="9" fill="hold" grpId="0" nodeType="withEffect">
                                  <p:stCondLst>
                                    <p:cond delay="0"/>
                                  </p:stCondLst>
                                  <p:childTnLst>
                                    <p:animEffect transition="out" filter="strips(upLeft)">
                                      <p:cBhvr>
                                        <p:cTn id="87" dur="5000"/>
                                        <p:tgtEl>
                                          <p:spTgt spid="53"/>
                                        </p:tgtEl>
                                      </p:cBhvr>
                                    </p:animEffect>
                                    <p:set>
                                      <p:cBhvr>
                                        <p:cTn id="88" dur="1" fill="hold">
                                          <p:stCondLst>
                                            <p:cond delay="4999"/>
                                          </p:stCondLst>
                                        </p:cTn>
                                        <p:tgtEl>
                                          <p:spTgt spid="53"/>
                                        </p:tgtEl>
                                        <p:attrNameLst>
                                          <p:attrName>style.visibility</p:attrName>
                                        </p:attrNameLst>
                                      </p:cBhvr>
                                      <p:to>
                                        <p:strVal val="hidden"/>
                                      </p:to>
                                    </p:set>
                                  </p:childTnLst>
                                </p:cTn>
                              </p:par>
                              <p:par>
                                <p:cTn id="89" presetID="18" presetClass="exit" presetSubtype="9" fill="hold" grpId="0" nodeType="withEffect">
                                  <p:stCondLst>
                                    <p:cond delay="0"/>
                                  </p:stCondLst>
                                  <p:childTnLst>
                                    <p:animEffect transition="out" filter="strips(upLeft)">
                                      <p:cBhvr>
                                        <p:cTn id="90" dur="5000"/>
                                        <p:tgtEl>
                                          <p:spTgt spid="54"/>
                                        </p:tgtEl>
                                      </p:cBhvr>
                                    </p:animEffect>
                                    <p:set>
                                      <p:cBhvr>
                                        <p:cTn id="91" dur="1" fill="hold">
                                          <p:stCondLst>
                                            <p:cond delay="4999"/>
                                          </p:stCondLst>
                                        </p:cTn>
                                        <p:tgtEl>
                                          <p:spTgt spid="54"/>
                                        </p:tgtEl>
                                        <p:attrNameLst>
                                          <p:attrName>style.visibility</p:attrName>
                                        </p:attrNameLst>
                                      </p:cBhvr>
                                      <p:to>
                                        <p:strVal val="hidden"/>
                                      </p:to>
                                    </p:set>
                                  </p:childTnLst>
                                </p:cTn>
                              </p:par>
                              <p:par>
                                <p:cTn id="92" presetID="18" presetClass="exit" presetSubtype="9" fill="hold" grpId="0" nodeType="withEffect">
                                  <p:stCondLst>
                                    <p:cond delay="0"/>
                                  </p:stCondLst>
                                  <p:childTnLst>
                                    <p:animEffect transition="out" filter="strips(upLeft)">
                                      <p:cBhvr>
                                        <p:cTn id="93" dur="5000"/>
                                        <p:tgtEl>
                                          <p:spTgt spid="55"/>
                                        </p:tgtEl>
                                      </p:cBhvr>
                                    </p:animEffect>
                                    <p:set>
                                      <p:cBhvr>
                                        <p:cTn id="94" dur="1" fill="hold">
                                          <p:stCondLst>
                                            <p:cond delay="4999"/>
                                          </p:stCondLst>
                                        </p:cTn>
                                        <p:tgtEl>
                                          <p:spTgt spid="55"/>
                                        </p:tgtEl>
                                        <p:attrNameLst>
                                          <p:attrName>style.visibility</p:attrName>
                                        </p:attrNameLst>
                                      </p:cBhvr>
                                      <p:to>
                                        <p:strVal val="hidden"/>
                                      </p:to>
                                    </p:set>
                                  </p:childTnLst>
                                </p:cTn>
                              </p:par>
                              <p:par>
                                <p:cTn id="95" presetID="18" presetClass="exit" presetSubtype="3" fill="hold" grpId="0" nodeType="withEffect">
                                  <p:stCondLst>
                                    <p:cond delay="0"/>
                                  </p:stCondLst>
                                  <p:childTnLst>
                                    <p:animEffect transition="out" filter="strips(upRight)">
                                      <p:cBhvr>
                                        <p:cTn id="96" dur="5000"/>
                                        <p:tgtEl>
                                          <p:spTgt spid="11"/>
                                        </p:tgtEl>
                                      </p:cBhvr>
                                    </p:animEffect>
                                    <p:set>
                                      <p:cBhvr>
                                        <p:cTn id="97" dur="1" fill="hold">
                                          <p:stCondLst>
                                            <p:cond delay="4999"/>
                                          </p:stCondLst>
                                        </p:cTn>
                                        <p:tgtEl>
                                          <p:spTgt spid="11"/>
                                        </p:tgtEl>
                                        <p:attrNameLst>
                                          <p:attrName>style.visibility</p:attrName>
                                        </p:attrNameLst>
                                      </p:cBhvr>
                                      <p:to>
                                        <p:strVal val="hidden"/>
                                      </p:to>
                                    </p:set>
                                  </p:childTnLst>
                                </p:cTn>
                              </p:par>
                              <p:par>
                                <p:cTn id="98" presetID="18" presetClass="exit" presetSubtype="3" fill="hold" grpId="0" nodeType="withEffect">
                                  <p:stCondLst>
                                    <p:cond delay="0"/>
                                  </p:stCondLst>
                                  <p:childTnLst>
                                    <p:animEffect transition="out" filter="strips(upRight)">
                                      <p:cBhvr>
                                        <p:cTn id="99" dur="5000"/>
                                        <p:tgtEl>
                                          <p:spTgt spid="12"/>
                                        </p:tgtEl>
                                      </p:cBhvr>
                                    </p:animEffect>
                                    <p:set>
                                      <p:cBhvr>
                                        <p:cTn id="100" dur="1" fill="hold">
                                          <p:stCondLst>
                                            <p:cond delay="4999"/>
                                          </p:stCondLst>
                                        </p:cTn>
                                        <p:tgtEl>
                                          <p:spTgt spid="12"/>
                                        </p:tgtEl>
                                        <p:attrNameLst>
                                          <p:attrName>style.visibility</p:attrName>
                                        </p:attrNameLst>
                                      </p:cBhvr>
                                      <p:to>
                                        <p:strVal val="hidden"/>
                                      </p:to>
                                    </p:set>
                                  </p:childTnLst>
                                </p:cTn>
                              </p:par>
                              <p:par>
                                <p:cTn id="101" presetID="18" presetClass="exit" presetSubtype="3" fill="hold" grpId="0" nodeType="withEffect">
                                  <p:stCondLst>
                                    <p:cond delay="0"/>
                                  </p:stCondLst>
                                  <p:childTnLst>
                                    <p:animEffect transition="out" filter="strips(upRight)">
                                      <p:cBhvr>
                                        <p:cTn id="102" dur="5000"/>
                                        <p:tgtEl>
                                          <p:spTgt spid="13"/>
                                        </p:tgtEl>
                                      </p:cBhvr>
                                    </p:animEffect>
                                    <p:set>
                                      <p:cBhvr>
                                        <p:cTn id="103" dur="1" fill="hold">
                                          <p:stCondLst>
                                            <p:cond delay="4999"/>
                                          </p:stCondLst>
                                        </p:cTn>
                                        <p:tgtEl>
                                          <p:spTgt spid="13"/>
                                        </p:tgtEl>
                                        <p:attrNameLst>
                                          <p:attrName>style.visibility</p:attrName>
                                        </p:attrNameLst>
                                      </p:cBhvr>
                                      <p:to>
                                        <p:strVal val="hidden"/>
                                      </p:to>
                                    </p:set>
                                  </p:childTnLst>
                                </p:cTn>
                              </p:par>
                              <p:par>
                                <p:cTn id="104" presetID="18" presetClass="exit" presetSubtype="3" fill="hold" grpId="0" nodeType="withEffect">
                                  <p:stCondLst>
                                    <p:cond delay="0"/>
                                  </p:stCondLst>
                                  <p:childTnLst>
                                    <p:animEffect transition="out" filter="strips(upRight)">
                                      <p:cBhvr>
                                        <p:cTn id="105" dur="5000"/>
                                        <p:tgtEl>
                                          <p:spTgt spid="14"/>
                                        </p:tgtEl>
                                      </p:cBhvr>
                                    </p:animEffect>
                                    <p:set>
                                      <p:cBhvr>
                                        <p:cTn id="106" dur="1" fill="hold">
                                          <p:stCondLst>
                                            <p:cond delay="4999"/>
                                          </p:stCondLst>
                                        </p:cTn>
                                        <p:tgtEl>
                                          <p:spTgt spid="14"/>
                                        </p:tgtEl>
                                        <p:attrNameLst>
                                          <p:attrName>style.visibility</p:attrName>
                                        </p:attrNameLst>
                                      </p:cBhvr>
                                      <p:to>
                                        <p:strVal val="hidden"/>
                                      </p:to>
                                    </p:set>
                                  </p:childTnLst>
                                </p:cTn>
                              </p:par>
                              <p:par>
                                <p:cTn id="107" presetID="18" presetClass="exit" presetSubtype="3" fill="hold" grpId="0" nodeType="withEffect">
                                  <p:stCondLst>
                                    <p:cond delay="0"/>
                                  </p:stCondLst>
                                  <p:childTnLst>
                                    <p:animEffect transition="out" filter="strips(upRight)">
                                      <p:cBhvr>
                                        <p:cTn id="108" dur="5000"/>
                                        <p:tgtEl>
                                          <p:spTgt spid="21"/>
                                        </p:tgtEl>
                                      </p:cBhvr>
                                    </p:animEffect>
                                    <p:set>
                                      <p:cBhvr>
                                        <p:cTn id="109" dur="1" fill="hold">
                                          <p:stCondLst>
                                            <p:cond delay="4999"/>
                                          </p:stCondLst>
                                        </p:cTn>
                                        <p:tgtEl>
                                          <p:spTgt spid="21"/>
                                        </p:tgtEl>
                                        <p:attrNameLst>
                                          <p:attrName>style.visibility</p:attrName>
                                        </p:attrNameLst>
                                      </p:cBhvr>
                                      <p:to>
                                        <p:strVal val="hidden"/>
                                      </p:to>
                                    </p:set>
                                  </p:childTnLst>
                                </p:cTn>
                              </p:par>
                              <p:par>
                                <p:cTn id="110" presetID="18" presetClass="exit" presetSubtype="3" fill="hold" grpId="0" nodeType="withEffect">
                                  <p:stCondLst>
                                    <p:cond delay="0"/>
                                  </p:stCondLst>
                                  <p:childTnLst>
                                    <p:animEffect transition="out" filter="strips(upRight)">
                                      <p:cBhvr>
                                        <p:cTn id="111" dur="5000"/>
                                        <p:tgtEl>
                                          <p:spTgt spid="22"/>
                                        </p:tgtEl>
                                      </p:cBhvr>
                                    </p:animEffect>
                                    <p:set>
                                      <p:cBhvr>
                                        <p:cTn id="112" dur="1" fill="hold">
                                          <p:stCondLst>
                                            <p:cond delay="4999"/>
                                          </p:stCondLst>
                                        </p:cTn>
                                        <p:tgtEl>
                                          <p:spTgt spid="22"/>
                                        </p:tgtEl>
                                        <p:attrNameLst>
                                          <p:attrName>style.visibility</p:attrName>
                                        </p:attrNameLst>
                                      </p:cBhvr>
                                      <p:to>
                                        <p:strVal val="hidden"/>
                                      </p:to>
                                    </p:set>
                                  </p:childTnLst>
                                </p:cTn>
                              </p:par>
                              <p:par>
                                <p:cTn id="113" presetID="18" presetClass="exit" presetSubtype="3" fill="hold" grpId="0" nodeType="withEffect">
                                  <p:stCondLst>
                                    <p:cond delay="0"/>
                                  </p:stCondLst>
                                  <p:childTnLst>
                                    <p:animEffect transition="out" filter="strips(upRight)">
                                      <p:cBhvr>
                                        <p:cTn id="114" dur="5000"/>
                                        <p:tgtEl>
                                          <p:spTgt spid="23"/>
                                        </p:tgtEl>
                                      </p:cBhvr>
                                    </p:animEffect>
                                    <p:set>
                                      <p:cBhvr>
                                        <p:cTn id="115" dur="1" fill="hold">
                                          <p:stCondLst>
                                            <p:cond delay="4999"/>
                                          </p:stCondLst>
                                        </p:cTn>
                                        <p:tgtEl>
                                          <p:spTgt spid="23"/>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24"/>
                                        </p:tgtEl>
                                      </p:cBhvr>
                                    </p:animEffect>
                                    <p:set>
                                      <p:cBhvr>
                                        <p:cTn id="118" dur="1" fill="hold">
                                          <p:stCondLst>
                                            <p:cond delay="4999"/>
                                          </p:stCondLst>
                                        </p:cTn>
                                        <p:tgtEl>
                                          <p:spTgt spid="24"/>
                                        </p:tgtEl>
                                        <p:attrNameLst>
                                          <p:attrName>style.visibility</p:attrName>
                                        </p:attrNameLst>
                                      </p:cBhvr>
                                      <p:to>
                                        <p:strVal val="hidden"/>
                                      </p:to>
                                    </p:set>
                                  </p:childTnLst>
                                </p:cTn>
                              </p:par>
                              <p:par>
                                <p:cTn id="119" presetID="18" presetClass="exit" presetSubtype="3" fill="hold" grpId="0" nodeType="withEffect">
                                  <p:stCondLst>
                                    <p:cond delay="0"/>
                                  </p:stCondLst>
                                  <p:childTnLst>
                                    <p:animEffect transition="out" filter="strips(upRight)">
                                      <p:cBhvr>
                                        <p:cTn id="120" dur="5000"/>
                                        <p:tgtEl>
                                          <p:spTgt spid="29"/>
                                        </p:tgtEl>
                                      </p:cBhvr>
                                    </p:animEffect>
                                    <p:set>
                                      <p:cBhvr>
                                        <p:cTn id="121" dur="1" fill="hold">
                                          <p:stCondLst>
                                            <p:cond delay="4999"/>
                                          </p:stCondLst>
                                        </p:cTn>
                                        <p:tgtEl>
                                          <p:spTgt spid="29"/>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30"/>
                                        </p:tgtEl>
                                      </p:cBhvr>
                                    </p:animEffect>
                                    <p:set>
                                      <p:cBhvr>
                                        <p:cTn id="124" dur="1" fill="hold">
                                          <p:stCondLst>
                                            <p:cond delay="4999"/>
                                          </p:stCondLst>
                                        </p:cTn>
                                        <p:tgtEl>
                                          <p:spTgt spid="30"/>
                                        </p:tgtEl>
                                        <p:attrNameLst>
                                          <p:attrName>style.visibility</p:attrName>
                                        </p:attrNameLst>
                                      </p:cBhvr>
                                      <p:to>
                                        <p:strVal val="hidden"/>
                                      </p:to>
                                    </p:set>
                                  </p:childTnLst>
                                </p:cTn>
                              </p:par>
                              <p:par>
                                <p:cTn id="125" presetID="18" presetClass="exit" presetSubtype="3" fill="hold" grpId="0" nodeType="withEffect">
                                  <p:stCondLst>
                                    <p:cond delay="0"/>
                                  </p:stCondLst>
                                  <p:childTnLst>
                                    <p:animEffect transition="out" filter="strips(upRight)">
                                      <p:cBhvr>
                                        <p:cTn id="126" dur="5000"/>
                                        <p:tgtEl>
                                          <p:spTgt spid="31"/>
                                        </p:tgtEl>
                                      </p:cBhvr>
                                    </p:animEffect>
                                    <p:set>
                                      <p:cBhvr>
                                        <p:cTn id="127" dur="1" fill="hold">
                                          <p:stCondLst>
                                            <p:cond delay="4999"/>
                                          </p:stCondLst>
                                        </p:cTn>
                                        <p:tgtEl>
                                          <p:spTgt spid="31"/>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32"/>
                                        </p:tgtEl>
                                      </p:cBhvr>
                                    </p:animEffect>
                                    <p:set>
                                      <p:cBhvr>
                                        <p:cTn id="130" dur="1" fill="hold">
                                          <p:stCondLst>
                                            <p:cond delay="4999"/>
                                          </p:stCondLst>
                                        </p:cTn>
                                        <p:tgtEl>
                                          <p:spTgt spid="32"/>
                                        </p:tgtEl>
                                        <p:attrNameLst>
                                          <p:attrName>style.visibility</p:attrName>
                                        </p:attrNameLst>
                                      </p:cBhvr>
                                      <p:to>
                                        <p:strVal val="hidden"/>
                                      </p:to>
                                    </p:set>
                                  </p:childTnLst>
                                </p:cTn>
                              </p:par>
                              <p:par>
                                <p:cTn id="131" presetID="18" presetClass="exit" presetSubtype="3" fill="hold" grpId="0" nodeType="withEffect">
                                  <p:stCondLst>
                                    <p:cond delay="0"/>
                                  </p:stCondLst>
                                  <p:childTnLst>
                                    <p:animEffect transition="out" filter="strips(upRight)">
                                      <p:cBhvr>
                                        <p:cTn id="132" dur="5000"/>
                                        <p:tgtEl>
                                          <p:spTgt spid="38"/>
                                        </p:tgtEl>
                                      </p:cBhvr>
                                    </p:animEffect>
                                    <p:set>
                                      <p:cBhvr>
                                        <p:cTn id="133" dur="1" fill="hold">
                                          <p:stCondLst>
                                            <p:cond delay="4999"/>
                                          </p:stCondLst>
                                        </p:cTn>
                                        <p:tgtEl>
                                          <p:spTgt spid="38"/>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39"/>
                                        </p:tgtEl>
                                      </p:cBhvr>
                                    </p:animEffect>
                                    <p:set>
                                      <p:cBhvr>
                                        <p:cTn id="136" dur="1" fill="hold">
                                          <p:stCondLst>
                                            <p:cond delay="4999"/>
                                          </p:stCondLst>
                                        </p:cTn>
                                        <p:tgtEl>
                                          <p:spTgt spid="39"/>
                                        </p:tgtEl>
                                        <p:attrNameLst>
                                          <p:attrName>style.visibility</p:attrName>
                                        </p:attrNameLst>
                                      </p:cBhvr>
                                      <p:to>
                                        <p:strVal val="hidden"/>
                                      </p:to>
                                    </p:set>
                                  </p:childTnLst>
                                </p:cTn>
                              </p:par>
                              <p:par>
                                <p:cTn id="137" presetID="18" presetClass="exit" presetSubtype="3" fill="hold" grpId="0" nodeType="withEffect">
                                  <p:stCondLst>
                                    <p:cond delay="0"/>
                                  </p:stCondLst>
                                  <p:childTnLst>
                                    <p:animEffect transition="out" filter="strips(upRight)">
                                      <p:cBhvr>
                                        <p:cTn id="138" dur="5000"/>
                                        <p:tgtEl>
                                          <p:spTgt spid="40"/>
                                        </p:tgtEl>
                                      </p:cBhvr>
                                    </p:animEffect>
                                    <p:set>
                                      <p:cBhvr>
                                        <p:cTn id="139" dur="1" fill="hold">
                                          <p:stCondLst>
                                            <p:cond delay="4999"/>
                                          </p:stCondLst>
                                        </p:cTn>
                                        <p:tgtEl>
                                          <p:spTgt spid="40"/>
                                        </p:tgtEl>
                                        <p:attrNameLst>
                                          <p:attrName>style.visibility</p:attrName>
                                        </p:attrNameLst>
                                      </p:cBhvr>
                                      <p:to>
                                        <p:strVal val="hidden"/>
                                      </p:to>
                                    </p:set>
                                  </p:childTnLst>
                                </p:cTn>
                              </p:par>
                              <p:par>
                                <p:cTn id="140" presetID="18" presetClass="exit" presetSubtype="3" fill="hold" grpId="0" nodeType="withEffect">
                                  <p:stCondLst>
                                    <p:cond delay="0"/>
                                  </p:stCondLst>
                                  <p:childTnLst>
                                    <p:animEffect transition="out" filter="strips(upRight)">
                                      <p:cBhvr>
                                        <p:cTn id="141" dur="5000"/>
                                        <p:tgtEl>
                                          <p:spTgt spid="41"/>
                                        </p:tgtEl>
                                      </p:cBhvr>
                                    </p:animEffect>
                                    <p:set>
                                      <p:cBhvr>
                                        <p:cTn id="142" dur="1" fill="hold">
                                          <p:stCondLst>
                                            <p:cond delay="4999"/>
                                          </p:stCondLst>
                                        </p:cTn>
                                        <p:tgtEl>
                                          <p:spTgt spid="41"/>
                                        </p:tgtEl>
                                        <p:attrNameLst>
                                          <p:attrName>style.visibility</p:attrName>
                                        </p:attrNameLst>
                                      </p:cBhvr>
                                      <p:to>
                                        <p:strVal val="hidden"/>
                                      </p:to>
                                    </p:set>
                                  </p:childTnLst>
                                </p:cTn>
                              </p:par>
                              <p:par>
                                <p:cTn id="143" presetID="18" presetClass="exit" presetSubtype="3" fill="hold" grpId="0" nodeType="withEffect">
                                  <p:stCondLst>
                                    <p:cond delay="0"/>
                                  </p:stCondLst>
                                  <p:childTnLst>
                                    <p:animEffect transition="out" filter="strips(upRight)">
                                      <p:cBhvr>
                                        <p:cTn id="144" dur="5000"/>
                                        <p:tgtEl>
                                          <p:spTgt spid="48"/>
                                        </p:tgtEl>
                                      </p:cBhvr>
                                    </p:animEffect>
                                    <p:set>
                                      <p:cBhvr>
                                        <p:cTn id="145" dur="1" fill="hold">
                                          <p:stCondLst>
                                            <p:cond delay="4999"/>
                                          </p:stCondLst>
                                        </p:cTn>
                                        <p:tgtEl>
                                          <p:spTgt spid="48"/>
                                        </p:tgtEl>
                                        <p:attrNameLst>
                                          <p:attrName>style.visibility</p:attrName>
                                        </p:attrNameLst>
                                      </p:cBhvr>
                                      <p:to>
                                        <p:strVal val="hidden"/>
                                      </p:to>
                                    </p:set>
                                  </p:childTnLst>
                                </p:cTn>
                              </p:par>
                              <p:par>
                                <p:cTn id="146" presetID="18" presetClass="exit" presetSubtype="3" fill="hold" grpId="0" nodeType="withEffect">
                                  <p:stCondLst>
                                    <p:cond delay="0"/>
                                  </p:stCondLst>
                                  <p:childTnLst>
                                    <p:animEffect transition="out" filter="strips(upRight)">
                                      <p:cBhvr>
                                        <p:cTn id="147" dur="5000"/>
                                        <p:tgtEl>
                                          <p:spTgt spid="49"/>
                                        </p:tgtEl>
                                      </p:cBhvr>
                                    </p:animEffect>
                                    <p:set>
                                      <p:cBhvr>
                                        <p:cTn id="148" dur="1" fill="hold">
                                          <p:stCondLst>
                                            <p:cond delay="4999"/>
                                          </p:stCondLst>
                                        </p:cTn>
                                        <p:tgtEl>
                                          <p:spTgt spid="49"/>
                                        </p:tgtEl>
                                        <p:attrNameLst>
                                          <p:attrName>style.visibility</p:attrName>
                                        </p:attrNameLst>
                                      </p:cBhvr>
                                      <p:to>
                                        <p:strVal val="hidden"/>
                                      </p:to>
                                    </p:set>
                                  </p:childTnLst>
                                </p:cTn>
                              </p:par>
                              <p:par>
                                <p:cTn id="149" presetID="18" presetClass="exit" presetSubtype="3" fill="hold" grpId="0" nodeType="withEffect">
                                  <p:stCondLst>
                                    <p:cond delay="0"/>
                                  </p:stCondLst>
                                  <p:childTnLst>
                                    <p:animEffect transition="out" filter="strips(upRight)">
                                      <p:cBhvr>
                                        <p:cTn id="150" dur="5000"/>
                                        <p:tgtEl>
                                          <p:spTgt spid="50"/>
                                        </p:tgtEl>
                                      </p:cBhvr>
                                    </p:animEffect>
                                    <p:set>
                                      <p:cBhvr>
                                        <p:cTn id="151" dur="1" fill="hold">
                                          <p:stCondLst>
                                            <p:cond delay="4999"/>
                                          </p:stCondLst>
                                        </p:cTn>
                                        <p:tgtEl>
                                          <p:spTgt spid="50"/>
                                        </p:tgtEl>
                                        <p:attrNameLst>
                                          <p:attrName>style.visibility</p:attrName>
                                        </p:attrNameLst>
                                      </p:cBhvr>
                                      <p:to>
                                        <p:strVal val="hidden"/>
                                      </p:to>
                                    </p:set>
                                  </p:childTnLst>
                                </p:cTn>
                              </p:par>
                              <p:par>
                                <p:cTn id="152" presetID="18" presetClass="exit" presetSubtype="3" fill="hold" grpId="0" nodeType="withEffect">
                                  <p:stCondLst>
                                    <p:cond delay="0"/>
                                  </p:stCondLst>
                                  <p:childTnLst>
                                    <p:animEffect transition="out" filter="strips(upRight)">
                                      <p:cBhvr>
                                        <p:cTn id="153" dur="5000"/>
                                        <p:tgtEl>
                                          <p:spTgt spid="51"/>
                                        </p:tgtEl>
                                      </p:cBhvr>
                                    </p:animEffect>
                                    <p:set>
                                      <p:cBhvr>
                                        <p:cTn id="154" dur="1" fill="hold">
                                          <p:stCondLst>
                                            <p:cond delay="4999"/>
                                          </p:stCondLst>
                                        </p:cTn>
                                        <p:tgtEl>
                                          <p:spTgt spid="51"/>
                                        </p:tgtEl>
                                        <p:attrNameLst>
                                          <p:attrName>style.visibility</p:attrName>
                                        </p:attrNameLst>
                                      </p:cBhvr>
                                      <p:to>
                                        <p:strVal val="hidden"/>
                                      </p:to>
                                    </p:set>
                                  </p:childTnLst>
                                </p:cTn>
                              </p:par>
                              <p:par>
                                <p:cTn id="155" presetID="18" presetClass="exit" presetSubtype="3" fill="hold" grpId="0" nodeType="withEffect">
                                  <p:stCondLst>
                                    <p:cond delay="0"/>
                                  </p:stCondLst>
                                  <p:childTnLst>
                                    <p:animEffect transition="out" filter="strips(upRight)">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18" presetClass="exit" presetSubtype="3" fill="hold" grpId="0" nodeType="withEffect">
                                  <p:stCondLst>
                                    <p:cond delay="0"/>
                                  </p:stCondLst>
                                  <p:childTnLst>
                                    <p:animEffect transition="out" filter="strips(upRight)">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18" presetClass="exit" presetSubtype="3" fill="hold" grpId="0" nodeType="withEffect">
                                  <p:stCondLst>
                                    <p:cond delay="0"/>
                                  </p:stCondLst>
                                  <p:childTnLst>
                                    <p:animEffect transition="out" filter="strips(upRight)">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18" presetClass="exit" presetSubtype="3" fill="hold" grpId="0" nodeType="withEffect">
                                  <p:stCondLst>
                                    <p:cond delay="0"/>
                                  </p:stCondLst>
                                  <p:childTnLst>
                                    <p:animEffect transition="out" filter="strips(upRight)">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18" presetClass="exit" presetSubtype="3" fill="hold" grpId="0" nodeType="withEffect">
                                  <p:stCondLst>
                                    <p:cond delay="0"/>
                                  </p:stCondLst>
                                  <p:childTnLst>
                                    <p:animEffect transition="out" filter="strips(upRight)">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18" presetClass="exit" presetSubtype="3" fill="hold" grpId="0" nodeType="withEffect">
                                  <p:stCondLst>
                                    <p:cond delay="0"/>
                                  </p:stCondLst>
                                  <p:childTnLst>
                                    <p:animEffect transition="out" filter="strips(upRight)">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18" presetClass="exit" presetSubtype="3" fill="hold" grpId="0" nodeType="withEffect">
                                  <p:stCondLst>
                                    <p:cond delay="0"/>
                                  </p:stCondLst>
                                  <p:childTnLst>
                                    <p:animEffect transition="out" filter="strips(upRight)">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18" presetClass="exit" presetSubtype="3" fill="hold" grpId="0" nodeType="withEffect">
                                  <p:stCondLst>
                                    <p:cond delay="0"/>
                                  </p:stCondLst>
                                  <p:childTnLst>
                                    <p:animEffect transition="out" filter="strips(upRight)">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18" presetClass="exit" presetSubtype="3" fill="hold" grpId="0" nodeType="withEffect">
                                  <p:stCondLst>
                                    <p:cond delay="0"/>
                                  </p:stCondLst>
                                  <p:childTnLst>
                                    <p:animEffect transition="out" filter="strips(upRight)">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18" presetClass="exit" presetSubtype="3" fill="hold" grpId="0" nodeType="withEffect">
                                  <p:stCondLst>
                                    <p:cond delay="0"/>
                                  </p:stCondLst>
                                  <p:childTnLst>
                                    <p:animEffect transition="out" filter="strips(upRight)">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da428db560c5197010396ea612561cb8.jpg"/>
          <p:cNvPicPr>
            <a:picLocks noChangeAspect="1"/>
          </p:cNvPicPr>
          <p:nvPr/>
        </p:nvPicPr>
        <p:blipFill>
          <a:blip r:embed="rId2"/>
          <a:stretch>
            <a:fillRect/>
          </a:stretch>
        </p:blipFill>
        <p:spPr>
          <a:xfrm>
            <a:off x="-1" y="0"/>
            <a:ext cx="9124703" cy="5143500"/>
          </a:xfrm>
          <a:prstGeom prst="rect">
            <a:avLst/>
          </a:prstGeom>
        </p:spPr>
      </p:pic>
      <p:sp>
        <p:nvSpPr>
          <p:cNvPr id="7" name="6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143900"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143900"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143900"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143900"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143900"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143900" y="42862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2"/>
                                        </p:tgtEl>
                                      </p:cBhvr>
                                    </p:animEffect>
                                    <p:set>
                                      <p:cBhvr>
                                        <p:cTn id="22" dur="1" fill="hold">
                                          <p:stCondLst>
                                            <p:cond delay="4999"/>
                                          </p:stCondLst>
                                        </p:cTn>
                                        <p:tgtEl>
                                          <p:spTgt spid="12"/>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3"/>
                                        </p:tgtEl>
                                      </p:cBhvr>
                                    </p:animEffect>
                                    <p:set>
                                      <p:cBhvr>
                                        <p:cTn id="25" dur="1" fill="hold">
                                          <p:stCondLst>
                                            <p:cond delay="4999"/>
                                          </p:stCondLst>
                                        </p:cTn>
                                        <p:tgtEl>
                                          <p:spTgt spid="13"/>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4"/>
                                        </p:tgtEl>
                                      </p:cBhvr>
                                    </p:animEffect>
                                    <p:set>
                                      <p:cBhvr>
                                        <p:cTn id="28" dur="1" fill="hold">
                                          <p:stCondLst>
                                            <p:cond delay="4999"/>
                                          </p:stCondLst>
                                        </p:cTn>
                                        <p:tgtEl>
                                          <p:spTgt spid="14"/>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5000"/>
                                        <p:tgtEl>
                                          <p:spTgt spid="15"/>
                                        </p:tgtEl>
                                      </p:cBhvr>
                                    </p:animEffect>
                                    <p:set>
                                      <p:cBhvr>
                                        <p:cTn id="31" dur="1" fill="hold">
                                          <p:stCondLst>
                                            <p:cond delay="4999"/>
                                          </p:stCondLst>
                                        </p:cTn>
                                        <p:tgtEl>
                                          <p:spTgt spid="15"/>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5000"/>
                                        <p:tgtEl>
                                          <p:spTgt spid="16"/>
                                        </p:tgtEl>
                                      </p:cBhvr>
                                    </p:animEffect>
                                    <p:set>
                                      <p:cBhvr>
                                        <p:cTn id="34" dur="1" fill="hold">
                                          <p:stCondLst>
                                            <p:cond delay="4999"/>
                                          </p:stCondLst>
                                        </p:cTn>
                                        <p:tgtEl>
                                          <p:spTgt spid="16"/>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5000"/>
                                        <p:tgtEl>
                                          <p:spTgt spid="17"/>
                                        </p:tgtEl>
                                      </p:cBhvr>
                                    </p:animEffect>
                                    <p:set>
                                      <p:cBhvr>
                                        <p:cTn id="37" dur="1" fill="hold">
                                          <p:stCondLst>
                                            <p:cond delay="4999"/>
                                          </p:stCondLst>
                                        </p:cTn>
                                        <p:tgtEl>
                                          <p:spTgt spid="17"/>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18"/>
                                        </p:tgtEl>
                                      </p:cBhvr>
                                    </p:animEffect>
                                    <p:set>
                                      <p:cBhvr>
                                        <p:cTn id="40" dur="1" fill="hold">
                                          <p:stCondLst>
                                            <p:cond delay="4999"/>
                                          </p:stCondLst>
                                        </p:cTn>
                                        <p:tgtEl>
                                          <p:spTgt spid="18"/>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5000"/>
                                        <p:tgtEl>
                                          <p:spTgt spid="19"/>
                                        </p:tgtEl>
                                      </p:cBhvr>
                                    </p:animEffect>
                                    <p:set>
                                      <p:cBhvr>
                                        <p:cTn id="43" dur="1" fill="hold">
                                          <p:stCondLst>
                                            <p:cond delay="4999"/>
                                          </p:stCondLst>
                                        </p:cTn>
                                        <p:tgtEl>
                                          <p:spTgt spid="19"/>
                                        </p:tgtEl>
                                        <p:attrNameLst>
                                          <p:attrName>style.visibility</p:attrName>
                                        </p:attrNameLst>
                                      </p:cBhvr>
                                      <p:to>
                                        <p:strVal val="hidden"/>
                                      </p:to>
                                    </p:set>
                                  </p:childTnLst>
                                </p:cTn>
                              </p:par>
                              <p:par>
                                <p:cTn id="44" presetID="3" presetClass="exit" presetSubtype="5" fill="hold" grpId="0" nodeType="withEffect">
                                  <p:stCondLst>
                                    <p:cond delay="0"/>
                                  </p:stCondLst>
                                  <p:childTnLst>
                                    <p:animEffect transition="out" filter="blinds(vertical)">
                                      <p:cBhvr>
                                        <p:cTn id="45" dur="5000"/>
                                        <p:tgtEl>
                                          <p:spTgt spid="20"/>
                                        </p:tgtEl>
                                      </p:cBhvr>
                                    </p:animEffect>
                                    <p:set>
                                      <p:cBhvr>
                                        <p:cTn id="46" dur="1" fill="hold">
                                          <p:stCondLst>
                                            <p:cond delay="4999"/>
                                          </p:stCondLst>
                                        </p:cTn>
                                        <p:tgtEl>
                                          <p:spTgt spid="20"/>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5000"/>
                                        <p:tgtEl>
                                          <p:spTgt spid="21"/>
                                        </p:tgtEl>
                                      </p:cBhvr>
                                    </p:animEffect>
                                    <p:set>
                                      <p:cBhvr>
                                        <p:cTn id="49" dur="1" fill="hold">
                                          <p:stCondLst>
                                            <p:cond delay="4999"/>
                                          </p:stCondLst>
                                        </p:cTn>
                                        <p:tgtEl>
                                          <p:spTgt spid="21"/>
                                        </p:tgtEl>
                                        <p:attrNameLst>
                                          <p:attrName>style.visibility</p:attrName>
                                        </p:attrNameLst>
                                      </p:cBhvr>
                                      <p:to>
                                        <p:strVal val="hidden"/>
                                      </p:to>
                                    </p:set>
                                  </p:childTnLst>
                                </p:cTn>
                              </p:par>
                              <p:par>
                                <p:cTn id="50" presetID="3" presetClass="exit" presetSubtype="5" fill="hold" grpId="0" nodeType="withEffect">
                                  <p:stCondLst>
                                    <p:cond delay="0"/>
                                  </p:stCondLst>
                                  <p:childTnLst>
                                    <p:animEffect transition="out" filter="blinds(vertical)">
                                      <p:cBhvr>
                                        <p:cTn id="51" dur="5000"/>
                                        <p:tgtEl>
                                          <p:spTgt spid="22"/>
                                        </p:tgtEl>
                                      </p:cBhvr>
                                    </p:animEffect>
                                    <p:set>
                                      <p:cBhvr>
                                        <p:cTn id="52" dur="1" fill="hold">
                                          <p:stCondLst>
                                            <p:cond delay="4999"/>
                                          </p:stCondLst>
                                        </p:cTn>
                                        <p:tgtEl>
                                          <p:spTgt spid="22"/>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5000"/>
                                        <p:tgtEl>
                                          <p:spTgt spid="23"/>
                                        </p:tgtEl>
                                      </p:cBhvr>
                                    </p:animEffect>
                                    <p:set>
                                      <p:cBhvr>
                                        <p:cTn id="55" dur="1" fill="hold">
                                          <p:stCondLst>
                                            <p:cond delay="4999"/>
                                          </p:stCondLst>
                                        </p:cTn>
                                        <p:tgtEl>
                                          <p:spTgt spid="23"/>
                                        </p:tgtEl>
                                        <p:attrNameLst>
                                          <p:attrName>style.visibility</p:attrName>
                                        </p:attrNameLst>
                                      </p:cBhvr>
                                      <p:to>
                                        <p:strVal val="hidden"/>
                                      </p:to>
                                    </p:set>
                                  </p:childTnLst>
                                </p:cTn>
                              </p:par>
                              <p:par>
                                <p:cTn id="56" presetID="3" presetClass="exit" presetSubtype="5" fill="hold" grpId="0" nodeType="withEffect">
                                  <p:stCondLst>
                                    <p:cond delay="0"/>
                                  </p:stCondLst>
                                  <p:childTnLst>
                                    <p:animEffect transition="out" filter="blinds(vertical)">
                                      <p:cBhvr>
                                        <p:cTn id="57" dur="5000"/>
                                        <p:tgtEl>
                                          <p:spTgt spid="24"/>
                                        </p:tgtEl>
                                      </p:cBhvr>
                                    </p:animEffect>
                                    <p:set>
                                      <p:cBhvr>
                                        <p:cTn id="58" dur="1" fill="hold">
                                          <p:stCondLst>
                                            <p:cond delay="4999"/>
                                          </p:stCondLst>
                                        </p:cTn>
                                        <p:tgtEl>
                                          <p:spTgt spid="24"/>
                                        </p:tgtEl>
                                        <p:attrNameLst>
                                          <p:attrName>style.visibility</p:attrName>
                                        </p:attrNameLst>
                                      </p:cBhvr>
                                      <p:to>
                                        <p:strVal val="hidden"/>
                                      </p:to>
                                    </p:set>
                                  </p:childTnLst>
                                </p:cTn>
                              </p:par>
                              <p:par>
                                <p:cTn id="59" presetID="3" presetClass="exit" presetSubtype="5" fill="hold" grpId="0" nodeType="withEffect">
                                  <p:stCondLst>
                                    <p:cond delay="0"/>
                                  </p:stCondLst>
                                  <p:childTnLst>
                                    <p:animEffect transition="out" filter="blinds(vertical)">
                                      <p:cBhvr>
                                        <p:cTn id="60" dur="5000"/>
                                        <p:tgtEl>
                                          <p:spTgt spid="25"/>
                                        </p:tgtEl>
                                      </p:cBhvr>
                                    </p:animEffect>
                                    <p:set>
                                      <p:cBhvr>
                                        <p:cTn id="61" dur="1" fill="hold">
                                          <p:stCondLst>
                                            <p:cond delay="4999"/>
                                          </p:stCondLst>
                                        </p:cTn>
                                        <p:tgtEl>
                                          <p:spTgt spid="25"/>
                                        </p:tgtEl>
                                        <p:attrNameLst>
                                          <p:attrName>style.visibility</p:attrName>
                                        </p:attrNameLst>
                                      </p:cBhvr>
                                      <p:to>
                                        <p:strVal val="hidden"/>
                                      </p:to>
                                    </p:set>
                                  </p:childTnLst>
                                </p:cTn>
                              </p:par>
                              <p:par>
                                <p:cTn id="62" presetID="3" presetClass="exit" presetSubtype="5" fill="hold" grpId="0" nodeType="withEffect">
                                  <p:stCondLst>
                                    <p:cond delay="0"/>
                                  </p:stCondLst>
                                  <p:childTnLst>
                                    <p:animEffect transition="out" filter="blinds(vertical)">
                                      <p:cBhvr>
                                        <p:cTn id="63" dur="5000"/>
                                        <p:tgtEl>
                                          <p:spTgt spid="26"/>
                                        </p:tgtEl>
                                      </p:cBhvr>
                                    </p:animEffect>
                                    <p:set>
                                      <p:cBhvr>
                                        <p:cTn id="64" dur="1" fill="hold">
                                          <p:stCondLst>
                                            <p:cond delay="4999"/>
                                          </p:stCondLst>
                                        </p:cTn>
                                        <p:tgtEl>
                                          <p:spTgt spid="26"/>
                                        </p:tgtEl>
                                        <p:attrNameLst>
                                          <p:attrName>style.visibility</p:attrName>
                                        </p:attrNameLst>
                                      </p:cBhvr>
                                      <p:to>
                                        <p:strVal val="hidden"/>
                                      </p:to>
                                    </p:set>
                                  </p:childTnLst>
                                </p:cTn>
                              </p:par>
                              <p:par>
                                <p:cTn id="65" presetID="3" presetClass="exit" presetSubtype="5" fill="hold" grpId="0" nodeType="withEffect">
                                  <p:stCondLst>
                                    <p:cond delay="0"/>
                                  </p:stCondLst>
                                  <p:childTnLst>
                                    <p:animEffect transition="out" filter="blinds(vertical)">
                                      <p:cBhvr>
                                        <p:cTn id="66" dur="5000"/>
                                        <p:tgtEl>
                                          <p:spTgt spid="27"/>
                                        </p:tgtEl>
                                      </p:cBhvr>
                                    </p:animEffect>
                                    <p:set>
                                      <p:cBhvr>
                                        <p:cTn id="67" dur="1" fill="hold">
                                          <p:stCondLst>
                                            <p:cond delay="4999"/>
                                          </p:stCondLst>
                                        </p:cTn>
                                        <p:tgtEl>
                                          <p:spTgt spid="27"/>
                                        </p:tgtEl>
                                        <p:attrNameLst>
                                          <p:attrName>style.visibility</p:attrName>
                                        </p:attrNameLst>
                                      </p:cBhvr>
                                      <p:to>
                                        <p:strVal val="hidden"/>
                                      </p:to>
                                    </p:set>
                                  </p:childTnLst>
                                </p:cTn>
                              </p:par>
                              <p:par>
                                <p:cTn id="68" presetID="3" presetClass="exit" presetSubtype="5" fill="hold" grpId="0" nodeType="withEffect">
                                  <p:stCondLst>
                                    <p:cond delay="0"/>
                                  </p:stCondLst>
                                  <p:childTnLst>
                                    <p:animEffect transition="out" filter="blinds(vertical)">
                                      <p:cBhvr>
                                        <p:cTn id="69" dur="5000"/>
                                        <p:tgtEl>
                                          <p:spTgt spid="28"/>
                                        </p:tgtEl>
                                      </p:cBhvr>
                                    </p:animEffect>
                                    <p:set>
                                      <p:cBhvr>
                                        <p:cTn id="70" dur="1" fill="hold">
                                          <p:stCondLst>
                                            <p:cond delay="4999"/>
                                          </p:stCondLst>
                                        </p:cTn>
                                        <p:tgtEl>
                                          <p:spTgt spid="28"/>
                                        </p:tgtEl>
                                        <p:attrNameLst>
                                          <p:attrName>style.visibility</p:attrName>
                                        </p:attrNameLst>
                                      </p:cBhvr>
                                      <p:to>
                                        <p:strVal val="hidden"/>
                                      </p:to>
                                    </p:set>
                                  </p:childTnLst>
                                </p:cTn>
                              </p:par>
                              <p:par>
                                <p:cTn id="71" presetID="3" presetClass="exit" presetSubtype="5" fill="hold" grpId="0" nodeType="withEffect">
                                  <p:stCondLst>
                                    <p:cond delay="0"/>
                                  </p:stCondLst>
                                  <p:childTnLst>
                                    <p:animEffect transition="out" filter="blinds(vertical)">
                                      <p:cBhvr>
                                        <p:cTn id="72" dur="5000"/>
                                        <p:tgtEl>
                                          <p:spTgt spid="29"/>
                                        </p:tgtEl>
                                      </p:cBhvr>
                                    </p:animEffect>
                                    <p:set>
                                      <p:cBhvr>
                                        <p:cTn id="73" dur="1" fill="hold">
                                          <p:stCondLst>
                                            <p:cond delay="4999"/>
                                          </p:stCondLst>
                                        </p:cTn>
                                        <p:tgtEl>
                                          <p:spTgt spid="29"/>
                                        </p:tgtEl>
                                        <p:attrNameLst>
                                          <p:attrName>style.visibility</p:attrName>
                                        </p:attrNameLst>
                                      </p:cBhvr>
                                      <p:to>
                                        <p:strVal val="hidden"/>
                                      </p:to>
                                    </p:set>
                                  </p:childTnLst>
                                </p:cTn>
                              </p:par>
                              <p:par>
                                <p:cTn id="74" presetID="3" presetClass="exit" presetSubtype="5" fill="hold" grpId="0" nodeType="withEffect">
                                  <p:stCondLst>
                                    <p:cond delay="0"/>
                                  </p:stCondLst>
                                  <p:childTnLst>
                                    <p:animEffect transition="out" filter="blinds(vertical)">
                                      <p:cBhvr>
                                        <p:cTn id="75" dur="5000"/>
                                        <p:tgtEl>
                                          <p:spTgt spid="30"/>
                                        </p:tgtEl>
                                      </p:cBhvr>
                                    </p:animEffect>
                                    <p:set>
                                      <p:cBhvr>
                                        <p:cTn id="76" dur="1" fill="hold">
                                          <p:stCondLst>
                                            <p:cond delay="4999"/>
                                          </p:stCondLst>
                                        </p:cTn>
                                        <p:tgtEl>
                                          <p:spTgt spid="30"/>
                                        </p:tgtEl>
                                        <p:attrNameLst>
                                          <p:attrName>style.visibility</p:attrName>
                                        </p:attrNameLst>
                                      </p:cBhvr>
                                      <p:to>
                                        <p:strVal val="hidden"/>
                                      </p:to>
                                    </p:set>
                                  </p:childTnLst>
                                </p:cTn>
                              </p:par>
                              <p:par>
                                <p:cTn id="77" presetID="3" presetClass="exit" presetSubtype="5" fill="hold" grpId="0" nodeType="withEffect">
                                  <p:stCondLst>
                                    <p:cond delay="0"/>
                                  </p:stCondLst>
                                  <p:childTnLst>
                                    <p:animEffect transition="out" filter="blinds(vertical)">
                                      <p:cBhvr>
                                        <p:cTn id="78" dur="5000"/>
                                        <p:tgtEl>
                                          <p:spTgt spid="31"/>
                                        </p:tgtEl>
                                      </p:cBhvr>
                                    </p:animEffect>
                                    <p:set>
                                      <p:cBhvr>
                                        <p:cTn id="79" dur="1" fill="hold">
                                          <p:stCondLst>
                                            <p:cond delay="4999"/>
                                          </p:stCondLst>
                                        </p:cTn>
                                        <p:tgtEl>
                                          <p:spTgt spid="31"/>
                                        </p:tgtEl>
                                        <p:attrNameLst>
                                          <p:attrName>style.visibility</p:attrName>
                                        </p:attrNameLst>
                                      </p:cBhvr>
                                      <p:to>
                                        <p:strVal val="hidden"/>
                                      </p:to>
                                    </p:set>
                                  </p:childTnLst>
                                </p:cTn>
                              </p:par>
                              <p:par>
                                <p:cTn id="80" presetID="3" presetClass="exit" presetSubtype="5" fill="hold" grpId="0" nodeType="withEffect">
                                  <p:stCondLst>
                                    <p:cond delay="0"/>
                                  </p:stCondLst>
                                  <p:childTnLst>
                                    <p:animEffect transition="out" filter="blinds(vertical)">
                                      <p:cBhvr>
                                        <p:cTn id="81" dur="5000"/>
                                        <p:tgtEl>
                                          <p:spTgt spid="32"/>
                                        </p:tgtEl>
                                      </p:cBhvr>
                                    </p:animEffect>
                                    <p:set>
                                      <p:cBhvr>
                                        <p:cTn id="82" dur="1" fill="hold">
                                          <p:stCondLst>
                                            <p:cond delay="4999"/>
                                          </p:stCondLst>
                                        </p:cTn>
                                        <p:tgtEl>
                                          <p:spTgt spid="32"/>
                                        </p:tgtEl>
                                        <p:attrNameLst>
                                          <p:attrName>style.visibility</p:attrName>
                                        </p:attrNameLst>
                                      </p:cBhvr>
                                      <p:to>
                                        <p:strVal val="hidden"/>
                                      </p:to>
                                    </p:set>
                                  </p:childTnLst>
                                </p:cTn>
                              </p:par>
                              <p:par>
                                <p:cTn id="83" presetID="3" presetClass="exit" presetSubtype="5" fill="hold" grpId="0" nodeType="withEffect">
                                  <p:stCondLst>
                                    <p:cond delay="0"/>
                                  </p:stCondLst>
                                  <p:childTnLst>
                                    <p:animEffect transition="out" filter="blinds(vertical)">
                                      <p:cBhvr>
                                        <p:cTn id="84" dur="5000"/>
                                        <p:tgtEl>
                                          <p:spTgt spid="33"/>
                                        </p:tgtEl>
                                      </p:cBhvr>
                                    </p:animEffect>
                                    <p:set>
                                      <p:cBhvr>
                                        <p:cTn id="85" dur="1" fill="hold">
                                          <p:stCondLst>
                                            <p:cond delay="4999"/>
                                          </p:stCondLst>
                                        </p:cTn>
                                        <p:tgtEl>
                                          <p:spTgt spid="33"/>
                                        </p:tgtEl>
                                        <p:attrNameLst>
                                          <p:attrName>style.visibility</p:attrName>
                                        </p:attrNameLst>
                                      </p:cBhvr>
                                      <p:to>
                                        <p:strVal val="hidden"/>
                                      </p:to>
                                    </p:set>
                                  </p:childTnLst>
                                </p:cTn>
                              </p:par>
                              <p:par>
                                <p:cTn id="86" presetID="3" presetClass="exit" presetSubtype="5" fill="hold" grpId="0" nodeType="withEffect">
                                  <p:stCondLst>
                                    <p:cond delay="0"/>
                                  </p:stCondLst>
                                  <p:childTnLst>
                                    <p:animEffect transition="out" filter="blinds(vertical)">
                                      <p:cBhvr>
                                        <p:cTn id="87" dur="5000"/>
                                        <p:tgtEl>
                                          <p:spTgt spid="34"/>
                                        </p:tgtEl>
                                      </p:cBhvr>
                                    </p:animEffect>
                                    <p:set>
                                      <p:cBhvr>
                                        <p:cTn id="88" dur="1" fill="hold">
                                          <p:stCondLst>
                                            <p:cond delay="4999"/>
                                          </p:stCondLst>
                                        </p:cTn>
                                        <p:tgtEl>
                                          <p:spTgt spid="34"/>
                                        </p:tgtEl>
                                        <p:attrNameLst>
                                          <p:attrName>style.visibility</p:attrName>
                                        </p:attrNameLst>
                                      </p:cBhvr>
                                      <p:to>
                                        <p:strVal val="hidden"/>
                                      </p:to>
                                    </p:set>
                                  </p:childTnLst>
                                </p:cTn>
                              </p:par>
                              <p:par>
                                <p:cTn id="89" presetID="3" presetClass="exit" presetSubtype="5" fill="hold" grpId="0" nodeType="withEffect">
                                  <p:stCondLst>
                                    <p:cond delay="0"/>
                                  </p:stCondLst>
                                  <p:childTnLst>
                                    <p:animEffect transition="out" filter="blinds(vertical)">
                                      <p:cBhvr>
                                        <p:cTn id="90" dur="5000"/>
                                        <p:tgtEl>
                                          <p:spTgt spid="35"/>
                                        </p:tgtEl>
                                      </p:cBhvr>
                                    </p:animEffect>
                                    <p:set>
                                      <p:cBhvr>
                                        <p:cTn id="91" dur="1" fill="hold">
                                          <p:stCondLst>
                                            <p:cond delay="4999"/>
                                          </p:stCondLst>
                                        </p:cTn>
                                        <p:tgtEl>
                                          <p:spTgt spid="35"/>
                                        </p:tgtEl>
                                        <p:attrNameLst>
                                          <p:attrName>style.visibility</p:attrName>
                                        </p:attrNameLst>
                                      </p:cBhvr>
                                      <p:to>
                                        <p:strVal val="hidden"/>
                                      </p:to>
                                    </p:set>
                                  </p:childTnLst>
                                </p:cTn>
                              </p:par>
                              <p:par>
                                <p:cTn id="92" presetID="3" presetClass="exit" presetSubtype="5" fill="hold" grpId="0" nodeType="withEffect">
                                  <p:stCondLst>
                                    <p:cond delay="0"/>
                                  </p:stCondLst>
                                  <p:childTnLst>
                                    <p:animEffect transition="out" filter="blinds(vertical)">
                                      <p:cBhvr>
                                        <p:cTn id="93" dur="5000"/>
                                        <p:tgtEl>
                                          <p:spTgt spid="36"/>
                                        </p:tgtEl>
                                      </p:cBhvr>
                                    </p:animEffect>
                                    <p:set>
                                      <p:cBhvr>
                                        <p:cTn id="94" dur="1" fill="hold">
                                          <p:stCondLst>
                                            <p:cond delay="4999"/>
                                          </p:stCondLst>
                                        </p:cTn>
                                        <p:tgtEl>
                                          <p:spTgt spid="36"/>
                                        </p:tgtEl>
                                        <p:attrNameLst>
                                          <p:attrName>style.visibility</p:attrName>
                                        </p:attrNameLst>
                                      </p:cBhvr>
                                      <p:to>
                                        <p:strVal val="hidden"/>
                                      </p:to>
                                    </p:set>
                                  </p:childTnLst>
                                </p:cTn>
                              </p:par>
                              <p:par>
                                <p:cTn id="95" presetID="3" presetClass="exit" presetSubtype="5" fill="hold" grpId="0" nodeType="withEffect">
                                  <p:stCondLst>
                                    <p:cond delay="0"/>
                                  </p:stCondLst>
                                  <p:childTnLst>
                                    <p:animEffect transition="out" filter="blinds(vertical)">
                                      <p:cBhvr>
                                        <p:cTn id="96" dur="5000"/>
                                        <p:tgtEl>
                                          <p:spTgt spid="37"/>
                                        </p:tgtEl>
                                      </p:cBhvr>
                                    </p:animEffect>
                                    <p:set>
                                      <p:cBhvr>
                                        <p:cTn id="97" dur="1" fill="hold">
                                          <p:stCondLst>
                                            <p:cond delay="4999"/>
                                          </p:stCondLst>
                                        </p:cTn>
                                        <p:tgtEl>
                                          <p:spTgt spid="37"/>
                                        </p:tgtEl>
                                        <p:attrNameLst>
                                          <p:attrName>style.visibility</p:attrName>
                                        </p:attrNameLst>
                                      </p:cBhvr>
                                      <p:to>
                                        <p:strVal val="hidden"/>
                                      </p:to>
                                    </p:set>
                                  </p:childTnLst>
                                </p:cTn>
                              </p:par>
                              <p:par>
                                <p:cTn id="98" presetID="3" presetClass="exit" presetSubtype="5" fill="hold" grpId="0" nodeType="withEffect">
                                  <p:stCondLst>
                                    <p:cond delay="0"/>
                                  </p:stCondLst>
                                  <p:childTnLst>
                                    <p:animEffect transition="out" filter="blinds(vertical)">
                                      <p:cBhvr>
                                        <p:cTn id="99" dur="5000"/>
                                        <p:tgtEl>
                                          <p:spTgt spid="38"/>
                                        </p:tgtEl>
                                      </p:cBhvr>
                                    </p:animEffect>
                                    <p:set>
                                      <p:cBhvr>
                                        <p:cTn id="100" dur="1" fill="hold">
                                          <p:stCondLst>
                                            <p:cond delay="4999"/>
                                          </p:stCondLst>
                                        </p:cTn>
                                        <p:tgtEl>
                                          <p:spTgt spid="38"/>
                                        </p:tgtEl>
                                        <p:attrNameLst>
                                          <p:attrName>style.visibility</p:attrName>
                                        </p:attrNameLst>
                                      </p:cBhvr>
                                      <p:to>
                                        <p:strVal val="hidden"/>
                                      </p:to>
                                    </p:set>
                                  </p:childTnLst>
                                </p:cTn>
                              </p:par>
                              <p:par>
                                <p:cTn id="101" presetID="3" presetClass="exit" presetSubtype="5" fill="hold" grpId="0" nodeType="withEffect">
                                  <p:stCondLst>
                                    <p:cond delay="0"/>
                                  </p:stCondLst>
                                  <p:childTnLst>
                                    <p:animEffect transition="out" filter="blinds(vertical)">
                                      <p:cBhvr>
                                        <p:cTn id="102" dur="5000"/>
                                        <p:tgtEl>
                                          <p:spTgt spid="39"/>
                                        </p:tgtEl>
                                      </p:cBhvr>
                                    </p:animEffect>
                                    <p:set>
                                      <p:cBhvr>
                                        <p:cTn id="103" dur="1" fill="hold">
                                          <p:stCondLst>
                                            <p:cond delay="4999"/>
                                          </p:stCondLst>
                                        </p:cTn>
                                        <p:tgtEl>
                                          <p:spTgt spid="39"/>
                                        </p:tgtEl>
                                        <p:attrNameLst>
                                          <p:attrName>style.visibility</p:attrName>
                                        </p:attrNameLst>
                                      </p:cBhvr>
                                      <p:to>
                                        <p:strVal val="hidden"/>
                                      </p:to>
                                    </p:set>
                                  </p:childTnLst>
                                </p:cTn>
                              </p:par>
                              <p:par>
                                <p:cTn id="104" presetID="3" presetClass="exit" presetSubtype="5" fill="hold" grpId="0" nodeType="withEffect">
                                  <p:stCondLst>
                                    <p:cond delay="0"/>
                                  </p:stCondLst>
                                  <p:childTnLst>
                                    <p:animEffect transition="out" filter="blinds(vertical)">
                                      <p:cBhvr>
                                        <p:cTn id="105" dur="5000"/>
                                        <p:tgtEl>
                                          <p:spTgt spid="40"/>
                                        </p:tgtEl>
                                      </p:cBhvr>
                                    </p:animEffect>
                                    <p:set>
                                      <p:cBhvr>
                                        <p:cTn id="106" dur="1" fill="hold">
                                          <p:stCondLst>
                                            <p:cond delay="4999"/>
                                          </p:stCondLst>
                                        </p:cTn>
                                        <p:tgtEl>
                                          <p:spTgt spid="40"/>
                                        </p:tgtEl>
                                        <p:attrNameLst>
                                          <p:attrName>style.visibility</p:attrName>
                                        </p:attrNameLst>
                                      </p:cBhvr>
                                      <p:to>
                                        <p:strVal val="hidden"/>
                                      </p:to>
                                    </p:set>
                                  </p:childTnLst>
                                </p:cTn>
                              </p:par>
                              <p:par>
                                <p:cTn id="107" presetID="3" presetClass="exit" presetSubtype="5" fill="hold" grpId="0" nodeType="withEffect">
                                  <p:stCondLst>
                                    <p:cond delay="0"/>
                                  </p:stCondLst>
                                  <p:childTnLst>
                                    <p:animEffect transition="out" filter="blinds(vertical)">
                                      <p:cBhvr>
                                        <p:cTn id="108" dur="5000"/>
                                        <p:tgtEl>
                                          <p:spTgt spid="41"/>
                                        </p:tgtEl>
                                      </p:cBhvr>
                                    </p:animEffect>
                                    <p:set>
                                      <p:cBhvr>
                                        <p:cTn id="109" dur="1" fill="hold">
                                          <p:stCondLst>
                                            <p:cond delay="4999"/>
                                          </p:stCondLst>
                                        </p:cTn>
                                        <p:tgtEl>
                                          <p:spTgt spid="41"/>
                                        </p:tgtEl>
                                        <p:attrNameLst>
                                          <p:attrName>style.visibility</p:attrName>
                                        </p:attrNameLst>
                                      </p:cBhvr>
                                      <p:to>
                                        <p:strVal val="hidden"/>
                                      </p:to>
                                    </p:set>
                                  </p:childTnLst>
                                </p:cTn>
                              </p:par>
                              <p:par>
                                <p:cTn id="110" presetID="3" presetClass="exit" presetSubtype="5" fill="hold" grpId="0" nodeType="withEffect">
                                  <p:stCondLst>
                                    <p:cond delay="0"/>
                                  </p:stCondLst>
                                  <p:childTnLst>
                                    <p:animEffect transition="out" filter="blinds(vertical)">
                                      <p:cBhvr>
                                        <p:cTn id="111" dur="5000"/>
                                        <p:tgtEl>
                                          <p:spTgt spid="42"/>
                                        </p:tgtEl>
                                      </p:cBhvr>
                                    </p:animEffect>
                                    <p:set>
                                      <p:cBhvr>
                                        <p:cTn id="112" dur="1" fill="hold">
                                          <p:stCondLst>
                                            <p:cond delay="4999"/>
                                          </p:stCondLst>
                                        </p:cTn>
                                        <p:tgtEl>
                                          <p:spTgt spid="42"/>
                                        </p:tgtEl>
                                        <p:attrNameLst>
                                          <p:attrName>style.visibility</p:attrName>
                                        </p:attrNameLst>
                                      </p:cBhvr>
                                      <p:to>
                                        <p:strVal val="hidden"/>
                                      </p:to>
                                    </p:set>
                                  </p:childTnLst>
                                </p:cTn>
                              </p:par>
                              <p:par>
                                <p:cTn id="113" presetID="3" presetClass="exit" presetSubtype="5" fill="hold" grpId="0" nodeType="withEffect">
                                  <p:stCondLst>
                                    <p:cond delay="0"/>
                                  </p:stCondLst>
                                  <p:childTnLst>
                                    <p:animEffect transition="out" filter="blinds(vertical)">
                                      <p:cBhvr>
                                        <p:cTn id="114" dur="5000"/>
                                        <p:tgtEl>
                                          <p:spTgt spid="43"/>
                                        </p:tgtEl>
                                      </p:cBhvr>
                                    </p:animEffect>
                                    <p:set>
                                      <p:cBhvr>
                                        <p:cTn id="115" dur="1" fill="hold">
                                          <p:stCondLst>
                                            <p:cond delay="4999"/>
                                          </p:stCondLst>
                                        </p:cTn>
                                        <p:tgtEl>
                                          <p:spTgt spid="43"/>
                                        </p:tgtEl>
                                        <p:attrNameLst>
                                          <p:attrName>style.visibility</p:attrName>
                                        </p:attrNameLst>
                                      </p:cBhvr>
                                      <p:to>
                                        <p:strVal val="hidden"/>
                                      </p:to>
                                    </p:set>
                                  </p:childTnLst>
                                </p:cTn>
                              </p:par>
                              <p:par>
                                <p:cTn id="116" presetID="3" presetClass="exit" presetSubtype="5" fill="hold" grpId="0" nodeType="withEffect">
                                  <p:stCondLst>
                                    <p:cond delay="0"/>
                                  </p:stCondLst>
                                  <p:childTnLst>
                                    <p:animEffect transition="out" filter="blinds(vertical)">
                                      <p:cBhvr>
                                        <p:cTn id="117" dur="5000"/>
                                        <p:tgtEl>
                                          <p:spTgt spid="44"/>
                                        </p:tgtEl>
                                      </p:cBhvr>
                                    </p:animEffect>
                                    <p:set>
                                      <p:cBhvr>
                                        <p:cTn id="118" dur="1" fill="hold">
                                          <p:stCondLst>
                                            <p:cond delay="4999"/>
                                          </p:stCondLst>
                                        </p:cTn>
                                        <p:tgtEl>
                                          <p:spTgt spid="44"/>
                                        </p:tgtEl>
                                        <p:attrNameLst>
                                          <p:attrName>style.visibility</p:attrName>
                                        </p:attrNameLst>
                                      </p:cBhvr>
                                      <p:to>
                                        <p:strVal val="hidden"/>
                                      </p:to>
                                    </p:set>
                                  </p:childTnLst>
                                </p:cTn>
                              </p:par>
                              <p:par>
                                <p:cTn id="119" presetID="3" presetClass="exit" presetSubtype="5" fill="hold" grpId="0" nodeType="withEffect">
                                  <p:stCondLst>
                                    <p:cond delay="0"/>
                                  </p:stCondLst>
                                  <p:childTnLst>
                                    <p:animEffect transition="out" filter="blinds(vertical)">
                                      <p:cBhvr>
                                        <p:cTn id="120" dur="5000"/>
                                        <p:tgtEl>
                                          <p:spTgt spid="45"/>
                                        </p:tgtEl>
                                      </p:cBhvr>
                                    </p:animEffect>
                                    <p:set>
                                      <p:cBhvr>
                                        <p:cTn id="121" dur="1" fill="hold">
                                          <p:stCondLst>
                                            <p:cond delay="4999"/>
                                          </p:stCondLst>
                                        </p:cTn>
                                        <p:tgtEl>
                                          <p:spTgt spid="45"/>
                                        </p:tgtEl>
                                        <p:attrNameLst>
                                          <p:attrName>style.visibility</p:attrName>
                                        </p:attrNameLst>
                                      </p:cBhvr>
                                      <p:to>
                                        <p:strVal val="hidden"/>
                                      </p:to>
                                    </p:set>
                                  </p:childTnLst>
                                </p:cTn>
                              </p:par>
                              <p:par>
                                <p:cTn id="122" presetID="3" presetClass="exit" presetSubtype="5" fill="hold" grpId="0" nodeType="withEffect">
                                  <p:stCondLst>
                                    <p:cond delay="0"/>
                                  </p:stCondLst>
                                  <p:childTnLst>
                                    <p:animEffect transition="out" filter="blinds(vertical)">
                                      <p:cBhvr>
                                        <p:cTn id="123" dur="5000"/>
                                        <p:tgtEl>
                                          <p:spTgt spid="46"/>
                                        </p:tgtEl>
                                      </p:cBhvr>
                                    </p:animEffect>
                                    <p:set>
                                      <p:cBhvr>
                                        <p:cTn id="124" dur="1" fill="hold">
                                          <p:stCondLst>
                                            <p:cond delay="4999"/>
                                          </p:stCondLst>
                                        </p:cTn>
                                        <p:tgtEl>
                                          <p:spTgt spid="46"/>
                                        </p:tgtEl>
                                        <p:attrNameLst>
                                          <p:attrName>style.visibility</p:attrName>
                                        </p:attrNameLst>
                                      </p:cBhvr>
                                      <p:to>
                                        <p:strVal val="hidden"/>
                                      </p:to>
                                    </p:set>
                                  </p:childTnLst>
                                </p:cTn>
                              </p:par>
                              <p:par>
                                <p:cTn id="125" presetID="3" presetClass="exit" presetSubtype="5" fill="hold" grpId="0" nodeType="withEffect">
                                  <p:stCondLst>
                                    <p:cond delay="0"/>
                                  </p:stCondLst>
                                  <p:childTnLst>
                                    <p:animEffect transition="out" filter="blinds(vertical)">
                                      <p:cBhvr>
                                        <p:cTn id="126" dur="5000"/>
                                        <p:tgtEl>
                                          <p:spTgt spid="47"/>
                                        </p:tgtEl>
                                      </p:cBhvr>
                                    </p:animEffect>
                                    <p:set>
                                      <p:cBhvr>
                                        <p:cTn id="127" dur="1" fill="hold">
                                          <p:stCondLst>
                                            <p:cond delay="4999"/>
                                          </p:stCondLst>
                                        </p:cTn>
                                        <p:tgtEl>
                                          <p:spTgt spid="47"/>
                                        </p:tgtEl>
                                        <p:attrNameLst>
                                          <p:attrName>style.visibility</p:attrName>
                                        </p:attrNameLst>
                                      </p:cBhvr>
                                      <p:to>
                                        <p:strVal val="hidden"/>
                                      </p:to>
                                    </p:set>
                                  </p:childTnLst>
                                </p:cTn>
                              </p:par>
                              <p:par>
                                <p:cTn id="128" presetID="3" presetClass="exit" presetSubtype="5" fill="hold" grpId="0" nodeType="withEffect">
                                  <p:stCondLst>
                                    <p:cond delay="0"/>
                                  </p:stCondLst>
                                  <p:childTnLst>
                                    <p:animEffect transition="out" filter="blinds(vertical)">
                                      <p:cBhvr>
                                        <p:cTn id="129" dur="5000"/>
                                        <p:tgtEl>
                                          <p:spTgt spid="48"/>
                                        </p:tgtEl>
                                      </p:cBhvr>
                                    </p:animEffect>
                                    <p:set>
                                      <p:cBhvr>
                                        <p:cTn id="130" dur="1" fill="hold">
                                          <p:stCondLst>
                                            <p:cond delay="4999"/>
                                          </p:stCondLst>
                                        </p:cTn>
                                        <p:tgtEl>
                                          <p:spTgt spid="48"/>
                                        </p:tgtEl>
                                        <p:attrNameLst>
                                          <p:attrName>style.visibility</p:attrName>
                                        </p:attrNameLst>
                                      </p:cBhvr>
                                      <p:to>
                                        <p:strVal val="hidden"/>
                                      </p:to>
                                    </p:set>
                                  </p:childTnLst>
                                </p:cTn>
                              </p:par>
                              <p:par>
                                <p:cTn id="131" presetID="3" presetClass="exit" presetSubtype="5" fill="hold" grpId="0" nodeType="withEffect">
                                  <p:stCondLst>
                                    <p:cond delay="0"/>
                                  </p:stCondLst>
                                  <p:childTnLst>
                                    <p:animEffect transition="out" filter="blinds(vertical)">
                                      <p:cBhvr>
                                        <p:cTn id="132" dur="5000"/>
                                        <p:tgtEl>
                                          <p:spTgt spid="49"/>
                                        </p:tgtEl>
                                      </p:cBhvr>
                                    </p:animEffect>
                                    <p:set>
                                      <p:cBhvr>
                                        <p:cTn id="133" dur="1" fill="hold">
                                          <p:stCondLst>
                                            <p:cond delay="4999"/>
                                          </p:stCondLst>
                                        </p:cTn>
                                        <p:tgtEl>
                                          <p:spTgt spid="49"/>
                                        </p:tgtEl>
                                        <p:attrNameLst>
                                          <p:attrName>style.visibility</p:attrName>
                                        </p:attrNameLst>
                                      </p:cBhvr>
                                      <p:to>
                                        <p:strVal val="hidden"/>
                                      </p:to>
                                    </p:set>
                                  </p:childTnLst>
                                </p:cTn>
                              </p:par>
                              <p:par>
                                <p:cTn id="134" presetID="3" presetClass="exit" presetSubtype="5" fill="hold" grpId="0" nodeType="withEffect">
                                  <p:stCondLst>
                                    <p:cond delay="0"/>
                                  </p:stCondLst>
                                  <p:childTnLst>
                                    <p:animEffect transition="out" filter="blinds(vertical)">
                                      <p:cBhvr>
                                        <p:cTn id="135" dur="5000"/>
                                        <p:tgtEl>
                                          <p:spTgt spid="50"/>
                                        </p:tgtEl>
                                      </p:cBhvr>
                                    </p:animEffect>
                                    <p:set>
                                      <p:cBhvr>
                                        <p:cTn id="136" dur="1" fill="hold">
                                          <p:stCondLst>
                                            <p:cond delay="4999"/>
                                          </p:stCondLst>
                                        </p:cTn>
                                        <p:tgtEl>
                                          <p:spTgt spid="50"/>
                                        </p:tgtEl>
                                        <p:attrNameLst>
                                          <p:attrName>style.visibility</p:attrName>
                                        </p:attrNameLst>
                                      </p:cBhvr>
                                      <p:to>
                                        <p:strVal val="hidden"/>
                                      </p:to>
                                    </p:set>
                                  </p:childTnLst>
                                </p:cTn>
                              </p:par>
                              <p:par>
                                <p:cTn id="137" presetID="3" presetClass="exit" presetSubtype="5" fill="hold" grpId="0" nodeType="withEffect">
                                  <p:stCondLst>
                                    <p:cond delay="0"/>
                                  </p:stCondLst>
                                  <p:childTnLst>
                                    <p:animEffect transition="out" filter="blinds(vertical)">
                                      <p:cBhvr>
                                        <p:cTn id="138" dur="5000"/>
                                        <p:tgtEl>
                                          <p:spTgt spid="51"/>
                                        </p:tgtEl>
                                      </p:cBhvr>
                                    </p:animEffect>
                                    <p:set>
                                      <p:cBhvr>
                                        <p:cTn id="139" dur="1" fill="hold">
                                          <p:stCondLst>
                                            <p:cond delay="4999"/>
                                          </p:stCondLst>
                                        </p:cTn>
                                        <p:tgtEl>
                                          <p:spTgt spid="51"/>
                                        </p:tgtEl>
                                        <p:attrNameLst>
                                          <p:attrName>style.visibility</p:attrName>
                                        </p:attrNameLst>
                                      </p:cBhvr>
                                      <p:to>
                                        <p:strVal val="hidden"/>
                                      </p:to>
                                    </p:set>
                                  </p:childTnLst>
                                </p:cTn>
                              </p:par>
                              <p:par>
                                <p:cTn id="140" presetID="3" presetClass="exit" presetSubtype="5" fill="hold" grpId="0" nodeType="withEffect">
                                  <p:stCondLst>
                                    <p:cond delay="0"/>
                                  </p:stCondLst>
                                  <p:childTnLst>
                                    <p:animEffect transition="out" filter="blinds(vertical)">
                                      <p:cBhvr>
                                        <p:cTn id="141" dur="5000"/>
                                        <p:tgtEl>
                                          <p:spTgt spid="52"/>
                                        </p:tgtEl>
                                      </p:cBhvr>
                                    </p:animEffect>
                                    <p:set>
                                      <p:cBhvr>
                                        <p:cTn id="142" dur="1" fill="hold">
                                          <p:stCondLst>
                                            <p:cond delay="4999"/>
                                          </p:stCondLst>
                                        </p:cTn>
                                        <p:tgtEl>
                                          <p:spTgt spid="52"/>
                                        </p:tgtEl>
                                        <p:attrNameLst>
                                          <p:attrName>style.visibility</p:attrName>
                                        </p:attrNameLst>
                                      </p:cBhvr>
                                      <p:to>
                                        <p:strVal val="hidden"/>
                                      </p:to>
                                    </p:set>
                                  </p:childTnLst>
                                </p:cTn>
                              </p:par>
                              <p:par>
                                <p:cTn id="143" presetID="3" presetClass="exit" presetSubtype="5" fill="hold" grpId="0" nodeType="withEffect">
                                  <p:stCondLst>
                                    <p:cond delay="0"/>
                                  </p:stCondLst>
                                  <p:childTnLst>
                                    <p:animEffect transition="out" filter="blinds(vertical)">
                                      <p:cBhvr>
                                        <p:cTn id="144" dur="5000"/>
                                        <p:tgtEl>
                                          <p:spTgt spid="53"/>
                                        </p:tgtEl>
                                      </p:cBhvr>
                                    </p:animEffect>
                                    <p:set>
                                      <p:cBhvr>
                                        <p:cTn id="145" dur="1" fill="hold">
                                          <p:stCondLst>
                                            <p:cond delay="4999"/>
                                          </p:stCondLst>
                                        </p:cTn>
                                        <p:tgtEl>
                                          <p:spTgt spid="53"/>
                                        </p:tgtEl>
                                        <p:attrNameLst>
                                          <p:attrName>style.visibility</p:attrName>
                                        </p:attrNameLst>
                                      </p:cBhvr>
                                      <p:to>
                                        <p:strVal val="hidden"/>
                                      </p:to>
                                    </p:set>
                                  </p:childTnLst>
                                </p:cTn>
                              </p:par>
                              <p:par>
                                <p:cTn id="146" presetID="3" presetClass="exit" presetSubtype="5" fill="hold" grpId="0" nodeType="withEffect">
                                  <p:stCondLst>
                                    <p:cond delay="0"/>
                                  </p:stCondLst>
                                  <p:childTnLst>
                                    <p:animEffect transition="out" filter="blinds(vertical)">
                                      <p:cBhvr>
                                        <p:cTn id="147" dur="5000"/>
                                        <p:tgtEl>
                                          <p:spTgt spid="54"/>
                                        </p:tgtEl>
                                      </p:cBhvr>
                                    </p:animEffect>
                                    <p:set>
                                      <p:cBhvr>
                                        <p:cTn id="148" dur="1" fill="hold">
                                          <p:stCondLst>
                                            <p:cond delay="4999"/>
                                          </p:stCondLst>
                                        </p:cTn>
                                        <p:tgtEl>
                                          <p:spTgt spid="54"/>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55"/>
                                        </p:tgtEl>
                                      </p:cBhvr>
                                    </p:animEffect>
                                    <p:set>
                                      <p:cBhvr>
                                        <p:cTn id="151" dur="1" fill="hold">
                                          <p:stCondLst>
                                            <p:cond delay="4999"/>
                                          </p:stCondLst>
                                        </p:cTn>
                                        <p:tgtEl>
                                          <p:spTgt spid="55"/>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56"/>
                                        </p:tgtEl>
                                      </p:cBhvr>
                                    </p:animEffect>
                                    <p:set>
                                      <p:cBhvr>
                                        <p:cTn id="154" dur="1" fill="hold">
                                          <p:stCondLst>
                                            <p:cond delay="4999"/>
                                          </p:stCondLst>
                                        </p:cTn>
                                        <p:tgtEl>
                                          <p:spTgt spid="56"/>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57"/>
                                        </p:tgtEl>
                                      </p:cBhvr>
                                    </p:animEffect>
                                    <p:set>
                                      <p:cBhvr>
                                        <p:cTn id="157" dur="1" fill="hold">
                                          <p:stCondLst>
                                            <p:cond delay="4999"/>
                                          </p:stCondLst>
                                        </p:cTn>
                                        <p:tgtEl>
                                          <p:spTgt spid="57"/>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58"/>
                                        </p:tgtEl>
                                      </p:cBhvr>
                                    </p:animEffect>
                                    <p:set>
                                      <p:cBhvr>
                                        <p:cTn id="160" dur="1" fill="hold">
                                          <p:stCondLst>
                                            <p:cond delay="4999"/>
                                          </p:stCondLst>
                                        </p:cTn>
                                        <p:tgtEl>
                                          <p:spTgt spid="58"/>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59"/>
                                        </p:tgtEl>
                                      </p:cBhvr>
                                    </p:animEffect>
                                    <p:set>
                                      <p:cBhvr>
                                        <p:cTn id="163" dur="1" fill="hold">
                                          <p:stCondLst>
                                            <p:cond delay="4999"/>
                                          </p:stCondLst>
                                        </p:cTn>
                                        <p:tgtEl>
                                          <p:spTgt spid="59"/>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60"/>
                                        </p:tgtEl>
                                      </p:cBhvr>
                                    </p:animEffect>
                                    <p:set>
                                      <p:cBhvr>
                                        <p:cTn id="166" dur="1" fill="hold">
                                          <p:stCondLst>
                                            <p:cond delay="4999"/>
                                          </p:stCondLst>
                                        </p:cTn>
                                        <p:tgtEl>
                                          <p:spTgt spid="60"/>
                                        </p:tgtEl>
                                        <p:attrNameLst>
                                          <p:attrName>style.visibility</p:attrName>
                                        </p:attrNameLst>
                                      </p:cBhvr>
                                      <p:to>
                                        <p:strVal val="hidden"/>
                                      </p:to>
                                    </p:set>
                                  </p:childTnLst>
                                </p:cTn>
                              </p:par>
                              <p:par>
                                <p:cTn id="167" presetID="3" presetClass="exit" presetSubtype="5" fill="hold" grpId="0" nodeType="withEffect">
                                  <p:stCondLst>
                                    <p:cond delay="0"/>
                                  </p:stCondLst>
                                  <p:childTnLst>
                                    <p:animEffect transition="out" filter="blinds(vertical)">
                                      <p:cBhvr>
                                        <p:cTn id="168" dur="5000"/>
                                        <p:tgtEl>
                                          <p:spTgt spid="79"/>
                                        </p:tgtEl>
                                      </p:cBhvr>
                                    </p:animEffect>
                                    <p:set>
                                      <p:cBhvr>
                                        <p:cTn id="169" dur="1" fill="hold">
                                          <p:stCondLst>
                                            <p:cond delay="4999"/>
                                          </p:stCondLst>
                                        </p:cTn>
                                        <p:tgtEl>
                                          <p:spTgt spid="79"/>
                                        </p:tgtEl>
                                        <p:attrNameLst>
                                          <p:attrName>style.visibility</p:attrName>
                                        </p:attrNameLst>
                                      </p:cBhvr>
                                      <p:to>
                                        <p:strVal val="hidden"/>
                                      </p:to>
                                    </p:set>
                                  </p:childTnLst>
                                </p:cTn>
                              </p:par>
                              <p:par>
                                <p:cTn id="170" presetID="3" presetClass="exit" presetSubtype="5" fill="hold" grpId="0" nodeType="withEffect">
                                  <p:stCondLst>
                                    <p:cond delay="0"/>
                                  </p:stCondLst>
                                  <p:childTnLst>
                                    <p:animEffect transition="out" filter="blinds(vertical)">
                                      <p:cBhvr>
                                        <p:cTn id="171" dur="5000"/>
                                        <p:tgtEl>
                                          <p:spTgt spid="80"/>
                                        </p:tgtEl>
                                      </p:cBhvr>
                                    </p:animEffect>
                                    <p:set>
                                      <p:cBhvr>
                                        <p:cTn id="172" dur="1" fill="hold">
                                          <p:stCondLst>
                                            <p:cond delay="4999"/>
                                          </p:stCondLst>
                                        </p:cTn>
                                        <p:tgtEl>
                                          <p:spTgt spid="80"/>
                                        </p:tgtEl>
                                        <p:attrNameLst>
                                          <p:attrName>style.visibility</p:attrName>
                                        </p:attrNameLst>
                                      </p:cBhvr>
                                      <p:to>
                                        <p:strVal val="hidden"/>
                                      </p:to>
                                    </p:set>
                                  </p:childTnLst>
                                </p:cTn>
                              </p:par>
                              <p:par>
                                <p:cTn id="173" presetID="3" presetClass="exit" presetSubtype="5" fill="hold" grpId="0" nodeType="withEffect">
                                  <p:stCondLst>
                                    <p:cond delay="0"/>
                                  </p:stCondLst>
                                  <p:childTnLst>
                                    <p:animEffect transition="out" filter="blinds(vertical)">
                                      <p:cBhvr>
                                        <p:cTn id="174" dur="5000"/>
                                        <p:tgtEl>
                                          <p:spTgt spid="81"/>
                                        </p:tgtEl>
                                      </p:cBhvr>
                                    </p:animEffect>
                                    <p:set>
                                      <p:cBhvr>
                                        <p:cTn id="175" dur="1" fill="hold">
                                          <p:stCondLst>
                                            <p:cond delay="4999"/>
                                          </p:stCondLst>
                                        </p:cTn>
                                        <p:tgtEl>
                                          <p:spTgt spid="81"/>
                                        </p:tgtEl>
                                        <p:attrNameLst>
                                          <p:attrName>style.visibility</p:attrName>
                                        </p:attrNameLst>
                                      </p:cBhvr>
                                      <p:to>
                                        <p:strVal val="hidden"/>
                                      </p:to>
                                    </p:set>
                                  </p:childTnLst>
                                </p:cTn>
                              </p:par>
                              <p:par>
                                <p:cTn id="176" presetID="3" presetClass="exit" presetSubtype="5" fill="hold" grpId="0" nodeType="withEffect">
                                  <p:stCondLst>
                                    <p:cond delay="0"/>
                                  </p:stCondLst>
                                  <p:childTnLst>
                                    <p:animEffect transition="out" filter="blinds(vertical)">
                                      <p:cBhvr>
                                        <p:cTn id="177" dur="5000"/>
                                        <p:tgtEl>
                                          <p:spTgt spid="82"/>
                                        </p:tgtEl>
                                      </p:cBhvr>
                                    </p:animEffect>
                                    <p:set>
                                      <p:cBhvr>
                                        <p:cTn id="178" dur="1" fill="hold">
                                          <p:stCondLst>
                                            <p:cond delay="4999"/>
                                          </p:stCondLst>
                                        </p:cTn>
                                        <p:tgtEl>
                                          <p:spTgt spid="82"/>
                                        </p:tgtEl>
                                        <p:attrNameLst>
                                          <p:attrName>style.visibility</p:attrName>
                                        </p:attrNameLst>
                                      </p:cBhvr>
                                      <p:to>
                                        <p:strVal val="hidden"/>
                                      </p:to>
                                    </p:set>
                                  </p:childTnLst>
                                </p:cTn>
                              </p:par>
                              <p:par>
                                <p:cTn id="179" presetID="3" presetClass="exit" presetSubtype="5" fill="hold" grpId="0" nodeType="withEffect">
                                  <p:stCondLst>
                                    <p:cond delay="0"/>
                                  </p:stCondLst>
                                  <p:childTnLst>
                                    <p:animEffect transition="out" filter="blinds(vertical)">
                                      <p:cBhvr>
                                        <p:cTn id="180" dur="5000"/>
                                        <p:tgtEl>
                                          <p:spTgt spid="83"/>
                                        </p:tgtEl>
                                      </p:cBhvr>
                                    </p:animEffect>
                                    <p:set>
                                      <p:cBhvr>
                                        <p:cTn id="181" dur="1" fill="hold">
                                          <p:stCondLst>
                                            <p:cond delay="4999"/>
                                          </p:stCondLst>
                                        </p:cTn>
                                        <p:tgtEl>
                                          <p:spTgt spid="83"/>
                                        </p:tgtEl>
                                        <p:attrNameLst>
                                          <p:attrName>style.visibility</p:attrName>
                                        </p:attrNameLst>
                                      </p:cBhvr>
                                      <p:to>
                                        <p:strVal val="hidden"/>
                                      </p:to>
                                    </p:set>
                                  </p:childTnLst>
                                </p:cTn>
                              </p:par>
                              <p:par>
                                <p:cTn id="182" presetID="3" presetClass="exit" presetSubtype="5" fill="hold" grpId="0" nodeType="withEffect">
                                  <p:stCondLst>
                                    <p:cond delay="0"/>
                                  </p:stCondLst>
                                  <p:childTnLst>
                                    <p:animEffect transition="out" filter="blinds(vertical)">
                                      <p:cBhvr>
                                        <p:cTn id="183" dur="5000"/>
                                        <p:tgtEl>
                                          <p:spTgt spid="84"/>
                                        </p:tgtEl>
                                      </p:cBhvr>
                                    </p:animEffect>
                                    <p:set>
                                      <p:cBhvr>
                                        <p:cTn id="184" dur="1" fill="hold">
                                          <p:stCondLst>
                                            <p:cond delay="4999"/>
                                          </p:stCondLst>
                                        </p:cTn>
                                        <p:tgtEl>
                                          <p:spTgt spid="84"/>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79" grpId="0" animBg="1"/>
      <p:bldP spid="80" grpId="0" animBg="1"/>
      <p:bldP spid="81" grpId="0" animBg="1"/>
      <p:bldP spid="82" grpId="0" animBg="1"/>
      <p:bldP spid="83" grpId="0" animBg="1"/>
      <p:bldP spid="84"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d131923f2b9eed20c50b17c21f336951.jpg"/>
          <p:cNvPicPr>
            <a:picLocks noChangeAspect="1"/>
          </p:cNvPicPr>
          <p:nvPr/>
        </p:nvPicPr>
        <p:blipFill>
          <a:blip r:embed="rId2"/>
          <a:stretch>
            <a:fillRect/>
          </a:stretch>
        </p:blipFill>
        <p:spPr>
          <a:xfrm>
            <a:off x="-1" y="0"/>
            <a:ext cx="9124703"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grpId="0" nodeType="withEffect">
                                  <p:stCondLst>
                                    <p:cond delay="0"/>
                                  </p:stCondLst>
                                  <p:childTnLst>
                                    <p:animEffect transition="out" filter="wheel(1)">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1" presetClass="exit" presetSubtype="1" fill="hold" grpId="0" nodeType="withEffect">
                                  <p:stCondLst>
                                    <p:cond delay="0"/>
                                  </p:stCondLst>
                                  <p:childTnLst>
                                    <p:animEffect transition="out" filter="wheel(1)">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21" presetClass="exit" presetSubtype="1" fill="hold" grpId="0" nodeType="withEffect">
                                  <p:stCondLst>
                                    <p:cond delay="0"/>
                                  </p:stCondLst>
                                  <p:childTnLst>
                                    <p:animEffect transition="out" filter="wheel(1)">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21" presetClass="exit" presetSubtype="1" fill="hold" grpId="0" nodeType="withEffect">
                                  <p:stCondLst>
                                    <p:cond delay="0"/>
                                  </p:stCondLst>
                                  <p:childTnLst>
                                    <p:animEffect transition="out" filter="wheel(1)">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21" presetClass="exit" presetSubtype="1" fill="hold" grpId="0" nodeType="withEffect">
                                  <p:stCondLst>
                                    <p:cond delay="0"/>
                                  </p:stCondLst>
                                  <p:childTnLst>
                                    <p:animEffect transition="out" filter="wheel(1)">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21" presetClass="exit" presetSubtype="1" fill="hold" grpId="0" nodeType="withEffect">
                                  <p:stCondLst>
                                    <p:cond delay="0"/>
                                  </p:stCondLst>
                                  <p:childTnLst>
                                    <p:animEffect transition="out" filter="wheel(1)">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21" presetClass="exit" presetSubtype="1" fill="hold" grpId="0" nodeType="withEffect">
                                  <p:stCondLst>
                                    <p:cond delay="0"/>
                                  </p:stCondLst>
                                  <p:childTnLst>
                                    <p:animEffect transition="out" filter="wheel(1)">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21" presetClass="exit" presetSubtype="1" fill="hold" grpId="0" nodeType="withEffect">
                                  <p:stCondLst>
                                    <p:cond delay="0"/>
                                  </p:stCondLst>
                                  <p:childTnLst>
                                    <p:animEffect transition="out" filter="wheel(1)">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21" presetClass="exit" presetSubtype="1" fill="hold" grpId="0" nodeType="withEffect">
                                  <p:stCondLst>
                                    <p:cond delay="0"/>
                                  </p:stCondLst>
                                  <p:childTnLst>
                                    <p:animEffect transition="out" filter="wheel(1)">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21" presetClass="exit" presetSubtype="1" fill="hold" grpId="0" nodeType="withEffect">
                                  <p:stCondLst>
                                    <p:cond delay="0"/>
                                  </p:stCondLst>
                                  <p:childTnLst>
                                    <p:animEffect transition="out" filter="wheel(1)">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21" presetClass="exit" presetSubtype="1" fill="hold" grpId="0" nodeType="withEffect">
                                  <p:stCondLst>
                                    <p:cond delay="0"/>
                                  </p:stCondLst>
                                  <p:childTnLst>
                                    <p:animEffect transition="out" filter="wheel(1)">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21" presetClass="exit" presetSubtype="1" fill="hold" grpId="0" nodeType="withEffect">
                                  <p:stCondLst>
                                    <p:cond delay="0"/>
                                  </p:stCondLst>
                                  <p:childTnLst>
                                    <p:animEffect transition="out" filter="wheel(1)">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21" presetClass="exit" presetSubtype="1" fill="hold" grpId="0" nodeType="withEffect">
                                  <p:stCondLst>
                                    <p:cond delay="0"/>
                                  </p:stCondLst>
                                  <p:childTnLst>
                                    <p:animEffect transition="out" filter="wheel(1)">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21" presetClass="exit" presetSubtype="1" fill="hold" grpId="0" nodeType="withEffect">
                                  <p:stCondLst>
                                    <p:cond delay="0"/>
                                  </p:stCondLst>
                                  <p:childTnLst>
                                    <p:animEffect transition="out" filter="wheel(1)">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21" presetClass="exit" presetSubtype="1" fill="hold" grpId="0" nodeType="withEffect">
                                  <p:stCondLst>
                                    <p:cond delay="0"/>
                                  </p:stCondLst>
                                  <p:childTnLst>
                                    <p:animEffect transition="out" filter="wheel(1)">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21" presetClass="exit" presetSubtype="1" fill="hold" grpId="0" nodeType="withEffect">
                                  <p:stCondLst>
                                    <p:cond delay="0"/>
                                  </p:stCondLst>
                                  <p:childTnLst>
                                    <p:animEffect transition="out" filter="wheel(1)">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21" presetClass="exit" presetSubtype="1" fill="hold" grpId="0" nodeType="withEffect">
                                  <p:stCondLst>
                                    <p:cond delay="0"/>
                                  </p:stCondLst>
                                  <p:childTnLst>
                                    <p:animEffect transition="out" filter="wheel(1)">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21" presetClass="exit" presetSubtype="1" fill="hold" grpId="0" nodeType="withEffect">
                                  <p:stCondLst>
                                    <p:cond delay="0"/>
                                  </p:stCondLst>
                                  <p:childTnLst>
                                    <p:animEffect transition="out" filter="wheel(1)">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21" presetClass="exit" presetSubtype="1" fill="hold" grpId="0" nodeType="withEffect">
                                  <p:stCondLst>
                                    <p:cond delay="0"/>
                                  </p:stCondLst>
                                  <p:childTnLst>
                                    <p:animEffect transition="out" filter="wheel(1)">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21" presetClass="exit" presetSubtype="1" fill="hold" grpId="0" nodeType="withEffect">
                                  <p:stCondLst>
                                    <p:cond delay="0"/>
                                  </p:stCondLst>
                                  <p:childTnLst>
                                    <p:animEffect transition="out" filter="wheel(1)">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21" presetClass="exit" presetSubtype="1" fill="hold" grpId="0" nodeType="withEffect">
                                  <p:stCondLst>
                                    <p:cond delay="0"/>
                                  </p:stCondLst>
                                  <p:childTnLst>
                                    <p:animEffect transition="out" filter="wheel(1)">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21" presetClass="exit" presetSubtype="1" fill="hold" grpId="0" nodeType="withEffect">
                                  <p:stCondLst>
                                    <p:cond delay="0"/>
                                  </p:stCondLst>
                                  <p:childTnLst>
                                    <p:animEffect transition="out" filter="wheel(1)">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21" presetClass="exit" presetSubtype="1" fill="hold" grpId="0" nodeType="withEffect">
                                  <p:stCondLst>
                                    <p:cond delay="0"/>
                                  </p:stCondLst>
                                  <p:childTnLst>
                                    <p:animEffect transition="out" filter="wheel(1)">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21" presetClass="exit" presetSubtype="1" fill="hold" grpId="0" nodeType="withEffect">
                                  <p:stCondLst>
                                    <p:cond delay="0"/>
                                  </p:stCondLst>
                                  <p:childTnLst>
                                    <p:animEffect transition="out" filter="wheel(1)">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21" presetClass="exit" presetSubtype="1" fill="hold" grpId="0" nodeType="withEffect">
                                  <p:stCondLst>
                                    <p:cond delay="0"/>
                                  </p:stCondLst>
                                  <p:childTnLst>
                                    <p:animEffect transition="out" filter="wheel(1)">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21" presetClass="exit" presetSubtype="1" fill="hold" grpId="0" nodeType="withEffect">
                                  <p:stCondLst>
                                    <p:cond delay="0"/>
                                  </p:stCondLst>
                                  <p:childTnLst>
                                    <p:animEffect transition="out" filter="wheel(1)">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21" presetClass="exit" presetSubtype="1" fill="hold" grpId="0" nodeType="withEffect">
                                  <p:stCondLst>
                                    <p:cond delay="0"/>
                                  </p:stCondLst>
                                  <p:childTnLst>
                                    <p:animEffect transition="out" filter="wheel(1)">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21" presetClass="exit" presetSubtype="1" fill="hold" grpId="0" nodeType="withEffect">
                                  <p:stCondLst>
                                    <p:cond delay="0"/>
                                  </p:stCondLst>
                                  <p:childTnLst>
                                    <p:animEffect transition="out" filter="wheel(1)">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21" presetClass="exit" presetSubtype="1" fill="hold" grpId="0" nodeType="withEffect">
                                  <p:stCondLst>
                                    <p:cond delay="0"/>
                                  </p:stCondLst>
                                  <p:childTnLst>
                                    <p:animEffect transition="out" filter="wheel(1)">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21" presetClass="exit" presetSubtype="1" fill="hold" grpId="0" nodeType="withEffect">
                                  <p:stCondLst>
                                    <p:cond delay="0"/>
                                  </p:stCondLst>
                                  <p:childTnLst>
                                    <p:animEffect transition="out" filter="wheel(1)">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21" presetClass="exit" presetSubtype="1" fill="hold" grpId="0" nodeType="withEffect">
                                  <p:stCondLst>
                                    <p:cond delay="0"/>
                                  </p:stCondLst>
                                  <p:childTnLst>
                                    <p:animEffect transition="out" filter="wheel(1)">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21" presetClass="exit" presetSubtype="1" fill="hold" grpId="0" nodeType="withEffect">
                                  <p:stCondLst>
                                    <p:cond delay="0"/>
                                  </p:stCondLst>
                                  <p:childTnLst>
                                    <p:animEffect transition="out" filter="wheel(1)">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21" presetClass="exit" presetSubtype="1" fill="hold" grpId="0" nodeType="withEffect">
                                  <p:stCondLst>
                                    <p:cond delay="0"/>
                                  </p:stCondLst>
                                  <p:childTnLst>
                                    <p:animEffect transition="out" filter="wheel(1)">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21" presetClass="exit" presetSubtype="1" fill="hold" grpId="0" nodeType="withEffect">
                                  <p:stCondLst>
                                    <p:cond delay="0"/>
                                  </p:stCondLst>
                                  <p:childTnLst>
                                    <p:animEffect transition="out" filter="wheel(1)">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21" presetClass="exit" presetSubtype="1" fill="hold" grpId="0" nodeType="withEffect">
                                  <p:stCondLst>
                                    <p:cond delay="0"/>
                                  </p:stCondLst>
                                  <p:childTnLst>
                                    <p:animEffect transition="out" filter="wheel(1)">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21" presetClass="exit" presetSubtype="1" fill="hold" grpId="0" nodeType="withEffect">
                                  <p:stCondLst>
                                    <p:cond delay="0"/>
                                  </p:stCondLst>
                                  <p:childTnLst>
                                    <p:animEffect transition="out" filter="wheel(1)">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21" presetClass="exit" presetSubtype="1" fill="hold" grpId="0" nodeType="withEffect">
                                  <p:stCondLst>
                                    <p:cond delay="0"/>
                                  </p:stCondLst>
                                  <p:childTnLst>
                                    <p:animEffect transition="out" filter="wheel(1)">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21" presetClass="exit" presetSubtype="1" fill="hold" grpId="0" nodeType="withEffect">
                                  <p:stCondLst>
                                    <p:cond delay="0"/>
                                  </p:stCondLst>
                                  <p:childTnLst>
                                    <p:animEffect transition="out" filter="wheel(1)">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21" presetClass="exit" presetSubtype="1" fill="hold" grpId="0" nodeType="withEffect">
                                  <p:stCondLst>
                                    <p:cond delay="0"/>
                                  </p:stCondLst>
                                  <p:childTnLst>
                                    <p:animEffect transition="out" filter="wheel(1)">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21" presetClass="exit" presetSubtype="1" fill="hold" grpId="0" nodeType="withEffect">
                                  <p:stCondLst>
                                    <p:cond delay="0"/>
                                  </p:stCondLst>
                                  <p:childTnLst>
                                    <p:animEffect transition="out" filter="wheel(1)">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21" presetClass="exit" presetSubtype="1" fill="hold" grpId="0" nodeType="withEffect">
                                  <p:stCondLst>
                                    <p:cond delay="0"/>
                                  </p:stCondLst>
                                  <p:childTnLst>
                                    <p:animEffect transition="out" filter="wheel(1)">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21" presetClass="exit" presetSubtype="1" fill="hold" grpId="0" nodeType="withEffect">
                                  <p:stCondLst>
                                    <p:cond delay="0"/>
                                  </p:stCondLst>
                                  <p:childTnLst>
                                    <p:animEffect transition="out" filter="wheel(1)">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21" presetClass="exit" presetSubtype="1" fill="hold" grpId="0" nodeType="withEffect">
                                  <p:stCondLst>
                                    <p:cond delay="0"/>
                                  </p:stCondLst>
                                  <p:childTnLst>
                                    <p:animEffect transition="out" filter="wheel(1)">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21" presetClass="exit" presetSubtype="1" fill="hold" grpId="0" nodeType="withEffect">
                                  <p:stCondLst>
                                    <p:cond delay="0"/>
                                  </p:stCondLst>
                                  <p:childTnLst>
                                    <p:animEffect transition="out" filter="wheel(1)">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21" presetClass="exit" presetSubtype="1" fill="hold" grpId="0" nodeType="withEffect">
                                  <p:stCondLst>
                                    <p:cond delay="0"/>
                                  </p:stCondLst>
                                  <p:childTnLst>
                                    <p:animEffect transition="out" filter="wheel(1)">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21" presetClass="exit" presetSubtype="1" fill="hold" grpId="0" nodeType="withEffect">
                                  <p:stCondLst>
                                    <p:cond delay="0"/>
                                  </p:stCondLst>
                                  <p:childTnLst>
                                    <p:animEffect transition="out" filter="wheel(1)">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21" presetClass="exit" presetSubtype="1" fill="hold" grpId="0" nodeType="withEffect">
                                  <p:stCondLst>
                                    <p:cond delay="0"/>
                                  </p:stCondLst>
                                  <p:childTnLst>
                                    <p:animEffect transition="out" filter="wheel(1)">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21" presetClass="exit" presetSubtype="1" fill="hold" grpId="0" nodeType="withEffect">
                                  <p:stCondLst>
                                    <p:cond delay="0"/>
                                  </p:stCondLst>
                                  <p:childTnLst>
                                    <p:animEffect transition="out" filter="wheel(1)">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21" presetClass="exit" presetSubtype="1" fill="hold" grpId="0" nodeType="withEffect">
                                  <p:stCondLst>
                                    <p:cond delay="0"/>
                                  </p:stCondLst>
                                  <p:childTnLst>
                                    <p:animEffect transition="out" filter="wheel(1)">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21" presetClass="exit" presetSubtype="1" fill="hold" grpId="0" nodeType="withEffect">
                                  <p:stCondLst>
                                    <p:cond delay="0"/>
                                  </p:stCondLst>
                                  <p:childTnLst>
                                    <p:animEffect transition="out" filter="wheel(1)">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21" presetClass="exit" presetSubtype="1" fill="hold" grpId="0" nodeType="withEffect">
                                  <p:stCondLst>
                                    <p:cond delay="0"/>
                                  </p:stCondLst>
                                  <p:childTnLst>
                                    <p:animEffect transition="out" filter="wheel(1)">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21" presetClass="exit" presetSubtype="1" fill="hold" grpId="0" nodeType="withEffect">
                                  <p:stCondLst>
                                    <p:cond delay="0"/>
                                  </p:stCondLst>
                                  <p:childTnLst>
                                    <p:animEffect transition="out" filter="wheel(1)">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21" presetClass="exit" presetSubtype="1" fill="hold" grpId="0" nodeType="withEffect">
                                  <p:stCondLst>
                                    <p:cond delay="0"/>
                                  </p:stCondLst>
                                  <p:childTnLst>
                                    <p:animEffect transition="out" filter="wheel(1)">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21" presetClass="exit" presetSubtype="1" fill="hold" grpId="0" nodeType="withEffect">
                                  <p:stCondLst>
                                    <p:cond delay="0"/>
                                  </p:stCondLst>
                                  <p:childTnLst>
                                    <p:animEffect transition="out" filter="wheel(1)">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21" presetClass="exit" presetSubtype="1" fill="hold" grpId="0" nodeType="withEffect">
                                  <p:stCondLst>
                                    <p:cond delay="0"/>
                                  </p:stCondLst>
                                  <p:childTnLst>
                                    <p:animEffect transition="out" filter="wheel(1)">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21" presetClass="exit" presetSubtype="1" fill="hold" grpId="0" nodeType="withEffect">
                                  <p:stCondLst>
                                    <p:cond delay="0"/>
                                  </p:stCondLst>
                                  <p:childTnLst>
                                    <p:animEffect transition="out" filter="wheel(1)">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21" presetClass="exit" presetSubtype="1" fill="hold" grpId="0" nodeType="withEffect">
                                  <p:stCondLst>
                                    <p:cond delay="0"/>
                                  </p:stCondLst>
                                  <p:childTnLst>
                                    <p:animEffect transition="out" filter="wheel(1)">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21" presetClass="exit" presetSubtype="1" fill="hold" grpId="0" nodeType="withEffect">
                                  <p:stCondLst>
                                    <p:cond delay="0"/>
                                  </p:stCondLst>
                                  <p:childTnLst>
                                    <p:animEffect transition="out" filter="wheel(1)">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21" presetClass="exit" presetSubtype="1" fill="hold" grpId="0" nodeType="withEffect">
                                  <p:stCondLst>
                                    <p:cond delay="0"/>
                                  </p:stCondLst>
                                  <p:childTnLst>
                                    <p:animEffect transition="out" filter="wheel(1)">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21" presetClass="exit" presetSubtype="1" fill="hold" grpId="0" nodeType="withEffect">
                                  <p:stCondLst>
                                    <p:cond delay="0"/>
                                  </p:stCondLst>
                                  <p:childTnLst>
                                    <p:animEffect transition="out" filter="wheel(1)">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6" name="5 Imagen" descr="1067314__hot-air-baloon_p.jpg"/>
          <p:cNvPicPr>
            <a:picLocks noChangeAspect="1"/>
          </p:cNvPicPr>
          <p:nvPr/>
        </p:nvPicPr>
        <p:blipFill>
          <a:blip r:embed="rId2"/>
          <a:stretch>
            <a:fillRect/>
          </a:stretch>
        </p:blipFill>
        <p:spPr>
          <a:xfrm>
            <a:off x="9648" y="0"/>
            <a:ext cx="9124703" cy="5143500"/>
          </a:xfrm>
          <a:prstGeom prst="rect">
            <a:avLst/>
          </a:prstGeom>
        </p:spPr>
      </p:pic>
      <p:sp>
        <p:nvSpPr>
          <p:cNvPr id="7" name="6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072462" y="0"/>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072462" y="857232"/>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072462" y="1714512"/>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072462" y="2571744"/>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072462" y="3428976"/>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8072462" y="4286268"/>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2"/>
                                        </p:tgtEl>
                                      </p:cBhvr>
                                    </p:animEffect>
                                    <p:set>
                                      <p:cBhvr>
                                        <p:cTn id="22" dur="1" fill="hold">
                                          <p:stCondLst>
                                            <p:cond delay="4999"/>
                                          </p:stCondLst>
                                        </p:cTn>
                                        <p:tgtEl>
                                          <p:spTgt spid="12"/>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13"/>
                                        </p:tgtEl>
                                      </p:cBhvr>
                                    </p:animEffect>
                                    <p:set>
                                      <p:cBhvr>
                                        <p:cTn id="25" dur="1" fill="hold">
                                          <p:stCondLst>
                                            <p:cond delay="4999"/>
                                          </p:stCondLst>
                                        </p:cTn>
                                        <p:tgtEl>
                                          <p:spTgt spid="13"/>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14"/>
                                        </p:tgtEl>
                                      </p:cBhvr>
                                    </p:animEffect>
                                    <p:set>
                                      <p:cBhvr>
                                        <p:cTn id="28" dur="1" fill="hold">
                                          <p:stCondLst>
                                            <p:cond delay="4999"/>
                                          </p:stCondLst>
                                        </p:cTn>
                                        <p:tgtEl>
                                          <p:spTgt spid="14"/>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5"/>
                                        </p:tgtEl>
                                      </p:cBhvr>
                                    </p:animEffect>
                                    <p:set>
                                      <p:cBhvr>
                                        <p:cTn id="31" dur="1" fill="hold">
                                          <p:stCondLst>
                                            <p:cond delay="4999"/>
                                          </p:stCondLst>
                                        </p:cTn>
                                        <p:tgtEl>
                                          <p:spTgt spid="15"/>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16"/>
                                        </p:tgtEl>
                                      </p:cBhvr>
                                    </p:animEffect>
                                    <p:set>
                                      <p:cBhvr>
                                        <p:cTn id="34" dur="1" fill="hold">
                                          <p:stCondLst>
                                            <p:cond delay="4999"/>
                                          </p:stCondLst>
                                        </p:cTn>
                                        <p:tgtEl>
                                          <p:spTgt spid="16"/>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7"/>
                                        </p:tgtEl>
                                      </p:cBhvr>
                                    </p:animEffect>
                                    <p:set>
                                      <p:cBhvr>
                                        <p:cTn id="37" dur="1" fill="hold">
                                          <p:stCondLst>
                                            <p:cond delay="4999"/>
                                          </p:stCondLst>
                                        </p:cTn>
                                        <p:tgtEl>
                                          <p:spTgt spid="17"/>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8"/>
                                        </p:tgtEl>
                                      </p:cBhvr>
                                    </p:animEffect>
                                    <p:set>
                                      <p:cBhvr>
                                        <p:cTn id="40" dur="1" fill="hold">
                                          <p:stCondLst>
                                            <p:cond delay="4999"/>
                                          </p:stCondLst>
                                        </p:cTn>
                                        <p:tgtEl>
                                          <p:spTgt spid="18"/>
                                        </p:tgtEl>
                                        <p:attrNameLst>
                                          <p:attrName>style.visibility</p:attrName>
                                        </p:attrNameLst>
                                      </p:cBhvr>
                                      <p:to>
                                        <p:strVal val="hidden"/>
                                      </p:to>
                                    </p:set>
                                  </p:childTnLst>
                                </p:cTn>
                              </p:par>
                              <p:par>
                                <p:cTn id="41" presetID="3" presetClass="exit" presetSubtype="10" fill="hold" grpId="0" nodeType="withEffect">
                                  <p:stCondLst>
                                    <p:cond delay="0"/>
                                  </p:stCondLst>
                                  <p:childTnLst>
                                    <p:animEffect transition="out" filter="blinds(horizontal)">
                                      <p:cBhvr>
                                        <p:cTn id="42" dur="5000"/>
                                        <p:tgtEl>
                                          <p:spTgt spid="19"/>
                                        </p:tgtEl>
                                      </p:cBhvr>
                                    </p:animEffect>
                                    <p:set>
                                      <p:cBhvr>
                                        <p:cTn id="43" dur="1" fill="hold">
                                          <p:stCondLst>
                                            <p:cond delay="4999"/>
                                          </p:stCondLst>
                                        </p:cTn>
                                        <p:tgtEl>
                                          <p:spTgt spid="19"/>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5000"/>
                                        <p:tgtEl>
                                          <p:spTgt spid="20"/>
                                        </p:tgtEl>
                                      </p:cBhvr>
                                    </p:animEffect>
                                    <p:set>
                                      <p:cBhvr>
                                        <p:cTn id="46" dur="1" fill="hold">
                                          <p:stCondLst>
                                            <p:cond delay="4999"/>
                                          </p:stCondLst>
                                        </p:cTn>
                                        <p:tgtEl>
                                          <p:spTgt spid="20"/>
                                        </p:tgtEl>
                                        <p:attrNameLst>
                                          <p:attrName>style.visibility</p:attrName>
                                        </p:attrNameLst>
                                      </p:cBhvr>
                                      <p:to>
                                        <p:strVal val="hidden"/>
                                      </p:to>
                                    </p:set>
                                  </p:childTnLst>
                                </p:cTn>
                              </p:par>
                              <p:par>
                                <p:cTn id="47" presetID="3" presetClass="exit" presetSubtype="10" fill="hold" grpId="0" nodeType="withEffect">
                                  <p:stCondLst>
                                    <p:cond delay="0"/>
                                  </p:stCondLst>
                                  <p:childTnLst>
                                    <p:animEffect transition="out" filter="blinds(horizontal)">
                                      <p:cBhvr>
                                        <p:cTn id="48" dur="5000"/>
                                        <p:tgtEl>
                                          <p:spTgt spid="21"/>
                                        </p:tgtEl>
                                      </p:cBhvr>
                                    </p:animEffect>
                                    <p:set>
                                      <p:cBhvr>
                                        <p:cTn id="49" dur="1" fill="hold">
                                          <p:stCondLst>
                                            <p:cond delay="4999"/>
                                          </p:stCondLst>
                                        </p:cTn>
                                        <p:tgtEl>
                                          <p:spTgt spid="21"/>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5000"/>
                                        <p:tgtEl>
                                          <p:spTgt spid="22"/>
                                        </p:tgtEl>
                                      </p:cBhvr>
                                    </p:animEffect>
                                    <p:set>
                                      <p:cBhvr>
                                        <p:cTn id="52" dur="1" fill="hold">
                                          <p:stCondLst>
                                            <p:cond delay="4999"/>
                                          </p:stCondLst>
                                        </p:cTn>
                                        <p:tgtEl>
                                          <p:spTgt spid="22"/>
                                        </p:tgtEl>
                                        <p:attrNameLst>
                                          <p:attrName>style.visibility</p:attrName>
                                        </p:attrNameLst>
                                      </p:cBhvr>
                                      <p:to>
                                        <p:strVal val="hidden"/>
                                      </p:to>
                                    </p:set>
                                  </p:childTnLst>
                                </p:cTn>
                              </p:par>
                              <p:par>
                                <p:cTn id="53" presetID="3" presetClass="exit" presetSubtype="10" fill="hold" grpId="0" nodeType="withEffect">
                                  <p:stCondLst>
                                    <p:cond delay="0"/>
                                  </p:stCondLst>
                                  <p:childTnLst>
                                    <p:animEffect transition="out" filter="blinds(horizontal)">
                                      <p:cBhvr>
                                        <p:cTn id="54" dur="5000"/>
                                        <p:tgtEl>
                                          <p:spTgt spid="23"/>
                                        </p:tgtEl>
                                      </p:cBhvr>
                                    </p:animEffect>
                                    <p:set>
                                      <p:cBhvr>
                                        <p:cTn id="55" dur="1" fill="hold">
                                          <p:stCondLst>
                                            <p:cond delay="4999"/>
                                          </p:stCondLst>
                                        </p:cTn>
                                        <p:tgtEl>
                                          <p:spTgt spid="23"/>
                                        </p:tgtEl>
                                        <p:attrNameLst>
                                          <p:attrName>style.visibility</p:attrName>
                                        </p:attrNameLst>
                                      </p:cBhvr>
                                      <p:to>
                                        <p:strVal val="hidden"/>
                                      </p:to>
                                    </p:set>
                                  </p:childTnLst>
                                </p:cTn>
                              </p:par>
                              <p:par>
                                <p:cTn id="56" presetID="3" presetClass="exit" presetSubtype="10" fill="hold" grpId="0" nodeType="withEffect">
                                  <p:stCondLst>
                                    <p:cond delay="0"/>
                                  </p:stCondLst>
                                  <p:childTnLst>
                                    <p:animEffect transition="out" filter="blinds(horizontal)">
                                      <p:cBhvr>
                                        <p:cTn id="57" dur="5000"/>
                                        <p:tgtEl>
                                          <p:spTgt spid="24"/>
                                        </p:tgtEl>
                                      </p:cBhvr>
                                    </p:animEffect>
                                    <p:set>
                                      <p:cBhvr>
                                        <p:cTn id="58" dur="1" fill="hold">
                                          <p:stCondLst>
                                            <p:cond delay="4999"/>
                                          </p:stCondLst>
                                        </p:cTn>
                                        <p:tgtEl>
                                          <p:spTgt spid="24"/>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25"/>
                                        </p:tgtEl>
                                      </p:cBhvr>
                                    </p:animEffect>
                                    <p:set>
                                      <p:cBhvr>
                                        <p:cTn id="61" dur="1" fill="hold">
                                          <p:stCondLst>
                                            <p:cond delay="4999"/>
                                          </p:stCondLst>
                                        </p:cTn>
                                        <p:tgtEl>
                                          <p:spTgt spid="25"/>
                                        </p:tgtEl>
                                        <p:attrNameLst>
                                          <p:attrName>style.visibility</p:attrName>
                                        </p:attrNameLst>
                                      </p:cBhvr>
                                      <p:to>
                                        <p:strVal val="hidden"/>
                                      </p:to>
                                    </p:set>
                                  </p:childTnLst>
                                </p:cTn>
                              </p:par>
                              <p:par>
                                <p:cTn id="62" presetID="3" presetClass="exit" presetSubtype="10" fill="hold" grpId="0" nodeType="withEffect">
                                  <p:stCondLst>
                                    <p:cond delay="0"/>
                                  </p:stCondLst>
                                  <p:childTnLst>
                                    <p:animEffect transition="out" filter="blinds(horizontal)">
                                      <p:cBhvr>
                                        <p:cTn id="63" dur="5000"/>
                                        <p:tgtEl>
                                          <p:spTgt spid="26"/>
                                        </p:tgtEl>
                                      </p:cBhvr>
                                    </p:animEffect>
                                    <p:set>
                                      <p:cBhvr>
                                        <p:cTn id="64" dur="1" fill="hold">
                                          <p:stCondLst>
                                            <p:cond delay="4999"/>
                                          </p:stCondLst>
                                        </p:cTn>
                                        <p:tgtEl>
                                          <p:spTgt spid="26"/>
                                        </p:tgtEl>
                                        <p:attrNameLst>
                                          <p:attrName>style.visibility</p:attrName>
                                        </p:attrNameLst>
                                      </p:cBhvr>
                                      <p:to>
                                        <p:strVal val="hidden"/>
                                      </p:to>
                                    </p:set>
                                  </p:childTnLst>
                                </p:cTn>
                              </p:par>
                              <p:par>
                                <p:cTn id="65" presetID="3" presetClass="exit" presetSubtype="10" fill="hold" grpId="0" nodeType="withEffect">
                                  <p:stCondLst>
                                    <p:cond delay="0"/>
                                  </p:stCondLst>
                                  <p:childTnLst>
                                    <p:animEffect transition="out" filter="blinds(horizontal)">
                                      <p:cBhvr>
                                        <p:cTn id="66" dur="5000"/>
                                        <p:tgtEl>
                                          <p:spTgt spid="27"/>
                                        </p:tgtEl>
                                      </p:cBhvr>
                                    </p:animEffect>
                                    <p:set>
                                      <p:cBhvr>
                                        <p:cTn id="67" dur="1" fill="hold">
                                          <p:stCondLst>
                                            <p:cond delay="4999"/>
                                          </p:stCondLst>
                                        </p:cTn>
                                        <p:tgtEl>
                                          <p:spTgt spid="27"/>
                                        </p:tgtEl>
                                        <p:attrNameLst>
                                          <p:attrName>style.visibility</p:attrName>
                                        </p:attrNameLst>
                                      </p:cBhvr>
                                      <p:to>
                                        <p:strVal val="hidden"/>
                                      </p:to>
                                    </p:set>
                                  </p:childTnLst>
                                </p:cTn>
                              </p:par>
                              <p:par>
                                <p:cTn id="68" presetID="3" presetClass="exit" presetSubtype="10" fill="hold" grpId="0" nodeType="withEffect">
                                  <p:stCondLst>
                                    <p:cond delay="0"/>
                                  </p:stCondLst>
                                  <p:childTnLst>
                                    <p:animEffect transition="out" filter="blinds(horizontal)">
                                      <p:cBhvr>
                                        <p:cTn id="69" dur="5000"/>
                                        <p:tgtEl>
                                          <p:spTgt spid="28"/>
                                        </p:tgtEl>
                                      </p:cBhvr>
                                    </p:animEffect>
                                    <p:set>
                                      <p:cBhvr>
                                        <p:cTn id="70" dur="1" fill="hold">
                                          <p:stCondLst>
                                            <p:cond delay="4999"/>
                                          </p:stCondLst>
                                        </p:cTn>
                                        <p:tgtEl>
                                          <p:spTgt spid="28"/>
                                        </p:tgtEl>
                                        <p:attrNameLst>
                                          <p:attrName>style.visibility</p:attrName>
                                        </p:attrNameLst>
                                      </p:cBhvr>
                                      <p:to>
                                        <p:strVal val="hidden"/>
                                      </p:to>
                                    </p:set>
                                  </p:childTnLst>
                                </p:cTn>
                              </p:par>
                              <p:par>
                                <p:cTn id="71" presetID="3" presetClass="exit" presetSubtype="10" fill="hold" grpId="0" nodeType="withEffect">
                                  <p:stCondLst>
                                    <p:cond delay="0"/>
                                  </p:stCondLst>
                                  <p:childTnLst>
                                    <p:animEffect transition="out" filter="blinds(horizontal)">
                                      <p:cBhvr>
                                        <p:cTn id="72" dur="5000"/>
                                        <p:tgtEl>
                                          <p:spTgt spid="29"/>
                                        </p:tgtEl>
                                      </p:cBhvr>
                                    </p:animEffect>
                                    <p:set>
                                      <p:cBhvr>
                                        <p:cTn id="73" dur="1" fill="hold">
                                          <p:stCondLst>
                                            <p:cond delay="4999"/>
                                          </p:stCondLst>
                                        </p:cTn>
                                        <p:tgtEl>
                                          <p:spTgt spid="29"/>
                                        </p:tgtEl>
                                        <p:attrNameLst>
                                          <p:attrName>style.visibility</p:attrName>
                                        </p:attrNameLst>
                                      </p:cBhvr>
                                      <p:to>
                                        <p:strVal val="hidden"/>
                                      </p:to>
                                    </p:set>
                                  </p:childTnLst>
                                </p:cTn>
                              </p:par>
                              <p:par>
                                <p:cTn id="74" presetID="3" presetClass="exit" presetSubtype="10" fill="hold" grpId="0" nodeType="withEffect">
                                  <p:stCondLst>
                                    <p:cond delay="0"/>
                                  </p:stCondLst>
                                  <p:childTnLst>
                                    <p:animEffect transition="out" filter="blinds(horizontal)">
                                      <p:cBhvr>
                                        <p:cTn id="75" dur="5000"/>
                                        <p:tgtEl>
                                          <p:spTgt spid="30"/>
                                        </p:tgtEl>
                                      </p:cBhvr>
                                    </p:animEffect>
                                    <p:set>
                                      <p:cBhvr>
                                        <p:cTn id="76" dur="1" fill="hold">
                                          <p:stCondLst>
                                            <p:cond delay="4999"/>
                                          </p:stCondLst>
                                        </p:cTn>
                                        <p:tgtEl>
                                          <p:spTgt spid="30"/>
                                        </p:tgtEl>
                                        <p:attrNameLst>
                                          <p:attrName>style.visibility</p:attrName>
                                        </p:attrNameLst>
                                      </p:cBhvr>
                                      <p:to>
                                        <p:strVal val="hidden"/>
                                      </p:to>
                                    </p:set>
                                  </p:childTnLst>
                                </p:cTn>
                              </p:par>
                              <p:par>
                                <p:cTn id="77" presetID="3" presetClass="exit" presetSubtype="10" fill="hold" grpId="0" nodeType="withEffect">
                                  <p:stCondLst>
                                    <p:cond delay="0"/>
                                  </p:stCondLst>
                                  <p:childTnLst>
                                    <p:animEffect transition="out" filter="blinds(horizontal)">
                                      <p:cBhvr>
                                        <p:cTn id="78" dur="5000"/>
                                        <p:tgtEl>
                                          <p:spTgt spid="31"/>
                                        </p:tgtEl>
                                      </p:cBhvr>
                                    </p:animEffect>
                                    <p:set>
                                      <p:cBhvr>
                                        <p:cTn id="79" dur="1" fill="hold">
                                          <p:stCondLst>
                                            <p:cond delay="4999"/>
                                          </p:stCondLst>
                                        </p:cTn>
                                        <p:tgtEl>
                                          <p:spTgt spid="31"/>
                                        </p:tgtEl>
                                        <p:attrNameLst>
                                          <p:attrName>style.visibility</p:attrName>
                                        </p:attrNameLst>
                                      </p:cBhvr>
                                      <p:to>
                                        <p:strVal val="hidden"/>
                                      </p:to>
                                    </p:set>
                                  </p:childTnLst>
                                </p:cTn>
                              </p:par>
                              <p:par>
                                <p:cTn id="80" presetID="3" presetClass="exit" presetSubtype="10" fill="hold" grpId="0" nodeType="withEffect">
                                  <p:stCondLst>
                                    <p:cond delay="0"/>
                                  </p:stCondLst>
                                  <p:childTnLst>
                                    <p:animEffect transition="out" filter="blinds(horizontal)">
                                      <p:cBhvr>
                                        <p:cTn id="81" dur="5000"/>
                                        <p:tgtEl>
                                          <p:spTgt spid="32"/>
                                        </p:tgtEl>
                                      </p:cBhvr>
                                    </p:animEffect>
                                    <p:set>
                                      <p:cBhvr>
                                        <p:cTn id="82" dur="1" fill="hold">
                                          <p:stCondLst>
                                            <p:cond delay="4999"/>
                                          </p:stCondLst>
                                        </p:cTn>
                                        <p:tgtEl>
                                          <p:spTgt spid="32"/>
                                        </p:tgtEl>
                                        <p:attrNameLst>
                                          <p:attrName>style.visibility</p:attrName>
                                        </p:attrNameLst>
                                      </p:cBhvr>
                                      <p:to>
                                        <p:strVal val="hidden"/>
                                      </p:to>
                                    </p:set>
                                  </p:childTnLst>
                                </p:cTn>
                              </p:par>
                              <p:par>
                                <p:cTn id="83" presetID="3" presetClass="exit" presetSubtype="10" fill="hold" grpId="0" nodeType="withEffect">
                                  <p:stCondLst>
                                    <p:cond delay="0"/>
                                  </p:stCondLst>
                                  <p:childTnLst>
                                    <p:animEffect transition="out" filter="blinds(horizontal)">
                                      <p:cBhvr>
                                        <p:cTn id="84" dur="5000"/>
                                        <p:tgtEl>
                                          <p:spTgt spid="33"/>
                                        </p:tgtEl>
                                      </p:cBhvr>
                                    </p:animEffect>
                                    <p:set>
                                      <p:cBhvr>
                                        <p:cTn id="85" dur="1" fill="hold">
                                          <p:stCondLst>
                                            <p:cond delay="4999"/>
                                          </p:stCondLst>
                                        </p:cTn>
                                        <p:tgtEl>
                                          <p:spTgt spid="33"/>
                                        </p:tgtEl>
                                        <p:attrNameLst>
                                          <p:attrName>style.visibility</p:attrName>
                                        </p:attrNameLst>
                                      </p:cBhvr>
                                      <p:to>
                                        <p:strVal val="hidden"/>
                                      </p:to>
                                    </p:set>
                                  </p:childTnLst>
                                </p:cTn>
                              </p:par>
                              <p:par>
                                <p:cTn id="86" presetID="3" presetClass="exit" presetSubtype="10" fill="hold" grpId="0" nodeType="withEffect">
                                  <p:stCondLst>
                                    <p:cond delay="0"/>
                                  </p:stCondLst>
                                  <p:childTnLst>
                                    <p:animEffect transition="out" filter="blinds(horizontal)">
                                      <p:cBhvr>
                                        <p:cTn id="87" dur="5000"/>
                                        <p:tgtEl>
                                          <p:spTgt spid="34"/>
                                        </p:tgtEl>
                                      </p:cBhvr>
                                    </p:animEffect>
                                    <p:set>
                                      <p:cBhvr>
                                        <p:cTn id="88" dur="1" fill="hold">
                                          <p:stCondLst>
                                            <p:cond delay="4999"/>
                                          </p:stCondLst>
                                        </p:cTn>
                                        <p:tgtEl>
                                          <p:spTgt spid="34"/>
                                        </p:tgtEl>
                                        <p:attrNameLst>
                                          <p:attrName>style.visibility</p:attrName>
                                        </p:attrNameLst>
                                      </p:cBhvr>
                                      <p:to>
                                        <p:strVal val="hidden"/>
                                      </p:to>
                                    </p:set>
                                  </p:childTnLst>
                                </p:cTn>
                              </p:par>
                              <p:par>
                                <p:cTn id="89" presetID="3" presetClass="exit" presetSubtype="10" fill="hold" grpId="0" nodeType="withEffect">
                                  <p:stCondLst>
                                    <p:cond delay="0"/>
                                  </p:stCondLst>
                                  <p:childTnLst>
                                    <p:animEffect transition="out" filter="blinds(horizontal)">
                                      <p:cBhvr>
                                        <p:cTn id="90" dur="5000"/>
                                        <p:tgtEl>
                                          <p:spTgt spid="35"/>
                                        </p:tgtEl>
                                      </p:cBhvr>
                                    </p:animEffect>
                                    <p:set>
                                      <p:cBhvr>
                                        <p:cTn id="91" dur="1" fill="hold">
                                          <p:stCondLst>
                                            <p:cond delay="4999"/>
                                          </p:stCondLst>
                                        </p:cTn>
                                        <p:tgtEl>
                                          <p:spTgt spid="35"/>
                                        </p:tgtEl>
                                        <p:attrNameLst>
                                          <p:attrName>style.visibility</p:attrName>
                                        </p:attrNameLst>
                                      </p:cBhvr>
                                      <p:to>
                                        <p:strVal val="hidden"/>
                                      </p:to>
                                    </p:set>
                                  </p:childTnLst>
                                </p:cTn>
                              </p:par>
                              <p:par>
                                <p:cTn id="92" presetID="3" presetClass="exit" presetSubtype="10" fill="hold" grpId="0" nodeType="withEffect">
                                  <p:stCondLst>
                                    <p:cond delay="0"/>
                                  </p:stCondLst>
                                  <p:childTnLst>
                                    <p:animEffect transition="out" filter="blinds(horizontal)">
                                      <p:cBhvr>
                                        <p:cTn id="93" dur="5000"/>
                                        <p:tgtEl>
                                          <p:spTgt spid="36"/>
                                        </p:tgtEl>
                                      </p:cBhvr>
                                    </p:animEffect>
                                    <p:set>
                                      <p:cBhvr>
                                        <p:cTn id="94" dur="1" fill="hold">
                                          <p:stCondLst>
                                            <p:cond delay="4999"/>
                                          </p:stCondLst>
                                        </p:cTn>
                                        <p:tgtEl>
                                          <p:spTgt spid="36"/>
                                        </p:tgtEl>
                                        <p:attrNameLst>
                                          <p:attrName>style.visibility</p:attrName>
                                        </p:attrNameLst>
                                      </p:cBhvr>
                                      <p:to>
                                        <p:strVal val="hidden"/>
                                      </p:to>
                                    </p:set>
                                  </p:childTnLst>
                                </p:cTn>
                              </p:par>
                              <p:par>
                                <p:cTn id="95" presetID="3" presetClass="exit" presetSubtype="10" fill="hold" grpId="0" nodeType="withEffect">
                                  <p:stCondLst>
                                    <p:cond delay="0"/>
                                  </p:stCondLst>
                                  <p:childTnLst>
                                    <p:animEffect transition="out" filter="blinds(horizontal)">
                                      <p:cBhvr>
                                        <p:cTn id="96" dur="5000"/>
                                        <p:tgtEl>
                                          <p:spTgt spid="37"/>
                                        </p:tgtEl>
                                      </p:cBhvr>
                                    </p:animEffect>
                                    <p:set>
                                      <p:cBhvr>
                                        <p:cTn id="97" dur="1" fill="hold">
                                          <p:stCondLst>
                                            <p:cond delay="4999"/>
                                          </p:stCondLst>
                                        </p:cTn>
                                        <p:tgtEl>
                                          <p:spTgt spid="37"/>
                                        </p:tgtEl>
                                        <p:attrNameLst>
                                          <p:attrName>style.visibility</p:attrName>
                                        </p:attrNameLst>
                                      </p:cBhvr>
                                      <p:to>
                                        <p:strVal val="hidden"/>
                                      </p:to>
                                    </p:set>
                                  </p:childTnLst>
                                </p:cTn>
                              </p:par>
                              <p:par>
                                <p:cTn id="98" presetID="3" presetClass="exit" presetSubtype="10" fill="hold" grpId="0" nodeType="withEffect">
                                  <p:stCondLst>
                                    <p:cond delay="0"/>
                                  </p:stCondLst>
                                  <p:childTnLst>
                                    <p:animEffect transition="out" filter="blinds(horizontal)">
                                      <p:cBhvr>
                                        <p:cTn id="99" dur="5000"/>
                                        <p:tgtEl>
                                          <p:spTgt spid="38"/>
                                        </p:tgtEl>
                                      </p:cBhvr>
                                    </p:animEffect>
                                    <p:set>
                                      <p:cBhvr>
                                        <p:cTn id="100" dur="1" fill="hold">
                                          <p:stCondLst>
                                            <p:cond delay="4999"/>
                                          </p:stCondLst>
                                        </p:cTn>
                                        <p:tgtEl>
                                          <p:spTgt spid="38"/>
                                        </p:tgtEl>
                                        <p:attrNameLst>
                                          <p:attrName>style.visibility</p:attrName>
                                        </p:attrNameLst>
                                      </p:cBhvr>
                                      <p:to>
                                        <p:strVal val="hidden"/>
                                      </p:to>
                                    </p:set>
                                  </p:childTnLst>
                                </p:cTn>
                              </p:par>
                              <p:par>
                                <p:cTn id="101" presetID="3" presetClass="exit" presetSubtype="10" fill="hold" grpId="0" nodeType="withEffect">
                                  <p:stCondLst>
                                    <p:cond delay="0"/>
                                  </p:stCondLst>
                                  <p:childTnLst>
                                    <p:animEffect transition="out" filter="blinds(horizontal)">
                                      <p:cBhvr>
                                        <p:cTn id="102" dur="5000"/>
                                        <p:tgtEl>
                                          <p:spTgt spid="39"/>
                                        </p:tgtEl>
                                      </p:cBhvr>
                                    </p:animEffect>
                                    <p:set>
                                      <p:cBhvr>
                                        <p:cTn id="103" dur="1" fill="hold">
                                          <p:stCondLst>
                                            <p:cond delay="4999"/>
                                          </p:stCondLst>
                                        </p:cTn>
                                        <p:tgtEl>
                                          <p:spTgt spid="39"/>
                                        </p:tgtEl>
                                        <p:attrNameLst>
                                          <p:attrName>style.visibility</p:attrName>
                                        </p:attrNameLst>
                                      </p:cBhvr>
                                      <p:to>
                                        <p:strVal val="hidden"/>
                                      </p:to>
                                    </p:set>
                                  </p:childTnLst>
                                </p:cTn>
                              </p:par>
                              <p:par>
                                <p:cTn id="104" presetID="3" presetClass="exit" presetSubtype="10" fill="hold" grpId="0" nodeType="withEffect">
                                  <p:stCondLst>
                                    <p:cond delay="0"/>
                                  </p:stCondLst>
                                  <p:childTnLst>
                                    <p:animEffect transition="out" filter="blinds(horizontal)">
                                      <p:cBhvr>
                                        <p:cTn id="105" dur="5000"/>
                                        <p:tgtEl>
                                          <p:spTgt spid="40"/>
                                        </p:tgtEl>
                                      </p:cBhvr>
                                    </p:animEffect>
                                    <p:set>
                                      <p:cBhvr>
                                        <p:cTn id="106" dur="1" fill="hold">
                                          <p:stCondLst>
                                            <p:cond delay="4999"/>
                                          </p:stCondLst>
                                        </p:cTn>
                                        <p:tgtEl>
                                          <p:spTgt spid="40"/>
                                        </p:tgtEl>
                                        <p:attrNameLst>
                                          <p:attrName>style.visibility</p:attrName>
                                        </p:attrNameLst>
                                      </p:cBhvr>
                                      <p:to>
                                        <p:strVal val="hidden"/>
                                      </p:to>
                                    </p:set>
                                  </p:childTnLst>
                                </p:cTn>
                              </p:par>
                              <p:par>
                                <p:cTn id="107" presetID="3" presetClass="exit" presetSubtype="10" fill="hold" grpId="0" nodeType="withEffect">
                                  <p:stCondLst>
                                    <p:cond delay="0"/>
                                  </p:stCondLst>
                                  <p:childTnLst>
                                    <p:animEffect transition="out" filter="blinds(horizontal)">
                                      <p:cBhvr>
                                        <p:cTn id="108" dur="5000"/>
                                        <p:tgtEl>
                                          <p:spTgt spid="41"/>
                                        </p:tgtEl>
                                      </p:cBhvr>
                                    </p:animEffect>
                                    <p:set>
                                      <p:cBhvr>
                                        <p:cTn id="109" dur="1" fill="hold">
                                          <p:stCondLst>
                                            <p:cond delay="4999"/>
                                          </p:stCondLst>
                                        </p:cTn>
                                        <p:tgtEl>
                                          <p:spTgt spid="41"/>
                                        </p:tgtEl>
                                        <p:attrNameLst>
                                          <p:attrName>style.visibility</p:attrName>
                                        </p:attrNameLst>
                                      </p:cBhvr>
                                      <p:to>
                                        <p:strVal val="hidden"/>
                                      </p:to>
                                    </p:set>
                                  </p:childTnLst>
                                </p:cTn>
                              </p:par>
                              <p:par>
                                <p:cTn id="110" presetID="3" presetClass="exit" presetSubtype="10" fill="hold" grpId="0" nodeType="withEffect">
                                  <p:stCondLst>
                                    <p:cond delay="0"/>
                                  </p:stCondLst>
                                  <p:childTnLst>
                                    <p:animEffect transition="out" filter="blinds(horizontal)">
                                      <p:cBhvr>
                                        <p:cTn id="111" dur="5000"/>
                                        <p:tgtEl>
                                          <p:spTgt spid="42"/>
                                        </p:tgtEl>
                                      </p:cBhvr>
                                    </p:animEffect>
                                    <p:set>
                                      <p:cBhvr>
                                        <p:cTn id="112" dur="1" fill="hold">
                                          <p:stCondLst>
                                            <p:cond delay="4999"/>
                                          </p:stCondLst>
                                        </p:cTn>
                                        <p:tgtEl>
                                          <p:spTgt spid="42"/>
                                        </p:tgtEl>
                                        <p:attrNameLst>
                                          <p:attrName>style.visibility</p:attrName>
                                        </p:attrNameLst>
                                      </p:cBhvr>
                                      <p:to>
                                        <p:strVal val="hidden"/>
                                      </p:to>
                                    </p:set>
                                  </p:childTnLst>
                                </p:cTn>
                              </p:par>
                              <p:par>
                                <p:cTn id="113" presetID="3" presetClass="exit" presetSubtype="10" fill="hold" grpId="0" nodeType="withEffect">
                                  <p:stCondLst>
                                    <p:cond delay="0"/>
                                  </p:stCondLst>
                                  <p:childTnLst>
                                    <p:animEffect transition="out" filter="blinds(horizontal)">
                                      <p:cBhvr>
                                        <p:cTn id="114" dur="5000"/>
                                        <p:tgtEl>
                                          <p:spTgt spid="43"/>
                                        </p:tgtEl>
                                      </p:cBhvr>
                                    </p:animEffect>
                                    <p:set>
                                      <p:cBhvr>
                                        <p:cTn id="115" dur="1" fill="hold">
                                          <p:stCondLst>
                                            <p:cond delay="4999"/>
                                          </p:stCondLst>
                                        </p:cTn>
                                        <p:tgtEl>
                                          <p:spTgt spid="43"/>
                                        </p:tgtEl>
                                        <p:attrNameLst>
                                          <p:attrName>style.visibility</p:attrName>
                                        </p:attrNameLst>
                                      </p:cBhvr>
                                      <p:to>
                                        <p:strVal val="hidden"/>
                                      </p:to>
                                    </p:set>
                                  </p:childTnLst>
                                </p:cTn>
                              </p:par>
                              <p:par>
                                <p:cTn id="116" presetID="3" presetClass="exit" presetSubtype="10" fill="hold" grpId="0" nodeType="withEffect">
                                  <p:stCondLst>
                                    <p:cond delay="0"/>
                                  </p:stCondLst>
                                  <p:childTnLst>
                                    <p:animEffect transition="out" filter="blinds(horizontal)">
                                      <p:cBhvr>
                                        <p:cTn id="117" dur="5000"/>
                                        <p:tgtEl>
                                          <p:spTgt spid="44"/>
                                        </p:tgtEl>
                                      </p:cBhvr>
                                    </p:animEffect>
                                    <p:set>
                                      <p:cBhvr>
                                        <p:cTn id="118" dur="1" fill="hold">
                                          <p:stCondLst>
                                            <p:cond delay="4999"/>
                                          </p:stCondLst>
                                        </p:cTn>
                                        <p:tgtEl>
                                          <p:spTgt spid="44"/>
                                        </p:tgtEl>
                                        <p:attrNameLst>
                                          <p:attrName>style.visibility</p:attrName>
                                        </p:attrNameLst>
                                      </p:cBhvr>
                                      <p:to>
                                        <p:strVal val="hidden"/>
                                      </p:to>
                                    </p:set>
                                  </p:childTnLst>
                                </p:cTn>
                              </p:par>
                              <p:par>
                                <p:cTn id="119" presetID="3" presetClass="exit" presetSubtype="10" fill="hold" grpId="0" nodeType="withEffect">
                                  <p:stCondLst>
                                    <p:cond delay="0"/>
                                  </p:stCondLst>
                                  <p:childTnLst>
                                    <p:animEffect transition="out" filter="blinds(horizontal)">
                                      <p:cBhvr>
                                        <p:cTn id="120" dur="5000"/>
                                        <p:tgtEl>
                                          <p:spTgt spid="45"/>
                                        </p:tgtEl>
                                      </p:cBhvr>
                                    </p:animEffect>
                                    <p:set>
                                      <p:cBhvr>
                                        <p:cTn id="121" dur="1" fill="hold">
                                          <p:stCondLst>
                                            <p:cond delay="4999"/>
                                          </p:stCondLst>
                                        </p:cTn>
                                        <p:tgtEl>
                                          <p:spTgt spid="45"/>
                                        </p:tgtEl>
                                        <p:attrNameLst>
                                          <p:attrName>style.visibility</p:attrName>
                                        </p:attrNameLst>
                                      </p:cBhvr>
                                      <p:to>
                                        <p:strVal val="hidden"/>
                                      </p:to>
                                    </p:set>
                                  </p:childTnLst>
                                </p:cTn>
                              </p:par>
                              <p:par>
                                <p:cTn id="122" presetID="3" presetClass="exit" presetSubtype="10" fill="hold" grpId="0" nodeType="withEffect">
                                  <p:stCondLst>
                                    <p:cond delay="0"/>
                                  </p:stCondLst>
                                  <p:childTnLst>
                                    <p:animEffect transition="out" filter="blinds(horizontal)">
                                      <p:cBhvr>
                                        <p:cTn id="123" dur="5000"/>
                                        <p:tgtEl>
                                          <p:spTgt spid="46"/>
                                        </p:tgtEl>
                                      </p:cBhvr>
                                    </p:animEffect>
                                    <p:set>
                                      <p:cBhvr>
                                        <p:cTn id="124" dur="1" fill="hold">
                                          <p:stCondLst>
                                            <p:cond delay="4999"/>
                                          </p:stCondLst>
                                        </p:cTn>
                                        <p:tgtEl>
                                          <p:spTgt spid="46"/>
                                        </p:tgtEl>
                                        <p:attrNameLst>
                                          <p:attrName>style.visibility</p:attrName>
                                        </p:attrNameLst>
                                      </p:cBhvr>
                                      <p:to>
                                        <p:strVal val="hidden"/>
                                      </p:to>
                                    </p:set>
                                  </p:childTnLst>
                                </p:cTn>
                              </p:par>
                              <p:par>
                                <p:cTn id="125" presetID="3" presetClass="exit" presetSubtype="10" fill="hold" grpId="0" nodeType="withEffect">
                                  <p:stCondLst>
                                    <p:cond delay="0"/>
                                  </p:stCondLst>
                                  <p:childTnLst>
                                    <p:animEffect transition="out" filter="blinds(horizontal)">
                                      <p:cBhvr>
                                        <p:cTn id="126" dur="5000"/>
                                        <p:tgtEl>
                                          <p:spTgt spid="47"/>
                                        </p:tgtEl>
                                      </p:cBhvr>
                                    </p:animEffect>
                                    <p:set>
                                      <p:cBhvr>
                                        <p:cTn id="127" dur="1" fill="hold">
                                          <p:stCondLst>
                                            <p:cond delay="4999"/>
                                          </p:stCondLst>
                                        </p:cTn>
                                        <p:tgtEl>
                                          <p:spTgt spid="47"/>
                                        </p:tgtEl>
                                        <p:attrNameLst>
                                          <p:attrName>style.visibility</p:attrName>
                                        </p:attrNameLst>
                                      </p:cBhvr>
                                      <p:to>
                                        <p:strVal val="hidden"/>
                                      </p:to>
                                    </p:set>
                                  </p:childTnLst>
                                </p:cTn>
                              </p:par>
                              <p:par>
                                <p:cTn id="128" presetID="3" presetClass="exit" presetSubtype="10" fill="hold" grpId="0" nodeType="withEffect">
                                  <p:stCondLst>
                                    <p:cond delay="0"/>
                                  </p:stCondLst>
                                  <p:childTnLst>
                                    <p:animEffect transition="out" filter="blinds(horizontal)">
                                      <p:cBhvr>
                                        <p:cTn id="129" dur="5000"/>
                                        <p:tgtEl>
                                          <p:spTgt spid="48"/>
                                        </p:tgtEl>
                                      </p:cBhvr>
                                    </p:animEffect>
                                    <p:set>
                                      <p:cBhvr>
                                        <p:cTn id="130" dur="1" fill="hold">
                                          <p:stCondLst>
                                            <p:cond delay="4999"/>
                                          </p:stCondLst>
                                        </p:cTn>
                                        <p:tgtEl>
                                          <p:spTgt spid="48"/>
                                        </p:tgtEl>
                                        <p:attrNameLst>
                                          <p:attrName>style.visibility</p:attrName>
                                        </p:attrNameLst>
                                      </p:cBhvr>
                                      <p:to>
                                        <p:strVal val="hidden"/>
                                      </p:to>
                                    </p:set>
                                  </p:childTnLst>
                                </p:cTn>
                              </p:par>
                              <p:par>
                                <p:cTn id="131" presetID="3" presetClass="exit" presetSubtype="10" fill="hold" grpId="0" nodeType="withEffect">
                                  <p:stCondLst>
                                    <p:cond delay="0"/>
                                  </p:stCondLst>
                                  <p:childTnLst>
                                    <p:animEffect transition="out" filter="blinds(horizontal)">
                                      <p:cBhvr>
                                        <p:cTn id="132" dur="5000"/>
                                        <p:tgtEl>
                                          <p:spTgt spid="49"/>
                                        </p:tgtEl>
                                      </p:cBhvr>
                                    </p:animEffect>
                                    <p:set>
                                      <p:cBhvr>
                                        <p:cTn id="133" dur="1" fill="hold">
                                          <p:stCondLst>
                                            <p:cond delay="4999"/>
                                          </p:stCondLst>
                                        </p:cTn>
                                        <p:tgtEl>
                                          <p:spTgt spid="49"/>
                                        </p:tgtEl>
                                        <p:attrNameLst>
                                          <p:attrName>style.visibility</p:attrName>
                                        </p:attrNameLst>
                                      </p:cBhvr>
                                      <p:to>
                                        <p:strVal val="hidden"/>
                                      </p:to>
                                    </p:set>
                                  </p:childTnLst>
                                </p:cTn>
                              </p:par>
                              <p:par>
                                <p:cTn id="134" presetID="3" presetClass="exit" presetSubtype="10" fill="hold" grpId="0" nodeType="withEffect">
                                  <p:stCondLst>
                                    <p:cond delay="0"/>
                                  </p:stCondLst>
                                  <p:childTnLst>
                                    <p:animEffect transition="out" filter="blinds(horizontal)">
                                      <p:cBhvr>
                                        <p:cTn id="135" dur="5000"/>
                                        <p:tgtEl>
                                          <p:spTgt spid="50"/>
                                        </p:tgtEl>
                                      </p:cBhvr>
                                    </p:animEffect>
                                    <p:set>
                                      <p:cBhvr>
                                        <p:cTn id="136" dur="1" fill="hold">
                                          <p:stCondLst>
                                            <p:cond delay="4999"/>
                                          </p:stCondLst>
                                        </p:cTn>
                                        <p:tgtEl>
                                          <p:spTgt spid="50"/>
                                        </p:tgtEl>
                                        <p:attrNameLst>
                                          <p:attrName>style.visibility</p:attrName>
                                        </p:attrNameLst>
                                      </p:cBhvr>
                                      <p:to>
                                        <p:strVal val="hidden"/>
                                      </p:to>
                                    </p:set>
                                  </p:childTnLst>
                                </p:cTn>
                              </p:par>
                              <p:par>
                                <p:cTn id="137" presetID="3" presetClass="exit" presetSubtype="10" fill="hold" grpId="0" nodeType="withEffect">
                                  <p:stCondLst>
                                    <p:cond delay="0"/>
                                  </p:stCondLst>
                                  <p:childTnLst>
                                    <p:animEffect transition="out" filter="blinds(horizontal)">
                                      <p:cBhvr>
                                        <p:cTn id="138" dur="5000"/>
                                        <p:tgtEl>
                                          <p:spTgt spid="51"/>
                                        </p:tgtEl>
                                      </p:cBhvr>
                                    </p:animEffect>
                                    <p:set>
                                      <p:cBhvr>
                                        <p:cTn id="139" dur="1" fill="hold">
                                          <p:stCondLst>
                                            <p:cond delay="4999"/>
                                          </p:stCondLst>
                                        </p:cTn>
                                        <p:tgtEl>
                                          <p:spTgt spid="51"/>
                                        </p:tgtEl>
                                        <p:attrNameLst>
                                          <p:attrName>style.visibility</p:attrName>
                                        </p:attrNameLst>
                                      </p:cBhvr>
                                      <p:to>
                                        <p:strVal val="hidden"/>
                                      </p:to>
                                    </p:set>
                                  </p:childTnLst>
                                </p:cTn>
                              </p:par>
                              <p:par>
                                <p:cTn id="140" presetID="3" presetClass="exit" presetSubtype="10" fill="hold" grpId="0" nodeType="withEffect">
                                  <p:stCondLst>
                                    <p:cond delay="0"/>
                                  </p:stCondLst>
                                  <p:childTnLst>
                                    <p:animEffect transition="out" filter="blinds(horizontal)">
                                      <p:cBhvr>
                                        <p:cTn id="141" dur="5000"/>
                                        <p:tgtEl>
                                          <p:spTgt spid="52"/>
                                        </p:tgtEl>
                                      </p:cBhvr>
                                    </p:animEffect>
                                    <p:set>
                                      <p:cBhvr>
                                        <p:cTn id="142" dur="1" fill="hold">
                                          <p:stCondLst>
                                            <p:cond delay="4999"/>
                                          </p:stCondLst>
                                        </p:cTn>
                                        <p:tgtEl>
                                          <p:spTgt spid="52"/>
                                        </p:tgtEl>
                                        <p:attrNameLst>
                                          <p:attrName>style.visibility</p:attrName>
                                        </p:attrNameLst>
                                      </p:cBhvr>
                                      <p:to>
                                        <p:strVal val="hidden"/>
                                      </p:to>
                                    </p:set>
                                  </p:childTnLst>
                                </p:cTn>
                              </p:par>
                              <p:par>
                                <p:cTn id="143" presetID="3" presetClass="exit" presetSubtype="10" fill="hold" grpId="0" nodeType="withEffect">
                                  <p:stCondLst>
                                    <p:cond delay="0"/>
                                  </p:stCondLst>
                                  <p:childTnLst>
                                    <p:animEffect transition="out" filter="blinds(horizontal)">
                                      <p:cBhvr>
                                        <p:cTn id="144" dur="5000"/>
                                        <p:tgtEl>
                                          <p:spTgt spid="53"/>
                                        </p:tgtEl>
                                      </p:cBhvr>
                                    </p:animEffect>
                                    <p:set>
                                      <p:cBhvr>
                                        <p:cTn id="145" dur="1" fill="hold">
                                          <p:stCondLst>
                                            <p:cond delay="4999"/>
                                          </p:stCondLst>
                                        </p:cTn>
                                        <p:tgtEl>
                                          <p:spTgt spid="53"/>
                                        </p:tgtEl>
                                        <p:attrNameLst>
                                          <p:attrName>style.visibility</p:attrName>
                                        </p:attrNameLst>
                                      </p:cBhvr>
                                      <p:to>
                                        <p:strVal val="hidden"/>
                                      </p:to>
                                    </p:set>
                                  </p:childTnLst>
                                </p:cTn>
                              </p:par>
                              <p:par>
                                <p:cTn id="146" presetID="3" presetClass="exit" presetSubtype="10" fill="hold" grpId="0" nodeType="withEffect">
                                  <p:stCondLst>
                                    <p:cond delay="0"/>
                                  </p:stCondLst>
                                  <p:childTnLst>
                                    <p:animEffect transition="out" filter="blinds(horizontal)">
                                      <p:cBhvr>
                                        <p:cTn id="147" dur="5000"/>
                                        <p:tgtEl>
                                          <p:spTgt spid="54"/>
                                        </p:tgtEl>
                                      </p:cBhvr>
                                    </p:animEffect>
                                    <p:set>
                                      <p:cBhvr>
                                        <p:cTn id="148" dur="1" fill="hold">
                                          <p:stCondLst>
                                            <p:cond delay="4999"/>
                                          </p:stCondLst>
                                        </p:cTn>
                                        <p:tgtEl>
                                          <p:spTgt spid="54"/>
                                        </p:tgtEl>
                                        <p:attrNameLst>
                                          <p:attrName>style.visibility</p:attrName>
                                        </p:attrNameLst>
                                      </p:cBhvr>
                                      <p:to>
                                        <p:strVal val="hidden"/>
                                      </p:to>
                                    </p:set>
                                  </p:childTnLst>
                                </p:cTn>
                              </p:par>
                              <p:par>
                                <p:cTn id="149" presetID="3" presetClass="exit" presetSubtype="10" fill="hold" grpId="0" nodeType="withEffect">
                                  <p:stCondLst>
                                    <p:cond delay="0"/>
                                  </p:stCondLst>
                                  <p:childTnLst>
                                    <p:animEffect transition="out" filter="blinds(horizontal)">
                                      <p:cBhvr>
                                        <p:cTn id="150" dur="5000"/>
                                        <p:tgtEl>
                                          <p:spTgt spid="55"/>
                                        </p:tgtEl>
                                      </p:cBhvr>
                                    </p:animEffect>
                                    <p:set>
                                      <p:cBhvr>
                                        <p:cTn id="151" dur="1" fill="hold">
                                          <p:stCondLst>
                                            <p:cond delay="4999"/>
                                          </p:stCondLst>
                                        </p:cTn>
                                        <p:tgtEl>
                                          <p:spTgt spid="55"/>
                                        </p:tgtEl>
                                        <p:attrNameLst>
                                          <p:attrName>style.visibility</p:attrName>
                                        </p:attrNameLst>
                                      </p:cBhvr>
                                      <p:to>
                                        <p:strVal val="hidden"/>
                                      </p:to>
                                    </p:set>
                                  </p:childTnLst>
                                </p:cTn>
                              </p:par>
                              <p:par>
                                <p:cTn id="152" presetID="3" presetClass="exit" presetSubtype="10" fill="hold" grpId="0" nodeType="withEffect">
                                  <p:stCondLst>
                                    <p:cond delay="0"/>
                                  </p:stCondLst>
                                  <p:childTnLst>
                                    <p:animEffect transition="out" filter="blinds(horizontal)">
                                      <p:cBhvr>
                                        <p:cTn id="153" dur="5000"/>
                                        <p:tgtEl>
                                          <p:spTgt spid="56"/>
                                        </p:tgtEl>
                                      </p:cBhvr>
                                    </p:animEffect>
                                    <p:set>
                                      <p:cBhvr>
                                        <p:cTn id="154" dur="1" fill="hold">
                                          <p:stCondLst>
                                            <p:cond delay="4999"/>
                                          </p:stCondLst>
                                        </p:cTn>
                                        <p:tgtEl>
                                          <p:spTgt spid="56"/>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57"/>
                                        </p:tgtEl>
                                      </p:cBhvr>
                                    </p:animEffect>
                                    <p:set>
                                      <p:cBhvr>
                                        <p:cTn id="157" dur="1" fill="hold">
                                          <p:stCondLst>
                                            <p:cond delay="4999"/>
                                          </p:stCondLst>
                                        </p:cTn>
                                        <p:tgtEl>
                                          <p:spTgt spid="57"/>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58"/>
                                        </p:tgtEl>
                                      </p:cBhvr>
                                    </p:animEffect>
                                    <p:set>
                                      <p:cBhvr>
                                        <p:cTn id="160" dur="1" fill="hold">
                                          <p:stCondLst>
                                            <p:cond delay="4999"/>
                                          </p:stCondLst>
                                        </p:cTn>
                                        <p:tgtEl>
                                          <p:spTgt spid="58"/>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59"/>
                                        </p:tgtEl>
                                      </p:cBhvr>
                                    </p:animEffect>
                                    <p:set>
                                      <p:cBhvr>
                                        <p:cTn id="163" dur="1" fill="hold">
                                          <p:stCondLst>
                                            <p:cond delay="4999"/>
                                          </p:stCondLst>
                                        </p:cTn>
                                        <p:tgtEl>
                                          <p:spTgt spid="59"/>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60"/>
                                        </p:tgtEl>
                                      </p:cBhvr>
                                    </p:animEffect>
                                    <p:set>
                                      <p:cBhvr>
                                        <p:cTn id="166" dur="1" fill="hold">
                                          <p:stCondLst>
                                            <p:cond delay="4999"/>
                                          </p:stCondLst>
                                        </p:cTn>
                                        <p:tgtEl>
                                          <p:spTgt spid="60"/>
                                        </p:tgtEl>
                                        <p:attrNameLst>
                                          <p:attrName>style.visibility</p:attrName>
                                        </p:attrNameLst>
                                      </p:cBhvr>
                                      <p:to>
                                        <p:strVal val="hidden"/>
                                      </p:to>
                                    </p:set>
                                  </p:childTnLst>
                                </p:cTn>
                              </p:par>
                              <p:par>
                                <p:cTn id="167" presetID="3" presetClass="exit" presetSubtype="10" fill="hold" grpId="0" nodeType="withEffect">
                                  <p:stCondLst>
                                    <p:cond delay="0"/>
                                  </p:stCondLst>
                                  <p:childTnLst>
                                    <p:animEffect transition="out" filter="blinds(horizontal)">
                                      <p:cBhvr>
                                        <p:cTn id="168" dur="5000"/>
                                        <p:tgtEl>
                                          <p:spTgt spid="79"/>
                                        </p:tgtEl>
                                      </p:cBhvr>
                                    </p:animEffect>
                                    <p:set>
                                      <p:cBhvr>
                                        <p:cTn id="169" dur="1" fill="hold">
                                          <p:stCondLst>
                                            <p:cond delay="4999"/>
                                          </p:stCondLst>
                                        </p:cTn>
                                        <p:tgtEl>
                                          <p:spTgt spid="79"/>
                                        </p:tgtEl>
                                        <p:attrNameLst>
                                          <p:attrName>style.visibility</p:attrName>
                                        </p:attrNameLst>
                                      </p:cBhvr>
                                      <p:to>
                                        <p:strVal val="hidden"/>
                                      </p:to>
                                    </p:set>
                                  </p:childTnLst>
                                </p:cTn>
                              </p:par>
                              <p:par>
                                <p:cTn id="170" presetID="3" presetClass="exit" presetSubtype="10" fill="hold" grpId="0" nodeType="withEffect">
                                  <p:stCondLst>
                                    <p:cond delay="0"/>
                                  </p:stCondLst>
                                  <p:childTnLst>
                                    <p:animEffect transition="out" filter="blinds(horizontal)">
                                      <p:cBhvr>
                                        <p:cTn id="171" dur="5000"/>
                                        <p:tgtEl>
                                          <p:spTgt spid="80"/>
                                        </p:tgtEl>
                                      </p:cBhvr>
                                    </p:animEffect>
                                    <p:set>
                                      <p:cBhvr>
                                        <p:cTn id="172" dur="1" fill="hold">
                                          <p:stCondLst>
                                            <p:cond delay="4999"/>
                                          </p:stCondLst>
                                        </p:cTn>
                                        <p:tgtEl>
                                          <p:spTgt spid="80"/>
                                        </p:tgtEl>
                                        <p:attrNameLst>
                                          <p:attrName>style.visibility</p:attrName>
                                        </p:attrNameLst>
                                      </p:cBhvr>
                                      <p:to>
                                        <p:strVal val="hidden"/>
                                      </p:to>
                                    </p:set>
                                  </p:childTnLst>
                                </p:cTn>
                              </p:par>
                              <p:par>
                                <p:cTn id="173" presetID="3" presetClass="exit" presetSubtype="10" fill="hold" grpId="0" nodeType="withEffect">
                                  <p:stCondLst>
                                    <p:cond delay="0"/>
                                  </p:stCondLst>
                                  <p:childTnLst>
                                    <p:animEffect transition="out" filter="blinds(horizontal)">
                                      <p:cBhvr>
                                        <p:cTn id="174" dur="5000"/>
                                        <p:tgtEl>
                                          <p:spTgt spid="81"/>
                                        </p:tgtEl>
                                      </p:cBhvr>
                                    </p:animEffect>
                                    <p:set>
                                      <p:cBhvr>
                                        <p:cTn id="175" dur="1" fill="hold">
                                          <p:stCondLst>
                                            <p:cond delay="4999"/>
                                          </p:stCondLst>
                                        </p:cTn>
                                        <p:tgtEl>
                                          <p:spTgt spid="81"/>
                                        </p:tgtEl>
                                        <p:attrNameLst>
                                          <p:attrName>style.visibility</p:attrName>
                                        </p:attrNameLst>
                                      </p:cBhvr>
                                      <p:to>
                                        <p:strVal val="hidden"/>
                                      </p:to>
                                    </p:set>
                                  </p:childTnLst>
                                </p:cTn>
                              </p:par>
                              <p:par>
                                <p:cTn id="176" presetID="3" presetClass="exit" presetSubtype="10" fill="hold" grpId="0" nodeType="withEffect">
                                  <p:stCondLst>
                                    <p:cond delay="0"/>
                                  </p:stCondLst>
                                  <p:childTnLst>
                                    <p:animEffect transition="out" filter="blinds(horizontal)">
                                      <p:cBhvr>
                                        <p:cTn id="177" dur="5000"/>
                                        <p:tgtEl>
                                          <p:spTgt spid="82"/>
                                        </p:tgtEl>
                                      </p:cBhvr>
                                    </p:animEffect>
                                    <p:set>
                                      <p:cBhvr>
                                        <p:cTn id="178" dur="1" fill="hold">
                                          <p:stCondLst>
                                            <p:cond delay="4999"/>
                                          </p:stCondLst>
                                        </p:cTn>
                                        <p:tgtEl>
                                          <p:spTgt spid="82"/>
                                        </p:tgtEl>
                                        <p:attrNameLst>
                                          <p:attrName>style.visibility</p:attrName>
                                        </p:attrNameLst>
                                      </p:cBhvr>
                                      <p:to>
                                        <p:strVal val="hidden"/>
                                      </p:to>
                                    </p:set>
                                  </p:childTnLst>
                                </p:cTn>
                              </p:par>
                              <p:par>
                                <p:cTn id="179" presetID="3" presetClass="exit" presetSubtype="10" fill="hold" grpId="0" nodeType="withEffect">
                                  <p:stCondLst>
                                    <p:cond delay="0"/>
                                  </p:stCondLst>
                                  <p:childTnLst>
                                    <p:animEffect transition="out" filter="blinds(horizontal)">
                                      <p:cBhvr>
                                        <p:cTn id="180" dur="5000"/>
                                        <p:tgtEl>
                                          <p:spTgt spid="83"/>
                                        </p:tgtEl>
                                      </p:cBhvr>
                                    </p:animEffect>
                                    <p:set>
                                      <p:cBhvr>
                                        <p:cTn id="181" dur="1" fill="hold">
                                          <p:stCondLst>
                                            <p:cond delay="4999"/>
                                          </p:stCondLst>
                                        </p:cTn>
                                        <p:tgtEl>
                                          <p:spTgt spid="83"/>
                                        </p:tgtEl>
                                        <p:attrNameLst>
                                          <p:attrName>style.visibility</p:attrName>
                                        </p:attrNameLst>
                                      </p:cBhvr>
                                      <p:to>
                                        <p:strVal val="hidden"/>
                                      </p:to>
                                    </p:set>
                                  </p:childTnLst>
                                </p:cTn>
                              </p:par>
                              <p:par>
                                <p:cTn id="182" presetID="3" presetClass="exit" presetSubtype="10" fill="hold" grpId="0" nodeType="withEffect">
                                  <p:stCondLst>
                                    <p:cond delay="0"/>
                                  </p:stCondLst>
                                  <p:childTnLst>
                                    <p:animEffect transition="out" filter="blinds(horizontal)">
                                      <p:cBhvr>
                                        <p:cTn id="183" dur="5000"/>
                                        <p:tgtEl>
                                          <p:spTgt spid="84"/>
                                        </p:tgtEl>
                                      </p:cBhvr>
                                    </p:animEffect>
                                    <p:set>
                                      <p:cBhvr>
                                        <p:cTn id="184" dur="1" fill="hold">
                                          <p:stCondLst>
                                            <p:cond delay="4999"/>
                                          </p:stCondLst>
                                        </p:cTn>
                                        <p:tgtEl>
                                          <p:spTgt spid="84"/>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6"/>
                                        </p:tgtEl>
                                        <p:attrNameLst>
                                          <p:attrName>style.visibility</p:attrName>
                                        </p:attrNameLst>
                                      </p:cBhvr>
                                      <p:to>
                                        <p:strVal val="visible"/>
                                      </p:to>
                                    </p:set>
                                    <p:anim calcmode="lin" valueType="num">
                                      <p:cBhvr>
                                        <p:cTn id="187" dur="5000" fill="hold"/>
                                        <p:tgtEl>
                                          <p:spTgt spid="6"/>
                                        </p:tgtEl>
                                        <p:attrNameLst>
                                          <p:attrName>ppt_w</p:attrName>
                                        </p:attrNameLst>
                                      </p:cBhvr>
                                      <p:tavLst>
                                        <p:tav tm="0">
                                          <p:val>
                                            <p:strVal val="4/3*#ppt_w"/>
                                          </p:val>
                                        </p:tav>
                                        <p:tav tm="100000">
                                          <p:val>
                                            <p:strVal val="#ppt_w"/>
                                          </p:val>
                                        </p:tav>
                                      </p:tavLst>
                                    </p:anim>
                                    <p:anim calcmode="lin" valueType="num">
                                      <p:cBhvr>
                                        <p:cTn id="188" dur="5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79" grpId="0" animBg="1"/>
      <p:bldP spid="80" grpId="0" animBg="1"/>
      <p:bldP spid="81" grpId="0" animBg="1"/>
      <p:bldP spid="82" grpId="0" animBg="1"/>
      <p:bldP spid="83" grpId="0" animBg="1"/>
      <p:bldP spid="84"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dea154a0d6f0591b90a81e82d52f7229.jpg"/>
          <p:cNvPicPr>
            <a:picLocks noChangeAspect="1"/>
          </p:cNvPicPr>
          <p:nvPr/>
        </p:nvPicPr>
        <p:blipFill>
          <a:blip r:embed="rId2"/>
          <a:stretch>
            <a:fillRect/>
          </a:stretch>
        </p:blipFill>
        <p:spPr>
          <a:xfrm>
            <a:off x="9648" y="0"/>
            <a:ext cx="9124703"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5000"/>
                                        <p:tgtEl>
                                          <p:spTgt spid="17"/>
                                        </p:tgtEl>
                                      </p:cBhvr>
                                    </p:animEffect>
                                    <p:set>
                                      <p:cBhvr>
                                        <p:cTn id="37" dur="1" fill="hold">
                                          <p:stCondLst>
                                            <p:cond delay="4999"/>
                                          </p:stCondLst>
                                        </p:cTn>
                                        <p:tgtEl>
                                          <p:spTgt spid="17"/>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5000"/>
                                        <p:tgtEl>
                                          <p:spTgt spid="18"/>
                                        </p:tgtEl>
                                      </p:cBhvr>
                                    </p:animEffect>
                                    <p:set>
                                      <p:cBhvr>
                                        <p:cTn id="40" dur="1" fill="hold">
                                          <p:stCondLst>
                                            <p:cond delay="4999"/>
                                          </p:stCondLst>
                                        </p:cTn>
                                        <p:tgtEl>
                                          <p:spTgt spid="18"/>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5000"/>
                                        <p:tgtEl>
                                          <p:spTgt spid="19"/>
                                        </p:tgtEl>
                                      </p:cBhvr>
                                    </p:animEffect>
                                    <p:set>
                                      <p:cBhvr>
                                        <p:cTn id="43" dur="1" fill="hold">
                                          <p:stCondLst>
                                            <p:cond delay="4999"/>
                                          </p:stCondLst>
                                        </p:cTn>
                                        <p:tgtEl>
                                          <p:spTgt spid="19"/>
                                        </p:tgtEl>
                                        <p:attrNameLst>
                                          <p:attrName>style.visibility</p:attrName>
                                        </p:attrNameLst>
                                      </p:cBhvr>
                                      <p:to>
                                        <p:strVal val="hidden"/>
                                      </p:to>
                                    </p:set>
                                  </p:childTnLst>
                                </p:cTn>
                              </p:par>
                              <p:par>
                                <p:cTn id="44" presetID="18" presetClass="exit" presetSubtype="9" fill="hold" grpId="0" nodeType="withEffect">
                                  <p:stCondLst>
                                    <p:cond delay="0"/>
                                  </p:stCondLst>
                                  <p:childTnLst>
                                    <p:animEffect transition="out" filter="strips(upLeft)">
                                      <p:cBhvr>
                                        <p:cTn id="45" dur="5000"/>
                                        <p:tgtEl>
                                          <p:spTgt spid="20"/>
                                        </p:tgtEl>
                                      </p:cBhvr>
                                    </p:animEffect>
                                    <p:set>
                                      <p:cBhvr>
                                        <p:cTn id="46" dur="1" fill="hold">
                                          <p:stCondLst>
                                            <p:cond delay="4999"/>
                                          </p:stCondLst>
                                        </p:cTn>
                                        <p:tgtEl>
                                          <p:spTgt spid="20"/>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5000"/>
                                        <p:tgtEl>
                                          <p:spTgt spid="21"/>
                                        </p:tgtEl>
                                      </p:cBhvr>
                                    </p:animEffect>
                                    <p:set>
                                      <p:cBhvr>
                                        <p:cTn id="49" dur="1" fill="hold">
                                          <p:stCondLst>
                                            <p:cond delay="4999"/>
                                          </p:stCondLst>
                                        </p:cTn>
                                        <p:tgtEl>
                                          <p:spTgt spid="21"/>
                                        </p:tgtEl>
                                        <p:attrNameLst>
                                          <p:attrName>style.visibility</p:attrName>
                                        </p:attrNameLst>
                                      </p:cBhvr>
                                      <p:to>
                                        <p:strVal val="hidden"/>
                                      </p:to>
                                    </p:set>
                                  </p:childTnLst>
                                </p:cTn>
                              </p:par>
                              <p:par>
                                <p:cTn id="50" presetID="18" presetClass="exit" presetSubtype="9" fill="hold" grpId="0" nodeType="withEffect">
                                  <p:stCondLst>
                                    <p:cond delay="0"/>
                                  </p:stCondLst>
                                  <p:childTnLst>
                                    <p:animEffect transition="out" filter="strips(upLeft)">
                                      <p:cBhvr>
                                        <p:cTn id="51" dur="5000"/>
                                        <p:tgtEl>
                                          <p:spTgt spid="22"/>
                                        </p:tgtEl>
                                      </p:cBhvr>
                                    </p:animEffect>
                                    <p:set>
                                      <p:cBhvr>
                                        <p:cTn id="52" dur="1" fill="hold">
                                          <p:stCondLst>
                                            <p:cond delay="4999"/>
                                          </p:stCondLst>
                                        </p:cTn>
                                        <p:tgtEl>
                                          <p:spTgt spid="22"/>
                                        </p:tgtEl>
                                        <p:attrNameLst>
                                          <p:attrName>style.visibility</p:attrName>
                                        </p:attrNameLst>
                                      </p:cBhvr>
                                      <p:to>
                                        <p:strVal val="hidden"/>
                                      </p:to>
                                    </p:set>
                                  </p:childTnLst>
                                </p:cTn>
                              </p:par>
                              <p:par>
                                <p:cTn id="53" presetID="18" presetClass="exit" presetSubtype="6" fill="hold" grpId="0" nodeType="withEffect">
                                  <p:stCondLst>
                                    <p:cond delay="0"/>
                                  </p:stCondLst>
                                  <p:childTnLst>
                                    <p:animEffect transition="out" filter="strips(downRight)">
                                      <p:cBhvr>
                                        <p:cTn id="54" dur="5000"/>
                                        <p:tgtEl>
                                          <p:spTgt spid="23"/>
                                        </p:tgtEl>
                                      </p:cBhvr>
                                    </p:animEffect>
                                    <p:set>
                                      <p:cBhvr>
                                        <p:cTn id="55" dur="1" fill="hold">
                                          <p:stCondLst>
                                            <p:cond delay="4999"/>
                                          </p:stCondLst>
                                        </p:cTn>
                                        <p:tgtEl>
                                          <p:spTgt spid="23"/>
                                        </p:tgtEl>
                                        <p:attrNameLst>
                                          <p:attrName>style.visibility</p:attrName>
                                        </p:attrNameLst>
                                      </p:cBhvr>
                                      <p:to>
                                        <p:strVal val="hidden"/>
                                      </p:to>
                                    </p:set>
                                  </p:childTnLst>
                                </p:cTn>
                              </p:par>
                              <p:par>
                                <p:cTn id="56" presetID="18" presetClass="exit" presetSubtype="9" fill="hold" grpId="0" nodeType="withEffect">
                                  <p:stCondLst>
                                    <p:cond delay="0"/>
                                  </p:stCondLst>
                                  <p:childTnLst>
                                    <p:animEffect transition="out" filter="strips(upLeft)">
                                      <p:cBhvr>
                                        <p:cTn id="57" dur="5000"/>
                                        <p:tgtEl>
                                          <p:spTgt spid="24"/>
                                        </p:tgtEl>
                                      </p:cBhvr>
                                    </p:animEffect>
                                    <p:set>
                                      <p:cBhvr>
                                        <p:cTn id="58" dur="1" fill="hold">
                                          <p:stCondLst>
                                            <p:cond delay="4999"/>
                                          </p:stCondLst>
                                        </p:cTn>
                                        <p:tgtEl>
                                          <p:spTgt spid="24"/>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16"/>
                                        </p:tgtEl>
                                      </p:cBhvr>
                                    </p:animEffect>
                                    <p:set>
                                      <p:cBhvr>
                                        <p:cTn id="61" dur="1" fill="hold">
                                          <p:stCondLst>
                                            <p:cond delay="4999"/>
                                          </p:stCondLst>
                                        </p:cTn>
                                        <p:tgtEl>
                                          <p:spTgt spid="16"/>
                                        </p:tgtEl>
                                        <p:attrNameLst>
                                          <p:attrName>style.visibility</p:attrName>
                                        </p:attrNameLst>
                                      </p:cBhvr>
                                      <p:to>
                                        <p:strVal val="hidden"/>
                                      </p:to>
                                    </p:set>
                                  </p:childTnLst>
                                </p:cTn>
                              </p:par>
                              <p:par>
                                <p:cTn id="62" presetID="18" presetClass="exit" presetSubtype="3" fill="hold" grpId="0" nodeType="withEffect">
                                  <p:stCondLst>
                                    <p:cond delay="0"/>
                                  </p:stCondLst>
                                  <p:childTnLst>
                                    <p:animEffect transition="out" filter="strips(upRight)">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18" presetClass="exit" presetSubtype="3" fill="hold" grpId="0" nodeType="withEffect">
                                  <p:stCondLst>
                                    <p:cond delay="0"/>
                                  </p:stCondLst>
                                  <p:childTnLst>
                                    <p:animEffect transition="out" filter="strips(upRight)">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18" presetClass="exit" presetSubtype="3" fill="hold" grpId="0" nodeType="withEffect">
                                  <p:stCondLst>
                                    <p:cond delay="0"/>
                                  </p:stCondLst>
                                  <p:childTnLst>
                                    <p:animEffect transition="out" filter="strips(upRight)">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18" presetClass="exit" presetSubtype="3" fill="hold" grpId="0" nodeType="withEffect">
                                  <p:stCondLst>
                                    <p:cond delay="0"/>
                                  </p:stCondLst>
                                  <p:childTnLst>
                                    <p:animEffect transition="out" filter="strips(upRight)">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18" presetClass="exit" presetSubtype="9" fill="hold" grpId="0" nodeType="withEffect">
                                  <p:stCondLst>
                                    <p:cond delay="0"/>
                                  </p:stCondLst>
                                  <p:childTnLst>
                                    <p:animEffect transition="out" filter="strips(upLeft)">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18" presetClass="exit" presetSubtype="6" fill="hold" grpId="0" nodeType="withEffect">
                                  <p:stCondLst>
                                    <p:cond delay="0"/>
                                  </p:stCondLst>
                                  <p:childTnLst>
                                    <p:animEffect transition="out" filter="strips(downRight)">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18" presetClass="exit" presetSubtype="9" fill="hold" grpId="0" nodeType="withEffect">
                                  <p:stCondLst>
                                    <p:cond delay="0"/>
                                  </p:stCondLst>
                                  <p:childTnLst>
                                    <p:animEffect transition="out" filter="strips(upLeft)">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18" presetClass="exit" presetSubtype="6" fill="hold" grpId="0" nodeType="withEffect">
                                  <p:stCondLst>
                                    <p:cond delay="0"/>
                                  </p:stCondLst>
                                  <p:childTnLst>
                                    <p:animEffect transition="out" filter="strips(downRight)">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18" presetClass="exit" presetSubtype="9" fill="hold" grpId="0" nodeType="withEffect">
                                  <p:stCondLst>
                                    <p:cond delay="0"/>
                                  </p:stCondLst>
                                  <p:childTnLst>
                                    <p:animEffect transition="out" filter="strips(upLeft)">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18" presetClass="exit" presetSubtype="6" fill="hold" grpId="0" nodeType="withEffect">
                                  <p:stCondLst>
                                    <p:cond delay="0"/>
                                  </p:stCondLst>
                                  <p:childTnLst>
                                    <p:animEffect transition="out" filter="strips(downRight)">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18" presetClass="exit" presetSubtype="9" fill="hold" grpId="0" nodeType="withEffect">
                                  <p:stCondLst>
                                    <p:cond delay="0"/>
                                  </p:stCondLst>
                                  <p:childTnLst>
                                    <p:animEffect transition="out" filter="strips(upLeft)">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18" presetClass="exit" presetSubtype="6" fill="hold" grpId="0" nodeType="withEffect">
                                  <p:stCondLst>
                                    <p:cond delay="0"/>
                                  </p:stCondLst>
                                  <p:childTnLst>
                                    <p:animEffect transition="out" filter="strips(downRight)">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18" presetClass="exit" presetSubtype="9" fill="hold" grpId="0" nodeType="withEffect">
                                  <p:stCondLst>
                                    <p:cond delay="0"/>
                                  </p:stCondLst>
                                  <p:childTnLst>
                                    <p:animEffect transition="out" filter="strips(upLeft)">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18" presetClass="exit" presetSubtype="12" fill="hold" grpId="0" nodeType="withEffect">
                                  <p:stCondLst>
                                    <p:cond delay="0"/>
                                  </p:stCondLst>
                                  <p:childTnLst>
                                    <p:animEffect transition="out" filter="strips(downLeft)">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18" presetClass="exit" presetSubtype="3" fill="hold" grpId="0" nodeType="withEffect">
                                  <p:stCondLst>
                                    <p:cond delay="0"/>
                                  </p:stCondLst>
                                  <p:childTnLst>
                                    <p:animEffect transition="out" filter="strips(upRight)">
                                      <p:cBhvr>
                                        <p:cTn id="117" dur="5000"/>
                                        <p:tgtEl>
                                          <p:spTgt spid="44"/>
                                        </p:tgtEl>
                                      </p:cBhvr>
                                    </p:animEffect>
                                    <p:set>
                                      <p:cBhvr>
                                        <p:cTn id="118" dur="1" fill="hold">
                                          <p:stCondLst>
                                            <p:cond delay="4999"/>
                                          </p:stCondLst>
                                        </p:cTn>
                                        <p:tgtEl>
                                          <p:spTgt spid="44"/>
                                        </p:tgtEl>
                                        <p:attrNameLst>
                                          <p:attrName>style.visibility</p:attrName>
                                        </p:attrNameLst>
                                      </p:cBhvr>
                                      <p:to>
                                        <p:strVal val="hidden"/>
                                      </p:to>
                                    </p:set>
                                  </p:childTnLst>
                                </p:cTn>
                              </p:par>
                              <p:par>
                                <p:cTn id="119" presetID="18" presetClass="exit" presetSubtype="12" fill="hold" grpId="0" nodeType="withEffect">
                                  <p:stCondLst>
                                    <p:cond delay="0"/>
                                  </p:stCondLst>
                                  <p:childTnLst>
                                    <p:animEffect transition="out" filter="strips(downLeft)">
                                      <p:cBhvr>
                                        <p:cTn id="120" dur="5000"/>
                                        <p:tgtEl>
                                          <p:spTgt spid="45"/>
                                        </p:tgtEl>
                                      </p:cBhvr>
                                    </p:animEffect>
                                    <p:set>
                                      <p:cBhvr>
                                        <p:cTn id="121" dur="1" fill="hold">
                                          <p:stCondLst>
                                            <p:cond delay="4999"/>
                                          </p:stCondLst>
                                        </p:cTn>
                                        <p:tgtEl>
                                          <p:spTgt spid="45"/>
                                        </p:tgtEl>
                                        <p:attrNameLst>
                                          <p:attrName>style.visibility</p:attrName>
                                        </p:attrNameLst>
                                      </p:cBhvr>
                                      <p:to>
                                        <p:strVal val="hidden"/>
                                      </p:to>
                                    </p:set>
                                  </p:childTnLst>
                                </p:cTn>
                              </p:par>
                              <p:par>
                                <p:cTn id="122" presetID="18" presetClass="exit" presetSubtype="3" fill="hold" grpId="0" nodeType="withEffect">
                                  <p:stCondLst>
                                    <p:cond delay="0"/>
                                  </p:stCondLst>
                                  <p:childTnLst>
                                    <p:animEffect transition="out" filter="strips(upRight)">
                                      <p:cBhvr>
                                        <p:cTn id="123" dur="5000"/>
                                        <p:tgtEl>
                                          <p:spTgt spid="46"/>
                                        </p:tgtEl>
                                      </p:cBhvr>
                                    </p:animEffect>
                                    <p:set>
                                      <p:cBhvr>
                                        <p:cTn id="124" dur="1" fill="hold">
                                          <p:stCondLst>
                                            <p:cond delay="4999"/>
                                          </p:stCondLst>
                                        </p:cTn>
                                        <p:tgtEl>
                                          <p:spTgt spid="46"/>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47"/>
                                        </p:tgtEl>
                                      </p:cBhvr>
                                    </p:animEffect>
                                    <p:set>
                                      <p:cBhvr>
                                        <p:cTn id="127" dur="1" fill="hold">
                                          <p:stCondLst>
                                            <p:cond delay="4999"/>
                                          </p:stCondLst>
                                        </p:cTn>
                                        <p:tgtEl>
                                          <p:spTgt spid="47"/>
                                        </p:tgtEl>
                                        <p:attrNameLst>
                                          <p:attrName>style.visibility</p:attrName>
                                        </p:attrNameLst>
                                      </p:cBhvr>
                                      <p:to>
                                        <p:strVal val="hidden"/>
                                      </p:to>
                                    </p:set>
                                  </p:childTnLst>
                                </p:cTn>
                              </p:par>
                              <p:par>
                                <p:cTn id="128" presetID="18" presetClass="exit" presetSubtype="3" fill="hold" grpId="0" nodeType="withEffect">
                                  <p:stCondLst>
                                    <p:cond delay="0"/>
                                  </p:stCondLst>
                                  <p:childTnLst>
                                    <p:animEffect transition="out" filter="strips(upRight)">
                                      <p:cBhvr>
                                        <p:cTn id="129" dur="5000"/>
                                        <p:tgtEl>
                                          <p:spTgt spid="48"/>
                                        </p:tgtEl>
                                      </p:cBhvr>
                                    </p:animEffect>
                                    <p:set>
                                      <p:cBhvr>
                                        <p:cTn id="130" dur="1" fill="hold">
                                          <p:stCondLst>
                                            <p:cond delay="4999"/>
                                          </p:stCondLst>
                                        </p:cTn>
                                        <p:tgtEl>
                                          <p:spTgt spid="48"/>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49"/>
                                        </p:tgtEl>
                                      </p:cBhvr>
                                    </p:animEffect>
                                    <p:set>
                                      <p:cBhvr>
                                        <p:cTn id="133" dur="1" fill="hold">
                                          <p:stCondLst>
                                            <p:cond delay="4999"/>
                                          </p:stCondLst>
                                        </p:cTn>
                                        <p:tgtEl>
                                          <p:spTgt spid="49"/>
                                        </p:tgtEl>
                                        <p:attrNameLst>
                                          <p:attrName>style.visibility</p:attrName>
                                        </p:attrNameLst>
                                      </p:cBhvr>
                                      <p:to>
                                        <p:strVal val="hidden"/>
                                      </p:to>
                                    </p:set>
                                  </p:childTnLst>
                                </p:cTn>
                              </p:par>
                              <p:par>
                                <p:cTn id="134" presetID="18" presetClass="exit" presetSubtype="3" fill="hold" grpId="0" nodeType="withEffect">
                                  <p:stCondLst>
                                    <p:cond delay="0"/>
                                  </p:stCondLst>
                                  <p:childTnLst>
                                    <p:animEffect transition="out" filter="strips(upRight)">
                                      <p:cBhvr>
                                        <p:cTn id="135" dur="5000"/>
                                        <p:tgtEl>
                                          <p:spTgt spid="50"/>
                                        </p:tgtEl>
                                      </p:cBhvr>
                                    </p:animEffect>
                                    <p:set>
                                      <p:cBhvr>
                                        <p:cTn id="136" dur="1" fill="hold">
                                          <p:stCondLst>
                                            <p:cond delay="4999"/>
                                          </p:stCondLst>
                                        </p:cTn>
                                        <p:tgtEl>
                                          <p:spTgt spid="50"/>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51"/>
                                        </p:tgtEl>
                                      </p:cBhvr>
                                    </p:animEffect>
                                    <p:set>
                                      <p:cBhvr>
                                        <p:cTn id="139" dur="1" fill="hold">
                                          <p:stCondLst>
                                            <p:cond delay="4999"/>
                                          </p:stCondLst>
                                        </p:cTn>
                                        <p:tgtEl>
                                          <p:spTgt spid="51"/>
                                        </p:tgtEl>
                                        <p:attrNameLst>
                                          <p:attrName>style.visibility</p:attrName>
                                        </p:attrNameLst>
                                      </p:cBhvr>
                                      <p:to>
                                        <p:strVal val="hidden"/>
                                      </p:to>
                                    </p:set>
                                  </p:childTnLst>
                                </p:cTn>
                              </p:par>
                              <p:par>
                                <p:cTn id="140" presetID="18" presetClass="exit" presetSubtype="9" fill="hold" grpId="0" nodeType="withEffect">
                                  <p:stCondLst>
                                    <p:cond delay="0"/>
                                  </p:stCondLst>
                                  <p:childTnLst>
                                    <p:animEffect transition="out" filter="strips(upLeft)">
                                      <p:cBhvr>
                                        <p:cTn id="141" dur="5000"/>
                                        <p:tgtEl>
                                          <p:spTgt spid="43"/>
                                        </p:tgtEl>
                                      </p:cBhvr>
                                    </p:animEffect>
                                    <p:set>
                                      <p:cBhvr>
                                        <p:cTn id="142" dur="1" fill="hold">
                                          <p:stCondLst>
                                            <p:cond delay="4999"/>
                                          </p:stCondLst>
                                        </p:cTn>
                                        <p:tgtEl>
                                          <p:spTgt spid="43"/>
                                        </p:tgtEl>
                                        <p:attrNameLst>
                                          <p:attrName>style.visibility</p:attrName>
                                        </p:attrNameLst>
                                      </p:cBhvr>
                                      <p:to>
                                        <p:strVal val="hidden"/>
                                      </p:to>
                                    </p:set>
                                  </p:childTnLst>
                                </p:cTn>
                              </p:par>
                              <p:par>
                                <p:cTn id="143" presetID="18" presetClass="exit" presetSubtype="6" fill="hold" grpId="0" nodeType="withEffect">
                                  <p:stCondLst>
                                    <p:cond delay="0"/>
                                  </p:stCondLst>
                                  <p:childTnLst>
                                    <p:animEffect transition="out" filter="strips(downRight)">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18" presetClass="exit" presetSubtype="9" fill="hold" grpId="0" nodeType="withEffect">
                                  <p:stCondLst>
                                    <p:cond delay="0"/>
                                  </p:stCondLst>
                                  <p:childTnLst>
                                    <p:animEffect transition="out" filter="strips(upLeft)">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18" presetClass="exit" presetSubtype="6" fill="hold" grpId="0" nodeType="withEffect">
                                  <p:stCondLst>
                                    <p:cond delay="0"/>
                                  </p:stCondLst>
                                  <p:childTnLst>
                                    <p:animEffect transition="out" filter="strips(downRight)">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18" presetClass="exit" presetSubtype="9" fill="hold" grpId="0" nodeType="withEffect">
                                  <p:stCondLst>
                                    <p:cond delay="0"/>
                                  </p:stCondLst>
                                  <p:childTnLst>
                                    <p:animEffect transition="out" filter="strips(upLeft)">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18" presetClass="exit" presetSubtype="6" fill="hold" grpId="0" nodeType="withEffect">
                                  <p:stCondLst>
                                    <p:cond delay="0"/>
                                  </p:stCondLst>
                                  <p:childTnLst>
                                    <p:animEffect transition="out" filter="strips(downRight)">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18" presetClass="exit" presetSubtype="9" fill="hold" grpId="0" nodeType="withEffect">
                                  <p:stCondLst>
                                    <p:cond delay="0"/>
                                  </p:stCondLst>
                                  <p:childTnLst>
                                    <p:animEffect transition="out" filter="strips(upLeft)">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18" presetClass="exit" presetSubtype="6" fill="hold" grpId="0" nodeType="withEffect">
                                  <p:stCondLst>
                                    <p:cond delay="0"/>
                                  </p:stCondLst>
                                  <p:childTnLst>
                                    <p:animEffect transition="out" filter="strips(downRight)">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18" presetClass="exit" presetSubtype="9" fill="hold" grpId="0" nodeType="withEffect">
                                  <p:stCondLst>
                                    <p:cond delay="0"/>
                                  </p:stCondLst>
                                  <p:childTnLst>
                                    <p:animEffect transition="out" filter="strips(upLeft)">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18" presetClass="exit" presetSubtype="3" fill="hold" grpId="0" nodeType="withEffect">
                                  <p:stCondLst>
                                    <p:cond delay="0"/>
                                  </p:stCondLst>
                                  <p:childTnLst>
                                    <p:animEffect transition="out" filter="strips(upRight)">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18" presetClass="exit" presetSubtype="6" fill="hold" grpId="0" nodeType="withEffect">
                                  <p:stCondLst>
                                    <p:cond delay="0"/>
                                  </p:stCondLst>
                                  <p:childTnLst>
                                    <p:animEffect transition="out" filter="strips(downRight)">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18" presetClass="exit" presetSubtype="3" fill="hold" grpId="0" nodeType="withEffect">
                                  <p:stCondLst>
                                    <p:cond delay="0"/>
                                  </p:stCondLst>
                                  <p:childTnLst>
                                    <p:animEffect transition="out" filter="strips(upRight)">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18" presetClass="exit" presetSubtype="6" fill="hold" grpId="0" nodeType="withEffect">
                                  <p:stCondLst>
                                    <p:cond delay="0"/>
                                  </p:stCondLst>
                                  <p:childTnLst>
                                    <p:animEffect transition="out" filter="strips(downRight)">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18" presetClass="exit" presetSubtype="3" fill="hold" grpId="0" nodeType="withEffect">
                                  <p:stCondLst>
                                    <p:cond delay="0"/>
                                  </p:stCondLst>
                                  <p:childTnLst>
                                    <p:animEffect transition="out" filter="strips(upRight)">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18" presetClass="exit" presetSubtype="6" fill="hold" grpId="0" nodeType="withEffect">
                                  <p:stCondLst>
                                    <p:cond delay="0"/>
                                  </p:stCondLst>
                                  <p:childTnLst>
                                    <p:animEffect transition="out" filter="strips(downRight)">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e06bb0ae3cd81a45ee8fb5a1d30b0aa0.jpg"/>
          <p:cNvPicPr>
            <a:picLocks noChangeAspect="1"/>
          </p:cNvPicPr>
          <p:nvPr/>
        </p:nvPicPr>
        <p:blipFill>
          <a:blip r:embed="rId2"/>
          <a:stretch>
            <a:fillRect/>
          </a:stretch>
        </p:blipFill>
        <p:spPr>
          <a:xfrm>
            <a:off x="-1" y="0"/>
            <a:ext cx="9148465"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143900"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143900"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143900"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143900"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143900"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143900" y="42862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8" presetClass="exit" presetSubtype="32" fill="hold" grpId="0" nodeType="withEffect">
                                  <p:stCondLst>
                                    <p:cond delay="0"/>
                                  </p:stCondLst>
                                  <p:childTnLst>
                                    <p:animEffect transition="out" filter="diamond(out)">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8" presetClass="exit" presetSubtype="32" fill="hold" grpId="0" nodeType="withEffect">
                                  <p:stCondLst>
                                    <p:cond delay="0"/>
                                  </p:stCondLst>
                                  <p:childTnLst>
                                    <p:animEffect transition="out" filter="diamond(out)">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8" presetClass="exit" presetSubtype="32" fill="hold" grpId="0" nodeType="withEffect">
                                  <p:stCondLst>
                                    <p:cond delay="0"/>
                                  </p:stCondLst>
                                  <p:childTnLst>
                                    <p:animEffect transition="out" filter="diamond(out)">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8" presetClass="exit" presetSubtype="32" fill="hold" grpId="0" nodeType="withEffect">
                                  <p:stCondLst>
                                    <p:cond delay="0"/>
                                  </p:stCondLst>
                                  <p:childTnLst>
                                    <p:animEffect transition="out" filter="diamond(out)">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8" presetClass="exit" presetSubtype="32" fill="hold" grpId="0" nodeType="withEffect">
                                  <p:stCondLst>
                                    <p:cond delay="0"/>
                                  </p:stCondLst>
                                  <p:childTnLst>
                                    <p:animEffect transition="out" filter="diamond(out)">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8" presetClass="exit" presetSubtype="32" fill="hold" grpId="0" nodeType="withEffect">
                                  <p:stCondLst>
                                    <p:cond delay="0"/>
                                  </p:stCondLst>
                                  <p:childTnLst>
                                    <p:animEffect transition="out" filter="diamond(out)">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8" presetClass="exit" presetSubtype="32" fill="hold" grpId="0" nodeType="withEffect">
                                  <p:stCondLst>
                                    <p:cond delay="0"/>
                                  </p:stCondLst>
                                  <p:childTnLst>
                                    <p:animEffect transition="out" filter="diamond(out)">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8" presetClass="exit" presetSubtype="32" fill="hold" grpId="0" nodeType="withEffect">
                                  <p:stCondLst>
                                    <p:cond delay="0"/>
                                  </p:stCondLst>
                                  <p:childTnLst>
                                    <p:animEffect transition="out" filter="diamond(out)">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8" presetClass="exit" presetSubtype="32" fill="hold" grpId="0" nodeType="withEffect">
                                  <p:stCondLst>
                                    <p:cond delay="0"/>
                                  </p:stCondLst>
                                  <p:childTnLst>
                                    <p:animEffect transition="out" filter="diamond(out)">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8" presetClass="exit" presetSubtype="32" fill="hold" grpId="0" nodeType="withEffect">
                                  <p:stCondLst>
                                    <p:cond delay="0"/>
                                  </p:stCondLst>
                                  <p:childTnLst>
                                    <p:animEffect transition="out" filter="diamond(out)">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8" presetClass="exit" presetSubtype="32" fill="hold" grpId="0" nodeType="withEffect">
                                  <p:stCondLst>
                                    <p:cond delay="0"/>
                                  </p:stCondLst>
                                  <p:childTnLst>
                                    <p:animEffect transition="out" filter="diamond(out)">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8" presetClass="exit" presetSubtype="32" fill="hold" grpId="0" nodeType="withEffect">
                                  <p:stCondLst>
                                    <p:cond delay="0"/>
                                  </p:stCondLst>
                                  <p:childTnLst>
                                    <p:animEffect transition="out" filter="diamond(out)">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8" presetClass="exit" presetSubtype="32" fill="hold" grpId="0" nodeType="withEffect">
                                  <p:stCondLst>
                                    <p:cond delay="0"/>
                                  </p:stCondLst>
                                  <p:childTnLst>
                                    <p:animEffect transition="out" filter="diamond(out)">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8" presetClass="exit" presetSubtype="32" fill="hold" grpId="0" nodeType="withEffect">
                                  <p:stCondLst>
                                    <p:cond delay="0"/>
                                  </p:stCondLst>
                                  <p:childTnLst>
                                    <p:animEffect transition="out" filter="diamond(out)">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8" presetClass="exit" presetSubtype="32" fill="hold" grpId="0" nodeType="withEffect">
                                  <p:stCondLst>
                                    <p:cond delay="0"/>
                                  </p:stCondLst>
                                  <p:childTnLst>
                                    <p:animEffect transition="out" filter="diamond(out)">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8" presetClass="exit" presetSubtype="32" fill="hold" grpId="0" nodeType="withEffect">
                                  <p:stCondLst>
                                    <p:cond delay="0"/>
                                  </p:stCondLst>
                                  <p:childTnLst>
                                    <p:animEffect transition="out" filter="diamond(out)">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8" presetClass="exit" presetSubtype="32" fill="hold" grpId="0" nodeType="withEffect">
                                  <p:stCondLst>
                                    <p:cond delay="0"/>
                                  </p:stCondLst>
                                  <p:childTnLst>
                                    <p:animEffect transition="out" filter="diamond(out)">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8" presetClass="exit" presetSubtype="32" fill="hold" grpId="0" nodeType="withEffect">
                                  <p:stCondLst>
                                    <p:cond delay="0"/>
                                  </p:stCondLst>
                                  <p:childTnLst>
                                    <p:animEffect transition="out" filter="diamond(out)">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8" presetClass="exit" presetSubtype="32" fill="hold" grpId="0" nodeType="withEffect">
                                  <p:stCondLst>
                                    <p:cond delay="0"/>
                                  </p:stCondLst>
                                  <p:childTnLst>
                                    <p:animEffect transition="out" filter="diamond(out)">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8" presetClass="exit" presetSubtype="32" fill="hold" grpId="0" nodeType="withEffect">
                                  <p:stCondLst>
                                    <p:cond delay="0"/>
                                  </p:stCondLst>
                                  <p:childTnLst>
                                    <p:animEffect transition="out" filter="diamond(out)">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8" presetClass="exit" presetSubtype="32" fill="hold" grpId="0" nodeType="withEffect">
                                  <p:stCondLst>
                                    <p:cond delay="0"/>
                                  </p:stCondLst>
                                  <p:childTnLst>
                                    <p:animEffect transition="out" filter="diamond(out)">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8" presetClass="exit" presetSubtype="32" fill="hold" grpId="0" nodeType="withEffect">
                                  <p:stCondLst>
                                    <p:cond delay="0"/>
                                  </p:stCondLst>
                                  <p:childTnLst>
                                    <p:animEffect transition="out" filter="diamond(out)">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8" presetClass="exit" presetSubtype="32" fill="hold" grpId="0" nodeType="withEffect">
                                  <p:stCondLst>
                                    <p:cond delay="0"/>
                                  </p:stCondLst>
                                  <p:childTnLst>
                                    <p:animEffect transition="out" filter="diamond(out)">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8" presetClass="exit" presetSubtype="32" fill="hold" grpId="0" nodeType="withEffect">
                                  <p:stCondLst>
                                    <p:cond delay="0"/>
                                  </p:stCondLst>
                                  <p:childTnLst>
                                    <p:animEffect transition="out" filter="diamond(out)">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8" presetClass="exit" presetSubtype="32" fill="hold" grpId="0" nodeType="withEffect">
                                  <p:stCondLst>
                                    <p:cond delay="0"/>
                                  </p:stCondLst>
                                  <p:childTnLst>
                                    <p:animEffect transition="out" filter="diamond(out)">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8" presetClass="exit" presetSubtype="32" fill="hold" grpId="0" nodeType="withEffect">
                                  <p:stCondLst>
                                    <p:cond delay="0"/>
                                  </p:stCondLst>
                                  <p:childTnLst>
                                    <p:animEffect transition="out" filter="diamond(out)">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8" presetClass="exit" presetSubtype="32" fill="hold" grpId="0" nodeType="withEffect">
                                  <p:stCondLst>
                                    <p:cond delay="0"/>
                                  </p:stCondLst>
                                  <p:childTnLst>
                                    <p:animEffect transition="out" filter="diamond(out)">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8" presetClass="exit" presetSubtype="32" fill="hold" grpId="0" nodeType="withEffect">
                                  <p:stCondLst>
                                    <p:cond delay="0"/>
                                  </p:stCondLst>
                                  <p:childTnLst>
                                    <p:animEffect transition="out" filter="diamond(out)">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8" presetClass="exit" presetSubtype="32" fill="hold" grpId="0" nodeType="withEffect">
                                  <p:stCondLst>
                                    <p:cond delay="0"/>
                                  </p:stCondLst>
                                  <p:childTnLst>
                                    <p:animEffect transition="out" filter="diamond(out)">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8" presetClass="exit" presetSubtype="32" fill="hold" grpId="0" nodeType="withEffect">
                                  <p:stCondLst>
                                    <p:cond delay="0"/>
                                  </p:stCondLst>
                                  <p:childTnLst>
                                    <p:animEffect transition="out" filter="diamond(out)">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8" presetClass="exit" presetSubtype="32" fill="hold" grpId="0" nodeType="withEffect">
                                  <p:stCondLst>
                                    <p:cond delay="0"/>
                                  </p:stCondLst>
                                  <p:childTnLst>
                                    <p:animEffect transition="out" filter="diamond(out)">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8" presetClass="exit" presetSubtype="32" fill="hold" grpId="0" nodeType="withEffect">
                                  <p:stCondLst>
                                    <p:cond delay="0"/>
                                  </p:stCondLst>
                                  <p:childTnLst>
                                    <p:animEffect transition="out" filter="diamond(out)">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8" presetClass="exit" presetSubtype="32" fill="hold" grpId="0" nodeType="withEffect">
                                  <p:stCondLst>
                                    <p:cond delay="0"/>
                                  </p:stCondLst>
                                  <p:childTnLst>
                                    <p:animEffect transition="out" filter="diamond(out)">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8" presetClass="exit" presetSubtype="32" fill="hold" grpId="0" nodeType="withEffect">
                                  <p:stCondLst>
                                    <p:cond delay="0"/>
                                  </p:stCondLst>
                                  <p:childTnLst>
                                    <p:animEffect transition="out" filter="diamond(out)">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8" presetClass="exit" presetSubtype="32" fill="hold" grpId="0" nodeType="withEffect">
                                  <p:stCondLst>
                                    <p:cond delay="0"/>
                                  </p:stCondLst>
                                  <p:childTnLst>
                                    <p:animEffect transition="out" filter="diamond(out)">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8" presetClass="exit" presetSubtype="32" fill="hold" grpId="0" nodeType="withEffect">
                                  <p:stCondLst>
                                    <p:cond delay="0"/>
                                  </p:stCondLst>
                                  <p:childTnLst>
                                    <p:animEffect transition="out" filter="diamond(out)">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8" presetClass="exit" presetSubtype="32" fill="hold" grpId="0" nodeType="withEffect">
                                  <p:stCondLst>
                                    <p:cond delay="0"/>
                                  </p:stCondLst>
                                  <p:childTnLst>
                                    <p:animEffect transition="out" filter="diamond(out)">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8" presetClass="exit" presetSubtype="32" fill="hold" grpId="0" nodeType="withEffect">
                                  <p:stCondLst>
                                    <p:cond delay="0"/>
                                  </p:stCondLst>
                                  <p:childTnLst>
                                    <p:animEffect transition="out" filter="diamond(out)">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8" presetClass="exit" presetSubtype="32" fill="hold" grpId="0" nodeType="withEffect">
                                  <p:stCondLst>
                                    <p:cond delay="0"/>
                                  </p:stCondLst>
                                  <p:childTnLst>
                                    <p:animEffect transition="out" filter="diamond(out)">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8" presetClass="exit" presetSubtype="32" fill="hold" grpId="0" nodeType="withEffect">
                                  <p:stCondLst>
                                    <p:cond delay="0"/>
                                  </p:stCondLst>
                                  <p:childTnLst>
                                    <p:animEffect transition="out" filter="diamond(out)">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8" presetClass="exit" presetSubtype="32" fill="hold" grpId="0" nodeType="withEffect">
                                  <p:stCondLst>
                                    <p:cond delay="0"/>
                                  </p:stCondLst>
                                  <p:childTnLst>
                                    <p:animEffect transition="out" filter="diamond(out)">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8" presetClass="exit" presetSubtype="32" fill="hold" grpId="0" nodeType="withEffect">
                                  <p:stCondLst>
                                    <p:cond delay="0"/>
                                  </p:stCondLst>
                                  <p:childTnLst>
                                    <p:animEffect transition="out" filter="diamond(out)">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8" presetClass="exit" presetSubtype="32" fill="hold" grpId="0" nodeType="withEffect">
                                  <p:stCondLst>
                                    <p:cond delay="0"/>
                                  </p:stCondLst>
                                  <p:childTnLst>
                                    <p:animEffect transition="out" filter="diamond(out)">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8" presetClass="exit" presetSubtype="32" fill="hold" grpId="0" nodeType="withEffect">
                                  <p:stCondLst>
                                    <p:cond delay="0"/>
                                  </p:stCondLst>
                                  <p:childTnLst>
                                    <p:animEffect transition="out" filter="diamond(out)">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8" presetClass="exit" presetSubtype="32" fill="hold" grpId="0" nodeType="withEffect">
                                  <p:stCondLst>
                                    <p:cond delay="0"/>
                                  </p:stCondLst>
                                  <p:childTnLst>
                                    <p:animEffect transition="out" filter="diamond(out)">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8" presetClass="exit" presetSubtype="32" fill="hold" grpId="0" nodeType="withEffect">
                                  <p:stCondLst>
                                    <p:cond delay="0"/>
                                  </p:stCondLst>
                                  <p:childTnLst>
                                    <p:animEffect transition="out" filter="diamond(out)">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8" presetClass="exit" presetSubtype="32" fill="hold" grpId="0" nodeType="withEffect">
                                  <p:stCondLst>
                                    <p:cond delay="0"/>
                                  </p:stCondLst>
                                  <p:childTnLst>
                                    <p:animEffect transition="out" filter="diamond(out)">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8" presetClass="exit" presetSubtype="32" fill="hold" grpId="0" nodeType="withEffect">
                                  <p:stCondLst>
                                    <p:cond delay="0"/>
                                  </p:stCondLst>
                                  <p:childTnLst>
                                    <p:animEffect transition="out" filter="diamond(out)">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e59eaa7958202535bde60f205a9dbc72.jpg"/>
          <p:cNvPicPr>
            <a:picLocks noChangeAspect="1"/>
          </p:cNvPicPr>
          <p:nvPr/>
        </p:nvPicPr>
        <p:blipFill>
          <a:blip r:embed="rId2"/>
          <a:stretch>
            <a:fillRect/>
          </a:stretch>
        </p:blipFill>
        <p:spPr>
          <a:xfrm>
            <a:off x="0" y="0"/>
            <a:ext cx="9144000"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143900"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143900"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143900"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143900"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143900"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143900" y="42862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18" presetClass="exit" presetSubtype="12" fill="hold" grpId="0" nodeType="withEffect">
                                  <p:stCondLst>
                                    <p:cond delay="0"/>
                                  </p:stCondLst>
                                  <p:childTnLst>
                                    <p:animEffect transition="out" filter="strips(downLeft)">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18" presetClass="exit" presetSubtype="12" fill="hold" grpId="0" nodeType="withEffect">
                                  <p:stCondLst>
                                    <p:cond delay="0"/>
                                  </p:stCondLst>
                                  <p:childTnLst>
                                    <p:animEffect transition="out" filter="strips(downLeft)">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18" presetClass="exit" presetSubtype="12" fill="hold" grpId="0" nodeType="withEffect">
                                  <p:stCondLst>
                                    <p:cond delay="0"/>
                                  </p:stCondLst>
                                  <p:childTnLst>
                                    <p:animEffect transition="out" filter="strips(downLeft)">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18" presetClass="exit" presetSubtype="12" fill="hold" grpId="0" nodeType="withEffect">
                                  <p:stCondLst>
                                    <p:cond delay="0"/>
                                  </p:stCondLst>
                                  <p:childTnLst>
                                    <p:animEffect transition="out" filter="strips(downLeft)">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18" presetClass="exit" presetSubtype="12" fill="hold" grpId="0" nodeType="withEffect">
                                  <p:stCondLst>
                                    <p:cond delay="0"/>
                                  </p:stCondLst>
                                  <p:childTnLst>
                                    <p:animEffect transition="out" filter="strips(downLeft)">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18" presetClass="exit" presetSubtype="12" fill="hold" grpId="0" nodeType="withEffect">
                                  <p:stCondLst>
                                    <p:cond delay="0"/>
                                  </p:stCondLst>
                                  <p:childTnLst>
                                    <p:animEffect transition="out" filter="strips(downLeft)">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18" presetClass="exit" presetSubtype="12" fill="hold" grpId="0" nodeType="withEffect">
                                  <p:stCondLst>
                                    <p:cond delay="0"/>
                                  </p:stCondLst>
                                  <p:childTnLst>
                                    <p:animEffect transition="out" filter="strips(downLeft)">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18" presetClass="exit" presetSubtype="12" fill="hold" grpId="0" nodeType="withEffect">
                                  <p:stCondLst>
                                    <p:cond delay="0"/>
                                  </p:stCondLst>
                                  <p:childTnLst>
                                    <p:animEffect transition="out" filter="strips(downLeft)">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18" presetClass="exit" presetSubtype="12" fill="hold" grpId="0" nodeType="withEffect">
                                  <p:stCondLst>
                                    <p:cond delay="0"/>
                                  </p:stCondLst>
                                  <p:childTnLst>
                                    <p:animEffect transition="out" filter="strips(downLeft)">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18" presetClass="exit" presetSubtype="12" fill="hold" grpId="0" nodeType="withEffect">
                                  <p:stCondLst>
                                    <p:cond delay="0"/>
                                  </p:stCondLst>
                                  <p:childTnLst>
                                    <p:animEffect transition="out" filter="strips(downLeft)">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18" presetClass="exit" presetSubtype="12" fill="hold" grpId="0" nodeType="withEffect">
                                  <p:stCondLst>
                                    <p:cond delay="0"/>
                                  </p:stCondLst>
                                  <p:childTnLst>
                                    <p:animEffect transition="out" filter="strips(downLeft)">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18" presetClass="exit" presetSubtype="12" fill="hold" grpId="0" nodeType="withEffect">
                                  <p:stCondLst>
                                    <p:cond delay="0"/>
                                  </p:stCondLst>
                                  <p:childTnLst>
                                    <p:animEffect transition="out" filter="strips(downLeft)">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18" presetClass="exit" presetSubtype="12" fill="hold" grpId="0" nodeType="withEffect">
                                  <p:stCondLst>
                                    <p:cond delay="0"/>
                                  </p:stCondLst>
                                  <p:childTnLst>
                                    <p:animEffect transition="out" filter="strips(downLeft)">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18" presetClass="exit" presetSubtype="12" fill="hold" grpId="0" nodeType="withEffect">
                                  <p:stCondLst>
                                    <p:cond delay="0"/>
                                  </p:stCondLst>
                                  <p:childTnLst>
                                    <p:animEffect transition="out" filter="strips(downLeft)">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18" presetClass="exit" presetSubtype="12" fill="hold" grpId="0" nodeType="withEffect">
                                  <p:stCondLst>
                                    <p:cond delay="0"/>
                                  </p:stCondLst>
                                  <p:childTnLst>
                                    <p:animEffect transition="out" filter="strips(downLeft)">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18" presetClass="exit" presetSubtype="12" fill="hold" grpId="0" nodeType="withEffect">
                                  <p:stCondLst>
                                    <p:cond delay="0"/>
                                  </p:stCondLst>
                                  <p:childTnLst>
                                    <p:animEffect transition="out" filter="strips(downLeft)">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18" presetClass="exit" presetSubtype="12" fill="hold" grpId="0" nodeType="withEffect">
                                  <p:stCondLst>
                                    <p:cond delay="0"/>
                                  </p:stCondLst>
                                  <p:childTnLst>
                                    <p:animEffect transition="out" filter="strips(downLeft)">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18" presetClass="exit" presetSubtype="12" fill="hold" grpId="0" nodeType="withEffect">
                                  <p:stCondLst>
                                    <p:cond delay="0"/>
                                  </p:stCondLst>
                                  <p:childTnLst>
                                    <p:animEffect transition="out" filter="strips(downLeft)">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18" presetClass="exit" presetSubtype="12" fill="hold" grpId="0" nodeType="withEffect">
                                  <p:stCondLst>
                                    <p:cond delay="0"/>
                                  </p:stCondLst>
                                  <p:childTnLst>
                                    <p:animEffect transition="out" filter="strips(downLeft)">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18" presetClass="exit" presetSubtype="12" fill="hold" grpId="0" nodeType="withEffect">
                                  <p:stCondLst>
                                    <p:cond delay="0"/>
                                  </p:stCondLst>
                                  <p:childTnLst>
                                    <p:animEffect transition="out" filter="strips(downLeft)">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18" presetClass="exit" presetSubtype="12" fill="hold" grpId="0" nodeType="withEffect">
                                  <p:stCondLst>
                                    <p:cond delay="0"/>
                                  </p:stCondLst>
                                  <p:childTnLst>
                                    <p:animEffect transition="out" filter="strips(downLeft)">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18" presetClass="exit" presetSubtype="12" fill="hold" grpId="0" nodeType="withEffect">
                                  <p:stCondLst>
                                    <p:cond delay="0"/>
                                  </p:stCondLst>
                                  <p:childTnLst>
                                    <p:animEffect transition="out" filter="strips(downLeft)">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18" presetClass="exit" presetSubtype="12" fill="hold" grpId="0" nodeType="withEffect">
                                  <p:stCondLst>
                                    <p:cond delay="0"/>
                                  </p:stCondLst>
                                  <p:childTnLst>
                                    <p:animEffect transition="out" filter="strips(downLeft)">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18" presetClass="exit" presetSubtype="12" fill="hold" grpId="0" nodeType="withEffect">
                                  <p:stCondLst>
                                    <p:cond delay="0"/>
                                  </p:stCondLst>
                                  <p:childTnLst>
                                    <p:animEffect transition="out" filter="strips(downLeft)">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18" presetClass="exit" presetSubtype="12" fill="hold" grpId="0" nodeType="withEffect">
                                  <p:stCondLst>
                                    <p:cond delay="0"/>
                                  </p:stCondLst>
                                  <p:childTnLst>
                                    <p:animEffect transition="out" filter="strips(downLeft)">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18" presetClass="exit" presetSubtype="12" fill="hold" grpId="0" nodeType="withEffect">
                                  <p:stCondLst>
                                    <p:cond delay="0"/>
                                  </p:stCondLst>
                                  <p:childTnLst>
                                    <p:animEffect transition="out" filter="strips(downLeft)">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18" presetClass="exit" presetSubtype="12" fill="hold" grpId="0" nodeType="withEffect">
                                  <p:stCondLst>
                                    <p:cond delay="0"/>
                                  </p:stCondLst>
                                  <p:childTnLst>
                                    <p:animEffect transition="out" filter="strips(downLeft)">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18" presetClass="exit" presetSubtype="12" fill="hold" grpId="0" nodeType="withEffect">
                                  <p:stCondLst>
                                    <p:cond delay="0"/>
                                  </p:stCondLst>
                                  <p:childTnLst>
                                    <p:animEffect transition="out" filter="strips(downLeft)">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18" presetClass="exit" presetSubtype="12" fill="hold" grpId="0" nodeType="withEffect">
                                  <p:stCondLst>
                                    <p:cond delay="0"/>
                                  </p:stCondLst>
                                  <p:childTnLst>
                                    <p:animEffect transition="out" filter="strips(downLeft)">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18" presetClass="exit" presetSubtype="12" fill="hold" grpId="0" nodeType="withEffect">
                                  <p:stCondLst>
                                    <p:cond delay="0"/>
                                  </p:stCondLst>
                                  <p:childTnLst>
                                    <p:animEffect transition="out" filter="strips(downLeft)">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18" presetClass="exit" presetSubtype="12" fill="hold" grpId="0" nodeType="withEffect">
                                  <p:stCondLst>
                                    <p:cond delay="0"/>
                                  </p:stCondLst>
                                  <p:childTnLst>
                                    <p:animEffect transition="out" filter="strips(downLeft)">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18" presetClass="exit" presetSubtype="12" fill="hold" grpId="0" nodeType="withEffect">
                                  <p:stCondLst>
                                    <p:cond delay="0"/>
                                  </p:stCondLst>
                                  <p:childTnLst>
                                    <p:animEffect transition="out" filter="strips(downLeft)">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18" presetClass="exit" presetSubtype="12" fill="hold" grpId="0" nodeType="withEffect">
                                  <p:stCondLst>
                                    <p:cond delay="0"/>
                                  </p:stCondLst>
                                  <p:childTnLst>
                                    <p:animEffect transition="out" filter="strips(downLeft)">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18" presetClass="exit" presetSubtype="12" fill="hold" grpId="0" nodeType="withEffect">
                                  <p:stCondLst>
                                    <p:cond delay="0"/>
                                  </p:stCondLst>
                                  <p:childTnLst>
                                    <p:animEffect transition="out" filter="strips(downLeft)">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18" presetClass="exit" presetSubtype="12" fill="hold" grpId="0" nodeType="withEffect">
                                  <p:stCondLst>
                                    <p:cond delay="0"/>
                                  </p:stCondLst>
                                  <p:childTnLst>
                                    <p:animEffect transition="out" filter="strips(downLeft)">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18" presetClass="exit" presetSubtype="12" fill="hold" grpId="0" nodeType="withEffect">
                                  <p:stCondLst>
                                    <p:cond delay="0"/>
                                  </p:stCondLst>
                                  <p:childTnLst>
                                    <p:animEffect transition="out" filter="strips(downLeft)">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18" presetClass="exit" presetSubtype="12" fill="hold" grpId="0" nodeType="withEffect">
                                  <p:stCondLst>
                                    <p:cond delay="0"/>
                                  </p:stCondLst>
                                  <p:childTnLst>
                                    <p:animEffect transition="out" filter="strips(downLeft)">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18" presetClass="exit" presetSubtype="12" fill="hold" grpId="0" nodeType="withEffect">
                                  <p:stCondLst>
                                    <p:cond delay="0"/>
                                  </p:stCondLst>
                                  <p:childTnLst>
                                    <p:animEffect transition="out" filter="strips(downLeft)">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18" presetClass="exit" presetSubtype="12" fill="hold" grpId="0" nodeType="withEffect">
                                  <p:stCondLst>
                                    <p:cond delay="0"/>
                                  </p:stCondLst>
                                  <p:childTnLst>
                                    <p:animEffect transition="out" filter="strips(downLeft)">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18" presetClass="exit" presetSubtype="12" fill="hold" grpId="0" nodeType="withEffect">
                                  <p:stCondLst>
                                    <p:cond delay="0"/>
                                  </p:stCondLst>
                                  <p:childTnLst>
                                    <p:animEffect transition="out" filter="strips(downLeft)">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18" presetClass="exit" presetSubtype="12" fill="hold" grpId="0" nodeType="withEffect">
                                  <p:stCondLst>
                                    <p:cond delay="0"/>
                                  </p:stCondLst>
                                  <p:childTnLst>
                                    <p:animEffect transition="out" filter="strips(downLeft)">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18" presetClass="exit" presetSubtype="12" fill="hold" grpId="0" nodeType="withEffect">
                                  <p:stCondLst>
                                    <p:cond delay="0"/>
                                  </p:stCondLst>
                                  <p:childTnLst>
                                    <p:animEffect transition="out" filter="strips(downLeft)">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18" presetClass="exit" presetSubtype="12" fill="hold" grpId="0" nodeType="withEffect">
                                  <p:stCondLst>
                                    <p:cond delay="0"/>
                                  </p:stCondLst>
                                  <p:childTnLst>
                                    <p:animEffect transition="out" filter="strips(downLeft)">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18" presetClass="exit" presetSubtype="12" fill="hold" grpId="0" nodeType="withEffect">
                                  <p:stCondLst>
                                    <p:cond delay="0"/>
                                  </p:stCondLst>
                                  <p:childTnLst>
                                    <p:animEffect transition="out" filter="strips(downLeft)">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18" presetClass="exit" presetSubtype="12" fill="hold" grpId="0" nodeType="withEffect">
                                  <p:stCondLst>
                                    <p:cond delay="0"/>
                                  </p:stCondLst>
                                  <p:childTnLst>
                                    <p:animEffect transition="out" filter="strips(downLeft)">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18" presetClass="exit" presetSubtype="12" fill="hold" grpId="0" nodeType="withEffect">
                                  <p:stCondLst>
                                    <p:cond delay="0"/>
                                  </p:stCondLst>
                                  <p:childTnLst>
                                    <p:animEffect transition="out" filter="strips(downLeft)">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18" presetClass="exit" presetSubtype="12" fill="hold" grpId="0" nodeType="withEffect">
                                  <p:stCondLst>
                                    <p:cond delay="0"/>
                                  </p:stCondLst>
                                  <p:childTnLst>
                                    <p:animEffect transition="out" filter="strips(downLeft)">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18" presetClass="exit" presetSubtype="12" fill="hold" grpId="0" nodeType="withEffect">
                                  <p:stCondLst>
                                    <p:cond delay="0"/>
                                  </p:stCondLst>
                                  <p:childTnLst>
                                    <p:animEffect transition="out" filter="strips(downLeft)">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18" presetClass="exit" presetSubtype="12" fill="hold" grpId="0" nodeType="withEffect">
                                  <p:stCondLst>
                                    <p:cond delay="0"/>
                                  </p:stCondLst>
                                  <p:childTnLst>
                                    <p:animEffect transition="out" filter="strips(downLeft)">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18" presetClass="exit" presetSubtype="12" fill="hold" grpId="0" nodeType="withEffect">
                                  <p:stCondLst>
                                    <p:cond delay="0"/>
                                  </p:stCondLst>
                                  <p:childTnLst>
                                    <p:animEffect transition="out" filter="strips(downLeft)">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e66d9ef6a7f61e3298e7f9057d29cd66.jpg"/>
          <p:cNvPicPr>
            <a:picLocks noChangeAspect="1"/>
          </p:cNvPicPr>
          <p:nvPr/>
        </p:nvPicPr>
        <p:blipFill>
          <a:blip r:embed="rId2"/>
          <a:stretch>
            <a:fillRect/>
          </a:stretch>
        </p:blipFill>
        <p:spPr>
          <a:xfrm>
            <a:off x="-1" y="0"/>
            <a:ext cx="9144001"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6" presetClass="exit" presetSubtype="16" fill="hold" grpId="0" nodeType="withEffect">
                                  <p:stCondLst>
                                    <p:cond delay="0"/>
                                  </p:stCondLst>
                                  <p:childTnLst>
                                    <p:animEffect transition="out" filter="circle(in)">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6" presetClass="exit" presetSubtype="16" fill="hold" grpId="0" nodeType="withEffect">
                                  <p:stCondLst>
                                    <p:cond delay="0"/>
                                  </p:stCondLst>
                                  <p:childTnLst>
                                    <p:animEffect transition="out" filter="circle(in)">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6" presetClass="exit" presetSubtype="16" fill="hold" grpId="0" nodeType="withEffect">
                                  <p:stCondLst>
                                    <p:cond delay="0"/>
                                  </p:stCondLst>
                                  <p:childTnLst>
                                    <p:animEffect transition="out" filter="circle(in)">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6" presetClass="exit" presetSubtype="16" fill="hold" grpId="0" nodeType="withEffect">
                                  <p:stCondLst>
                                    <p:cond delay="0"/>
                                  </p:stCondLst>
                                  <p:childTnLst>
                                    <p:animEffect transition="out" filter="circle(in)">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6" presetClass="exit" presetSubtype="16" fill="hold" grpId="0" nodeType="withEffect">
                                  <p:stCondLst>
                                    <p:cond delay="0"/>
                                  </p:stCondLst>
                                  <p:childTnLst>
                                    <p:animEffect transition="out" filter="circle(in)">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6" presetClass="exit" presetSubtype="16" fill="hold" grpId="0" nodeType="withEffect">
                                  <p:stCondLst>
                                    <p:cond delay="0"/>
                                  </p:stCondLst>
                                  <p:childTnLst>
                                    <p:animEffect transition="out" filter="circle(in)">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6" presetClass="exit" presetSubtype="16" fill="hold" grpId="0" nodeType="withEffect">
                                  <p:stCondLst>
                                    <p:cond delay="0"/>
                                  </p:stCondLst>
                                  <p:childTnLst>
                                    <p:animEffect transition="out" filter="circle(in)">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6" presetClass="exit" presetSubtype="16" fill="hold" grpId="0" nodeType="withEffect">
                                  <p:stCondLst>
                                    <p:cond delay="0"/>
                                  </p:stCondLst>
                                  <p:childTnLst>
                                    <p:animEffect transition="out" filter="circle(in)">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6" presetClass="exit" presetSubtype="16" fill="hold" grpId="0" nodeType="withEffect">
                                  <p:stCondLst>
                                    <p:cond delay="0"/>
                                  </p:stCondLst>
                                  <p:childTnLst>
                                    <p:animEffect transition="out" filter="circle(in)">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6" presetClass="exit" presetSubtype="16" fill="hold" grpId="0" nodeType="withEffect">
                                  <p:stCondLst>
                                    <p:cond delay="0"/>
                                  </p:stCondLst>
                                  <p:childTnLst>
                                    <p:animEffect transition="out" filter="circle(in)">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6" presetClass="exit" presetSubtype="16" fill="hold" grpId="0" nodeType="withEffect">
                                  <p:stCondLst>
                                    <p:cond delay="0"/>
                                  </p:stCondLst>
                                  <p:childTnLst>
                                    <p:animEffect transition="out" filter="circle(in)">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6" presetClass="exit" presetSubtype="16" fill="hold" grpId="0" nodeType="withEffect">
                                  <p:stCondLst>
                                    <p:cond delay="0"/>
                                  </p:stCondLst>
                                  <p:childTnLst>
                                    <p:animEffect transition="out" filter="circle(in)">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6" presetClass="exit" presetSubtype="16" fill="hold" grpId="0" nodeType="withEffect">
                                  <p:stCondLst>
                                    <p:cond delay="0"/>
                                  </p:stCondLst>
                                  <p:childTnLst>
                                    <p:animEffect transition="out" filter="circle(in)">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6" presetClass="exit" presetSubtype="16" fill="hold" grpId="0" nodeType="withEffect">
                                  <p:stCondLst>
                                    <p:cond delay="0"/>
                                  </p:stCondLst>
                                  <p:childTnLst>
                                    <p:animEffect transition="out" filter="circle(in)">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6" presetClass="exit" presetSubtype="16" fill="hold" grpId="0" nodeType="withEffect">
                                  <p:stCondLst>
                                    <p:cond delay="0"/>
                                  </p:stCondLst>
                                  <p:childTnLst>
                                    <p:animEffect transition="out" filter="circle(in)">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6" presetClass="exit" presetSubtype="16" fill="hold" grpId="0" nodeType="withEffect">
                                  <p:stCondLst>
                                    <p:cond delay="0"/>
                                  </p:stCondLst>
                                  <p:childTnLst>
                                    <p:animEffect transition="out" filter="circle(in)">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6" presetClass="exit" presetSubtype="16" fill="hold" grpId="0" nodeType="withEffect">
                                  <p:stCondLst>
                                    <p:cond delay="0"/>
                                  </p:stCondLst>
                                  <p:childTnLst>
                                    <p:animEffect transition="out" filter="circle(in)">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6" presetClass="exit" presetSubtype="16" fill="hold" grpId="0" nodeType="withEffect">
                                  <p:stCondLst>
                                    <p:cond delay="0"/>
                                  </p:stCondLst>
                                  <p:childTnLst>
                                    <p:animEffect transition="out" filter="circle(in)">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6" presetClass="exit" presetSubtype="16" fill="hold" grpId="0" nodeType="withEffect">
                                  <p:stCondLst>
                                    <p:cond delay="0"/>
                                  </p:stCondLst>
                                  <p:childTnLst>
                                    <p:animEffect transition="out" filter="circle(in)">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6" presetClass="exit" presetSubtype="16" fill="hold" grpId="0" nodeType="withEffect">
                                  <p:stCondLst>
                                    <p:cond delay="0"/>
                                  </p:stCondLst>
                                  <p:childTnLst>
                                    <p:animEffect transition="out" filter="circle(in)">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6" presetClass="exit" presetSubtype="16" fill="hold" grpId="0" nodeType="withEffect">
                                  <p:stCondLst>
                                    <p:cond delay="0"/>
                                  </p:stCondLst>
                                  <p:childTnLst>
                                    <p:animEffect transition="out" filter="circle(in)">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6" presetClass="exit" presetSubtype="16" fill="hold" grpId="0" nodeType="withEffect">
                                  <p:stCondLst>
                                    <p:cond delay="0"/>
                                  </p:stCondLst>
                                  <p:childTnLst>
                                    <p:animEffect transition="out" filter="circle(in)">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6" presetClass="exit" presetSubtype="16" fill="hold" grpId="0" nodeType="withEffect">
                                  <p:stCondLst>
                                    <p:cond delay="0"/>
                                  </p:stCondLst>
                                  <p:childTnLst>
                                    <p:animEffect transition="out" filter="circle(in)">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6" presetClass="exit" presetSubtype="16" fill="hold" grpId="0" nodeType="withEffect">
                                  <p:stCondLst>
                                    <p:cond delay="0"/>
                                  </p:stCondLst>
                                  <p:childTnLst>
                                    <p:animEffect transition="out" filter="circle(in)">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6" presetClass="exit" presetSubtype="16" fill="hold" grpId="0" nodeType="withEffect">
                                  <p:stCondLst>
                                    <p:cond delay="0"/>
                                  </p:stCondLst>
                                  <p:childTnLst>
                                    <p:animEffect transition="out" filter="circle(in)">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6" presetClass="exit" presetSubtype="16" fill="hold" grpId="0" nodeType="withEffect">
                                  <p:stCondLst>
                                    <p:cond delay="0"/>
                                  </p:stCondLst>
                                  <p:childTnLst>
                                    <p:animEffect transition="out" filter="circle(in)">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6" presetClass="exit" presetSubtype="16" fill="hold" grpId="0" nodeType="withEffect">
                                  <p:stCondLst>
                                    <p:cond delay="0"/>
                                  </p:stCondLst>
                                  <p:childTnLst>
                                    <p:animEffect transition="out" filter="circle(in)">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6" presetClass="exit" presetSubtype="16" fill="hold" grpId="0" nodeType="withEffect">
                                  <p:stCondLst>
                                    <p:cond delay="0"/>
                                  </p:stCondLst>
                                  <p:childTnLst>
                                    <p:animEffect transition="out" filter="circle(in)">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6" presetClass="exit" presetSubtype="16" fill="hold" grpId="0" nodeType="withEffect">
                                  <p:stCondLst>
                                    <p:cond delay="0"/>
                                  </p:stCondLst>
                                  <p:childTnLst>
                                    <p:animEffect transition="out" filter="circle(in)">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6" presetClass="exit" presetSubtype="16" fill="hold" grpId="0" nodeType="withEffect">
                                  <p:stCondLst>
                                    <p:cond delay="0"/>
                                  </p:stCondLst>
                                  <p:childTnLst>
                                    <p:animEffect transition="out" filter="circle(in)">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6" presetClass="exit" presetSubtype="16" fill="hold" grpId="0" nodeType="withEffect">
                                  <p:stCondLst>
                                    <p:cond delay="0"/>
                                  </p:stCondLst>
                                  <p:childTnLst>
                                    <p:animEffect transition="out" filter="circle(in)">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6" presetClass="exit" presetSubtype="16" fill="hold" grpId="0" nodeType="withEffect">
                                  <p:stCondLst>
                                    <p:cond delay="0"/>
                                  </p:stCondLst>
                                  <p:childTnLst>
                                    <p:animEffect transition="out" filter="circle(in)">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6" presetClass="exit" presetSubtype="16" fill="hold" grpId="0" nodeType="withEffect">
                                  <p:stCondLst>
                                    <p:cond delay="0"/>
                                  </p:stCondLst>
                                  <p:childTnLst>
                                    <p:animEffect transition="out" filter="circle(in)">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6" presetClass="exit" presetSubtype="16" fill="hold" grpId="0" nodeType="withEffect">
                                  <p:stCondLst>
                                    <p:cond delay="0"/>
                                  </p:stCondLst>
                                  <p:childTnLst>
                                    <p:animEffect transition="out" filter="circle(in)">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6" presetClass="exit" presetSubtype="16" fill="hold" grpId="0" nodeType="withEffect">
                                  <p:stCondLst>
                                    <p:cond delay="0"/>
                                  </p:stCondLst>
                                  <p:childTnLst>
                                    <p:animEffect transition="out" filter="circle(in)">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6" presetClass="exit" presetSubtype="16" fill="hold" grpId="0" nodeType="withEffect">
                                  <p:stCondLst>
                                    <p:cond delay="0"/>
                                  </p:stCondLst>
                                  <p:childTnLst>
                                    <p:animEffect transition="out" filter="circle(in)">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6" presetClass="exit" presetSubtype="16" fill="hold" grpId="0" nodeType="withEffect">
                                  <p:stCondLst>
                                    <p:cond delay="0"/>
                                  </p:stCondLst>
                                  <p:childTnLst>
                                    <p:animEffect transition="out" filter="circle(in)">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6" presetClass="exit" presetSubtype="16" fill="hold" grpId="0" nodeType="withEffect">
                                  <p:stCondLst>
                                    <p:cond delay="0"/>
                                  </p:stCondLst>
                                  <p:childTnLst>
                                    <p:animEffect transition="out" filter="circle(in)">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6" presetClass="exit" presetSubtype="16" fill="hold" grpId="0" nodeType="withEffect">
                                  <p:stCondLst>
                                    <p:cond delay="0"/>
                                  </p:stCondLst>
                                  <p:childTnLst>
                                    <p:animEffect transition="out" filter="circle(in)">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6" presetClass="exit" presetSubtype="16" fill="hold" grpId="0" nodeType="withEffect">
                                  <p:stCondLst>
                                    <p:cond delay="0"/>
                                  </p:stCondLst>
                                  <p:childTnLst>
                                    <p:animEffect transition="out" filter="circle(in)">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6" presetClass="exit" presetSubtype="16" fill="hold" grpId="0" nodeType="withEffect">
                                  <p:stCondLst>
                                    <p:cond delay="0"/>
                                  </p:stCondLst>
                                  <p:childTnLst>
                                    <p:animEffect transition="out" filter="circle(in)">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e4277b8385249cb319d2c35dffba1a94.jpg"/>
          <p:cNvPicPr>
            <a:picLocks noChangeAspect="1"/>
          </p:cNvPicPr>
          <p:nvPr/>
        </p:nvPicPr>
        <p:blipFill>
          <a:blip r:embed="rId2"/>
          <a:stretch>
            <a:fillRect/>
          </a:stretch>
        </p:blipFill>
        <p:spPr>
          <a:xfrm>
            <a:off x="9648" y="0"/>
            <a:ext cx="9124703"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5000"/>
                                        <p:tgtEl>
                                          <p:spTgt spid="78"/>
                                        </p:tgtEl>
                                      </p:cBhvr>
                                    </p:animEffect>
                                    <p:set>
                                      <p:cBhvr>
                                        <p:cTn id="34" dur="1" fill="hold">
                                          <p:stCondLst>
                                            <p:cond delay="4999"/>
                                          </p:stCondLst>
                                        </p:cTn>
                                        <p:tgtEl>
                                          <p:spTgt spid="78"/>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3" presetClass="exit" presetSubtype="10" fill="hold" grpId="0" nodeType="withEffect">
                                  <p:stCondLst>
                                    <p:cond delay="0"/>
                                  </p:stCondLst>
                                  <p:childTnLst>
                                    <p:animEffect transition="out" filter="blinds(horizontal)">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3" presetClass="exit" presetSubtype="10" fill="hold" grpId="0" nodeType="withEffect">
                                  <p:stCondLst>
                                    <p:cond delay="0"/>
                                  </p:stCondLst>
                                  <p:childTnLst>
                                    <p:animEffect transition="out" filter="blinds(horizontal)">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3" presetClass="exit" presetSubtype="10" fill="hold" grpId="0" nodeType="withEffect">
                                  <p:stCondLst>
                                    <p:cond delay="0"/>
                                  </p:stCondLst>
                                  <p:childTnLst>
                                    <p:animEffect transition="out" filter="blinds(horizontal)">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3" presetClass="exit" presetSubtype="10" fill="hold" grpId="0" nodeType="withEffect">
                                  <p:stCondLst>
                                    <p:cond delay="0"/>
                                  </p:stCondLst>
                                  <p:childTnLst>
                                    <p:animEffect transition="out" filter="blinds(horizontal)">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3" presetClass="exit" presetSubtype="10" fill="hold" grpId="0" nodeType="withEffect">
                                  <p:stCondLst>
                                    <p:cond delay="0"/>
                                  </p:stCondLst>
                                  <p:childTnLst>
                                    <p:animEffect transition="out" filter="blinds(horizontal)">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3" presetClass="exit" presetSubtype="10" fill="hold" grpId="0" nodeType="withEffect">
                                  <p:stCondLst>
                                    <p:cond delay="0"/>
                                  </p:stCondLst>
                                  <p:childTnLst>
                                    <p:animEffect transition="out" filter="blinds(horizontal)">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3" presetClass="exit" presetSubtype="10" fill="hold" grpId="0" nodeType="withEffect">
                                  <p:stCondLst>
                                    <p:cond delay="0"/>
                                  </p:stCondLst>
                                  <p:childTnLst>
                                    <p:animEffect transition="out" filter="blinds(horizontal)">
                                      <p:cBhvr>
                                        <p:cTn id="63" dur="5000"/>
                                        <p:tgtEl>
                                          <p:spTgt spid="79"/>
                                        </p:tgtEl>
                                      </p:cBhvr>
                                    </p:animEffect>
                                    <p:set>
                                      <p:cBhvr>
                                        <p:cTn id="64" dur="1" fill="hold">
                                          <p:stCondLst>
                                            <p:cond delay="4999"/>
                                          </p:stCondLst>
                                        </p:cTn>
                                        <p:tgtEl>
                                          <p:spTgt spid="79"/>
                                        </p:tgtEl>
                                        <p:attrNameLst>
                                          <p:attrName>style.visibility</p:attrName>
                                        </p:attrNameLst>
                                      </p:cBhvr>
                                      <p:to>
                                        <p:strVal val="hidden"/>
                                      </p:to>
                                    </p:set>
                                  </p:childTnLst>
                                </p:cTn>
                              </p:par>
                              <p:par>
                                <p:cTn id="65" presetID="6" presetClass="exit" presetSubtype="16" fill="hold" grpId="0" nodeType="withEffect">
                                  <p:stCondLst>
                                    <p:cond delay="0"/>
                                  </p:stCondLst>
                                  <p:childTnLst>
                                    <p:animEffect transition="out" filter="circle(in)">
                                      <p:cBhvr>
                                        <p:cTn id="66" dur="5000"/>
                                        <p:tgtEl>
                                          <p:spTgt spid="16"/>
                                        </p:tgtEl>
                                      </p:cBhvr>
                                    </p:animEffect>
                                    <p:set>
                                      <p:cBhvr>
                                        <p:cTn id="67" dur="1" fill="hold">
                                          <p:stCondLst>
                                            <p:cond delay="4999"/>
                                          </p:stCondLst>
                                        </p:cTn>
                                        <p:tgtEl>
                                          <p:spTgt spid="16"/>
                                        </p:tgtEl>
                                        <p:attrNameLst>
                                          <p:attrName>style.visibility</p:attrName>
                                        </p:attrNameLst>
                                      </p:cBhvr>
                                      <p:to>
                                        <p:strVal val="hidden"/>
                                      </p:to>
                                    </p:set>
                                  </p:childTnLst>
                                </p:cTn>
                              </p:par>
                              <p:par>
                                <p:cTn id="68" presetID="6" presetClass="exit" presetSubtype="16" fill="hold" grpId="0" nodeType="withEffect">
                                  <p:stCondLst>
                                    <p:cond delay="0"/>
                                  </p:stCondLst>
                                  <p:childTnLst>
                                    <p:animEffect transition="out" filter="circle(in)">
                                      <p:cBhvr>
                                        <p:cTn id="69" dur="5000"/>
                                        <p:tgtEl>
                                          <p:spTgt spid="25"/>
                                        </p:tgtEl>
                                      </p:cBhvr>
                                    </p:animEffect>
                                    <p:set>
                                      <p:cBhvr>
                                        <p:cTn id="70" dur="1" fill="hold">
                                          <p:stCondLst>
                                            <p:cond delay="4999"/>
                                          </p:stCondLst>
                                        </p:cTn>
                                        <p:tgtEl>
                                          <p:spTgt spid="25"/>
                                        </p:tgtEl>
                                        <p:attrNameLst>
                                          <p:attrName>style.visibility</p:attrName>
                                        </p:attrNameLst>
                                      </p:cBhvr>
                                      <p:to>
                                        <p:strVal val="hidden"/>
                                      </p:to>
                                    </p:set>
                                  </p:childTnLst>
                                </p:cTn>
                              </p:par>
                              <p:par>
                                <p:cTn id="71" presetID="6" presetClass="exit" presetSubtype="16" fill="hold" grpId="0" nodeType="withEffect">
                                  <p:stCondLst>
                                    <p:cond delay="0"/>
                                  </p:stCondLst>
                                  <p:childTnLst>
                                    <p:animEffect transition="out" filter="circle(in)">
                                      <p:cBhvr>
                                        <p:cTn id="72" dur="5000"/>
                                        <p:tgtEl>
                                          <p:spTgt spid="26"/>
                                        </p:tgtEl>
                                      </p:cBhvr>
                                    </p:animEffect>
                                    <p:set>
                                      <p:cBhvr>
                                        <p:cTn id="73" dur="1" fill="hold">
                                          <p:stCondLst>
                                            <p:cond delay="4999"/>
                                          </p:stCondLst>
                                        </p:cTn>
                                        <p:tgtEl>
                                          <p:spTgt spid="26"/>
                                        </p:tgtEl>
                                        <p:attrNameLst>
                                          <p:attrName>style.visibility</p:attrName>
                                        </p:attrNameLst>
                                      </p:cBhvr>
                                      <p:to>
                                        <p:strVal val="hidden"/>
                                      </p:to>
                                    </p:set>
                                  </p:childTnLst>
                                </p:cTn>
                              </p:par>
                              <p:par>
                                <p:cTn id="74" presetID="6" presetClass="exit" presetSubtype="16" fill="hold" grpId="0" nodeType="withEffect">
                                  <p:stCondLst>
                                    <p:cond delay="0"/>
                                  </p:stCondLst>
                                  <p:childTnLst>
                                    <p:animEffect transition="out" filter="circle(in)">
                                      <p:cBhvr>
                                        <p:cTn id="75" dur="5000"/>
                                        <p:tgtEl>
                                          <p:spTgt spid="27"/>
                                        </p:tgtEl>
                                      </p:cBhvr>
                                    </p:animEffect>
                                    <p:set>
                                      <p:cBhvr>
                                        <p:cTn id="76" dur="1" fill="hold">
                                          <p:stCondLst>
                                            <p:cond delay="4999"/>
                                          </p:stCondLst>
                                        </p:cTn>
                                        <p:tgtEl>
                                          <p:spTgt spid="27"/>
                                        </p:tgtEl>
                                        <p:attrNameLst>
                                          <p:attrName>style.visibility</p:attrName>
                                        </p:attrNameLst>
                                      </p:cBhvr>
                                      <p:to>
                                        <p:strVal val="hidden"/>
                                      </p:to>
                                    </p:set>
                                  </p:childTnLst>
                                </p:cTn>
                              </p:par>
                              <p:par>
                                <p:cTn id="77" presetID="6" presetClass="exit" presetSubtype="16" fill="hold" grpId="0" nodeType="withEffect">
                                  <p:stCondLst>
                                    <p:cond delay="0"/>
                                  </p:stCondLst>
                                  <p:childTnLst>
                                    <p:animEffect transition="out" filter="circle(in)">
                                      <p:cBhvr>
                                        <p:cTn id="78" dur="5000"/>
                                        <p:tgtEl>
                                          <p:spTgt spid="28"/>
                                        </p:tgtEl>
                                      </p:cBhvr>
                                    </p:animEffect>
                                    <p:set>
                                      <p:cBhvr>
                                        <p:cTn id="79" dur="1" fill="hold">
                                          <p:stCondLst>
                                            <p:cond delay="4999"/>
                                          </p:stCondLst>
                                        </p:cTn>
                                        <p:tgtEl>
                                          <p:spTgt spid="28"/>
                                        </p:tgtEl>
                                        <p:attrNameLst>
                                          <p:attrName>style.visibility</p:attrName>
                                        </p:attrNameLst>
                                      </p:cBhvr>
                                      <p:to>
                                        <p:strVal val="hidden"/>
                                      </p:to>
                                    </p:set>
                                  </p:childTnLst>
                                </p:cTn>
                              </p:par>
                              <p:par>
                                <p:cTn id="80" presetID="6" presetClass="exit" presetSubtype="16" fill="hold" grpId="0" nodeType="withEffect">
                                  <p:stCondLst>
                                    <p:cond delay="0"/>
                                  </p:stCondLst>
                                  <p:childTnLst>
                                    <p:animEffect transition="out" filter="circle(in)">
                                      <p:cBhvr>
                                        <p:cTn id="81" dur="5000"/>
                                        <p:tgtEl>
                                          <p:spTgt spid="29"/>
                                        </p:tgtEl>
                                      </p:cBhvr>
                                    </p:animEffect>
                                    <p:set>
                                      <p:cBhvr>
                                        <p:cTn id="82" dur="1" fill="hold">
                                          <p:stCondLst>
                                            <p:cond delay="4999"/>
                                          </p:stCondLst>
                                        </p:cTn>
                                        <p:tgtEl>
                                          <p:spTgt spid="29"/>
                                        </p:tgtEl>
                                        <p:attrNameLst>
                                          <p:attrName>style.visibility</p:attrName>
                                        </p:attrNameLst>
                                      </p:cBhvr>
                                      <p:to>
                                        <p:strVal val="hidden"/>
                                      </p:to>
                                    </p:set>
                                  </p:childTnLst>
                                </p:cTn>
                              </p:par>
                              <p:par>
                                <p:cTn id="83" presetID="6" presetClass="exit" presetSubtype="16" fill="hold" grpId="0" nodeType="withEffect">
                                  <p:stCondLst>
                                    <p:cond delay="0"/>
                                  </p:stCondLst>
                                  <p:childTnLst>
                                    <p:animEffect transition="out" filter="circle(in)">
                                      <p:cBhvr>
                                        <p:cTn id="84" dur="5000"/>
                                        <p:tgtEl>
                                          <p:spTgt spid="30"/>
                                        </p:tgtEl>
                                      </p:cBhvr>
                                    </p:animEffect>
                                    <p:set>
                                      <p:cBhvr>
                                        <p:cTn id="85" dur="1" fill="hold">
                                          <p:stCondLst>
                                            <p:cond delay="4999"/>
                                          </p:stCondLst>
                                        </p:cTn>
                                        <p:tgtEl>
                                          <p:spTgt spid="30"/>
                                        </p:tgtEl>
                                        <p:attrNameLst>
                                          <p:attrName>style.visibility</p:attrName>
                                        </p:attrNameLst>
                                      </p:cBhvr>
                                      <p:to>
                                        <p:strVal val="hidden"/>
                                      </p:to>
                                    </p:set>
                                  </p:childTnLst>
                                </p:cTn>
                              </p:par>
                              <p:par>
                                <p:cTn id="86" presetID="6" presetClass="exit" presetSubtype="16" fill="hold" grpId="0" nodeType="withEffect">
                                  <p:stCondLst>
                                    <p:cond delay="0"/>
                                  </p:stCondLst>
                                  <p:childTnLst>
                                    <p:animEffect transition="out" filter="circle(in)">
                                      <p:cBhvr>
                                        <p:cTn id="87" dur="5000"/>
                                        <p:tgtEl>
                                          <p:spTgt spid="31"/>
                                        </p:tgtEl>
                                      </p:cBhvr>
                                    </p:animEffect>
                                    <p:set>
                                      <p:cBhvr>
                                        <p:cTn id="88" dur="1" fill="hold">
                                          <p:stCondLst>
                                            <p:cond delay="4999"/>
                                          </p:stCondLst>
                                        </p:cTn>
                                        <p:tgtEl>
                                          <p:spTgt spid="31"/>
                                        </p:tgtEl>
                                        <p:attrNameLst>
                                          <p:attrName>style.visibility</p:attrName>
                                        </p:attrNameLst>
                                      </p:cBhvr>
                                      <p:to>
                                        <p:strVal val="hidden"/>
                                      </p:to>
                                    </p:set>
                                  </p:childTnLst>
                                </p:cTn>
                              </p:par>
                              <p:par>
                                <p:cTn id="89" presetID="6" presetClass="exit" presetSubtype="16" fill="hold" grpId="0" nodeType="withEffect">
                                  <p:stCondLst>
                                    <p:cond delay="0"/>
                                  </p:stCondLst>
                                  <p:childTnLst>
                                    <p:animEffect transition="out" filter="circle(in)">
                                      <p:cBhvr>
                                        <p:cTn id="90" dur="5000"/>
                                        <p:tgtEl>
                                          <p:spTgt spid="32"/>
                                        </p:tgtEl>
                                      </p:cBhvr>
                                    </p:animEffect>
                                    <p:set>
                                      <p:cBhvr>
                                        <p:cTn id="91" dur="1" fill="hold">
                                          <p:stCondLst>
                                            <p:cond delay="4999"/>
                                          </p:stCondLst>
                                        </p:cTn>
                                        <p:tgtEl>
                                          <p:spTgt spid="32"/>
                                        </p:tgtEl>
                                        <p:attrNameLst>
                                          <p:attrName>style.visibility</p:attrName>
                                        </p:attrNameLst>
                                      </p:cBhvr>
                                      <p:to>
                                        <p:strVal val="hidden"/>
                                      </p:to>
                                    </p:set>
                                  </p:childTnLst>
                                </p:cTn>
                              </p:par>
                              <p:par>
                                <p:cTn id="92" presetID="6" presetClass="exit" presetSubtype="16" fill="hold" grpId="0" nodeType="withEffect">
                                  <p:stCondLst>
                                    <p:cond delay="0"/>
                                  </p:stCondLst>
                                  <p:childTnLst>
                                    <p:animEffect transition="out" filter="circle(in)">
                                      <p:cBhvr>
                                        <p:cTn id="93" dur="5000"/>
                                        <p:tgtEl>
                                          <p:spTgt spid="80"/>
                                        </p:tgtEl>
                                      </p:cBhvr>
                                    </p:animEffect>
                                    <p:set>
                                      <p:cBhvr>
                                        <p:cTn id="94" dur="1" fill="hold">
                                          <p:stCondLst>
                                            <p:cond delay="4999"/>
                                          </p:stCondLst>
                                        </p:cTn>
                                        <p:tgtEl>
                                          <p:spTgt spid="80"/>
                                        </p:tgtEl>
                                        <p:attrNameLst>
                                          <p:attrName>style.visibility</p:attrName>
                                        </p:attrNameLst>
                                      </p:cBhvr>
                                      <p:to>
                                        <p:strVal val="hidden"/>
                                      </p:to>
                                    </p:set>
                                  </p:childTnLst>
                                </p:cTn>
                              </p:par>
                              <p:par>
                                <p:cTn id="95" presetID="3" presetClass="exit" presetSubtype="10" fill="hold" grpId="0" nodeType="withEffect">
                                  <p:stCondLst>
                                    <p:cond delay="0"/>
                                  </p:stCondLst>
                                  <p:childTnLst>
                                    <p:animEffect transition="out" filter="blinds(horizontal)">
                                      <p:cBhvr>
                                        <p:cTn id="96" dur="5000"/>
                                        <p:tgtEl>
                                          <p:spTgt spid="33"/>
                                        </p:tgtEl>
                                      </p:cBhvr>
                                    </p:animEffect>
                                    <p:set>
                                      <p:cBhvr>
                                        <p:cTn id="97" dur="1" fill="hold">
                                          <p:stCondLst>
                                            <p:cond delay="4999"/>
                                          </p:stCondLst>
                                        </p:cTn>
                                        <p:tgtEl>
                                          <p:spTgt spid="33"/>
                                        </p:tgtEl>
                                        <p:attrNameLst>
                                          <p:attrName>style.visibility</p:attrName>
                                        </p:attrNameLst>
                                      </p:cBhvr>
                                      <p:to>
                                        <p:strVal val="hidden"/>
                                      </p:to>
                                    </p:set>
                                  </p:childTnLst>
                                </p:cTn>
                              </p:par>
                              <p:par>
                                <p:cTn id="98" presetID="3" presetClass="exit" presetSubtype="10" fill="hold" grpId="0" nodeType="withEffect">
                                  <p:stCondLst>
                                    <p:cond delay="0"/>
                                  </p:stCondLst>
                                  <p:childTnLst>
                                    <p:animEffect transition="out" filter="blinds(horizontal)">
                                      <p:cBhvr>
                                        <p:cTn id="99" dur="5000"/>
                                        <p:tgtEl>
                                          <p:spTgt spid="34"/>
                                        </p:tgtEl>
                                      </p:cBhvr>
                                    </p:animEffect>
                                    <p:set>
                                      <p:cBhvr>
                                        <p:cTn id="100" dur="1" fill="hold">
                                          <p:stCondLst>
                                            <p:cond delay="4999"/>
                                          </p:stCondLst>
                                        </p:cTn>
                                        <p:tgtEl>
                                          <p:spTgt spid="34"/>
                                        </p:tgtEl>
                                        <p:attrNameLst>
                                          <p:attrName>style.visibility</p:attrName>
                                        </p:attrNameLst>
                                      </p:cBhvr>
                                      <p:to>
                                        <p:strVal val="hidden"/>
                                      </p:to>
                                    </p:set>
                                  </p:childTnLst>
                                </p:cTn>
                              </p:par>
                              <p:par>
                                <p:cTn id="101" presetID="3" presetClass="exit" presetSubtype="10" fill="hold" grpId="0" nodeType="withEffect">
                                  <p:stCondLst>
                                    <p:cond delay="0"/>
                                  </p:stCondLst>
                                  <p:childTnLst>
                                    <p:animEffect transition="out" filter="blinds(horizontal)">
                                      <p:cBhvr>
                                        <p:cTn id="102" dur="5000"/>
                                        <p:tgtEl>
                                          <p:spTgt spid="35"/>
                                        </p:tgtEl>
                                      </p:cBhvr>
                                    </p:animEffect>
                                    <p:set>
                                      <p:cBhvr>
                                        <p:cTn id="103" dur="1" fill="hold">
                                          <p:stCondLst>
                                            <p:cond delay="4999"/>
                                          </p:stCondLst>
                                        </p:cTn>
                                        <p:tgtEl>
                                          <p:spTgt spid="35"/>
                                        </p:tgtEl>
                                        <p:attrNameLst>
                                          <p:attrName>style.visibility</p:attrName>
                                        </p:attrNameLst>
                                      </p:cBhvr>
                                      <p:to>
                                        <p:strVal val="hidden"/>
                                      </p:to>
                                    </p:set>
                                  </p:childTnLst>
                                </p:cTn>
                              </p:par>
                              <p:par>
                                <p:cTn id="104" presetID="3" presetClass="exit" presetSubtype="10" fill="hold" grpId="0" nodeType="withEffect">
                                  <p:stCondLst>
                                    <p:cond delay="0"/>
                                  </p:stCondLst>
                                  <p:childTnLst>
                                    <p:animEffect transition="out" filter="blinds(horizontal)">
                                      <p:cBhvr>
                                        <p:cTn id="105" dur="5000"/>
                                        <p:tgtEl>
                                          <p:spTgt spid="36"/>
                                        </p:tgtEl>
                                      </p:cBhvr>
                                    </p:animEffect>
                                    <p:set>
                                      <p:cBhvr>
                                        <p:cTn id="106" dur="1" fill="hold">
                                          <p:stCondLst>
                                            <p:cond delay="4999"/>
                                          </p:stCondLst>
                                        </p:cTn>
                                        <p:tgtEl>
                                          <p:spTgt spid="36"/>
                                        </p:tgtEl>
                                        <p:attrNameLst>
                                          <p:attrName>style.visibility</p:attrName>
                                        </p:attrNameLst>
                                      </p:cBhvr>
                                      <p:to>
                                        <p:strVal val="hidden"/>
                                      </p:to>
                                    </p:set>
                                  </p:childTnLst>
                                </p:cTn>
                              </p:par>
                              <p:par>
                                <p:cTn id="107" presetID="3" presetClass="exit" presetSubtype="10" fill="hold" grpId="0" nodeType="withEffect">
                                  <p:stCondLst>
                                    <p:cond delay="0"/>
                                  </p:stCondLst>
                                  <p:childTnLst>
                                    <p:animEffect transition="out" filter="blinds(horizontal)">
                                      <p:cBhvr>
                                        <p:cTn id="108" dur="5000"/>
                                        <p:tgtEl>
                                          <p:spTgt spid="37"/>
                                        </p:tgtEl>
                                      </p:cBhvr>
                                    </p:animEffect>
                                    <p:set>
                                      <p:cBhvr>
                                        <p:cTn id="109" dur="1" fill="hold">
                                          <p:stCondLst>
                                            <p:cond delay="4999"/>
                                          </p:stCondLst>
                                        </p:cTn>
                                        <p:tgtEl>
                                          <p:spTgt spid="37"/>
                                        </p:tgtEl>
                                        <p:attrNameLst>
                                          <p:attrName>style.visibility</p:attrName>
                                        </p:attrNameLst>
                                      </p:cBhvr>
                                      <p:to>
                                        <p:strVal val="hidden"/>
                                      </p:to>
                                    </p:set>
                                  </p:childTnLst>
                                </p:cTn>
                              </p:par>
                              <p:par>
                                <p:cTn id="110" presetID="3" presetClass="exit" presetSubtype="10" fill="hold" grpId="0" nodeType="withEffect">
                                  <p:stCondLst>
                                    <p:cond delay="0"/>
                                  </p:stCondLst>
                                  <p:childTnLst>
                                    <p:animEffect transition="out" filter="blinds(horizontal)">
                                      <p:cBhvr>
                                        <p:cTn id="111" dur="5000"/>
                                        <p:tgtEl>
                                          <p:spTgt spid="38"/>
                                        </p:tgtEl>
                                      </p:cBhvr>
                                    </p:animEffect>
                                    <p:set>
                                      <p:cBhvr>
                                        <p:cTn id="112" dur="1" fill="hold">
                                          <p:stCondLst>
                                            <p:cond delay="4999"/>
                                          </p:stCondLst>
                                        </p:cTn>
                                        <p:tgtEl>
                                          <p:spTgt spid="38"/>
                                        </p:tgtEl>
                                        <p:attrNameLst>
                                          <p:attrName>style.visibility</p:attrName>
                                        </p:attrNameLst>
                                      </p:cBhvr>
                                      <p:to>
                                        <p:strVal val="hidden"/>
                                      </p:to>
                                    </p:set>
                                  </p:childTnLst>
                                </p:cTn>
                              </p:par>
                              <p:par>
                                <p:cTn id="113" presetID="3" presetClass="exit" presetSubtype="10" fill="hold" grpId="0" nodeType="withEffect">
                                  <p:stCondLst>
                                    <p:cond delay="0"/>
                                  </p:stCondLst>
                                  <p:childTnLst>
                                    <p:animEffect transition="out" filter="blinds(horizontal)">
                                      <p:cBhvr>
                                        <p:cTn id="114" dur="5000"/>
                                        <p:tgtEl>
                                          <p:spTgt spid="39"/>
                                        </p:tgtEl>
                                      </p:cBhvr>
                                    </p:animEffect>
                                    <p:set>
                                      <p:cBhvr>
                                        <p:cTn id="115" dur="1" fill="hold">
                                          <p:stCondLst>
                                            <p:cond delay="4999"/>
                                          </p:stCondLst>
                                        </p:cTn>
                                        <p:tgtEl>
                                          <p:spTgt spid="39"/>
                                        </p:tgtEl>
                                        <p:attrNameLst>
                                          <p:attrName>style.visibility</p:attrName>
                                        </p:attrNameLst>
                                      </p:cBhvr>
                                      <p:to>
                                        <p:strVal val="hidden"/>
                                      </p:to>
                                    </p:set>
                                  </p:childTnLst>
                                </p:cTn>
                              </p:par>
                              <p:par>
                                <p:cTn id="116" presetID="3" presetClass="exit" presetSubtype="10" fill="hold" grpId="0" nodeType="withEffect">
                                  <p:stCondLst>
                                    <p:cond delay="0"/>
                                  </p:stCondLst>
                                  <p:childTnLst>
                                    <p:animEffect transition="out" filter="blinds(horizontal)">
                                      <p:cBhvr>
                                        <p:cTn id="117" dur="5000"/>
                                        <p:tgtEl>
                                          <p:spTgt spid="40"/>
                                        </p:tgtEl>
                                      </p:cBhvr>
                                    </p:animEffect>
                                    <p:set>
                                      <p:cBhvr>
                                        <p:cTn id="118" dur="1" fill="hold">
                                          <p:stCondLst>
                                            <p:cond delay="4999"/>
                                          </p:stCondLst>
                                        </p:cTn>
                                        <p:tgtEl>
                                          <p:spTgt spid="40"/>
                                        </p:tgtEl>
                                        <p:attrNameLst>
                                          <p:attrName>style.visibility</p:attrName>
                                        </p:attrNameLst>
                                      </p:cBhvr>
                                      <p:to>
                                        <p:strVal val="hidden"/>
                                      </p:to>
                                    </p:set>
                                  </p:childTnLst>
                                </p:cTn>
                              </p:par>
                              <p:par>
                                <p:cTn id="119" presetID="3" presetClass="exit" presetSubtype="10" fill="hold" grpId="0" nodeType="withEffect">
                                  <p:stCondLst>
                                    <p:cond delay="0"/>
                                  </p:stCondLst>
                                  <p:childTnLst>
                                    <p:animEffect transition="out" filter="blinds(horizontal)">
                                      <p:cBhvr>
                                        <p:cTn id="120" dur="5000"/>
                                        <p:tgtEl>
                                          <p:spTgt spid="41"/>
                                        </p:tgtEl>
                                      </p:cBhvr>
                                    </p:animEffect>
                                    <p:set>
                                      <p:cBhvr>
                                        <p:cTn id="121" dur="1" fill="hold">
                                          <p:stCondLst>
                                            <p:cond delay="4999"/>
                                          </p:stCondLst>
                                        </p:cTn>
                                        <p:tgtEl>
                                          <p:spTgt spid="41"/>
                                        </p:tgtEl>
                                        <p:attrNameLst>
                                          <p:attrName>style.visibility</p:attrName>
                                        </p:attrNameLst>
                                      </p:cBhvr>
                                      <p:to>
                                        <p:strVal val="hidden"/>
                                      </p:to>
                                    </p:set>
                                  </p:childTnLst>
                                </p:cTn>
                              </p:par>
                              <p:par>
                                <p:cTn id="122" presetID="3" presetClass="exit" presetSubtype="10" fill="hold" grpId="0" nodeType="withEffect">
                                  <p:stCondLst>
                                    <p:cond delay="0"/>
                                  </p:stCondLst>
                                  <p:childTnLst>
                                    <p:animEffect transition="out" filter="blinds(horizontal)">
                                      <p:cBhvr>
                                        <p:cTn id="123" dur="5000"/>
                                        <p:tgtEl>
                                          <p:spTgt spid="81"/>
                                        </p:tgtEl>
                                      </p:cBhvr>
                                    </p:animEffect>
                                    <p:set>
                                      <p:cBhvr>
                                        <p:cTn id="124" dur="1" fill="hold">
                                          <p:stCondLst>
                                            <p:cond delay="4999"/>
                                          </p:stCondLst>
                                        </p:cTn>
                                        <p:tgtEl>
                                          <p:spTgt spid="81"/>
                                        </p:tgtEl>
                                        <p:attrNameLst>
                                          <p:attrName>style.visibility</p:attrName>
                                        </p:attrNameLst>
                                      </p:cBhvr>
                                      <p:to>
                                        <p:strVal val="hidden"/>
                                      </p:to>
                                    </p:set>
                                  </p:childTnLst>
                                </p:cTn>
                              </p:par>
                              <p:par>
                                <p:cTn id="125" presetID="6" presetClass="exit" presetSubtype="16" fill="hold" grpId="0" nodeType="withEffect">
                                  <p:stCondLst>
                                    <p:cond delay="0"/>
                                  </p:stCondLst>
                                  <p:childTnLst>
                                    <p:animEffect transition="out" filter="circle(in)">
                                      <p:cBhvr>
                                        <p:cTn id="126" dur="5000"/>
                                        <p:tgtEl>
                                          <p:spTgt spid="42"/>
                                        </p:tgtEl>
                                      </p:cBhvr>
                                    </p:animEffect>
                                    <p:set>
                                      <p:cBhvr>
                                        <p:cTn id="127" dur="1" fill="hold">
                                          <p:stCondLst>
                                            <p:cond delay="4999"/>
                                          </p:stCondLst>
                                        </p:cTn>
                                        <p:tgtEl>
                                          <p:spTgt spid="42"/>
                                        </p:tgtEl>
                                        <p:attrNameLst>
                                          <p:attrName>style.visibility</p:attrName>
                                        </p:attrNameLst>
                                      </p:cBhvr>
                                      <p:to>
                                        <p:strVal val="hidden"/>
                                      </p:to>
                                    </p:set>
                                  </p:childTnLst>
                                </p:cTn>
                              </p:par>
                              <p:par>
                                <p:cTn id="128" presetID="6" presetClass="exit" presetSubtype="16" fill="hold" grpId="0" nodeType="withEffect">
                                  <p:stCondLst>
                                    <p:cond delay="0"/>
                                  </p:stCondLst>
                                  <p:childTnLst>
                                    <p:animEffect transition="out" filter="circle(in)">
                                      <p:cBhvr>
                                        <p:cTn id="129" dur="5000"/>
                                        <p:tgtEl>
                                          <p:spTgt spid="44"/>
                                        </p:tgtEl>
                                      </p:cBhvr>
                                    </p:animEffect>
                                    <p:set>
                                      <p:cBhvr>
                                        <p:cTn id="130" dur="1" fill="hold">
                                          <p:stCondLst>
                                            <p:cond delay="4999"/>
                                          </p:stCondLst>
                                        </p:cTn>
                                        <p:tgtEl>
                                          <p:spTgt spid="44"/>
                                        </p:tgtEl>
                                        <p:attrNameLst>
                                          <p:attrName>style.visibility</p:attrName>
                                        </p:attrNameLst>
                                      </p:cBhvr>
                                      <p:to>
                                        <p:strVal val="hidden"/>
                                      </p:to>
                                    </p:set>
                                  </p:childTnLst>
                                </p:cTn>
                              </p:par>
                              <p:par>
                                <p:cTn id="131" presetID="6" presetClass="exit" presetSubtype="16" fill="hold" grpId="0" nodeType="withEffect">
                                  <p:stCondLst>
                                    <p:cond delay="0"/>
                                  </p:stCondLst>
                                  <p:childTnLst>
                                    <p:animEffect transition="out" filter="circle(in)">
                                      <p:cBhvr>
                                        <p:cTn id="132" dur="5000"/>
                                        <p:tgtEl>
                                          <p:spTgt spid="45"/>
                                        </p:tgtEl>
                                      </p:cBhvr>
                                    </p:animEffect>
                                    <p:set>
                                      <p:cBhvr>
                                        <p:cTn id="133" dur="1" fill="hold">
                                          <p:stCondLst>
                                            <p:cond delay="4999"/>
                                          </p:stCondLst>
                                        </p:cTn>
                                        <p:tgtEl>
                                          <p:spTgt spid="45"/>
                                        </p:tgtEl>
                                        <p:attrNameLst>
                                          <p:attrName>style.visibility</p:attrName>
                                        </p:attrNameLst>
                                      </p:cBhvr>
                                      <p:to>
                                        <p:strVal val="hidden"/>
                                      </p:to>
                                    </p:set>
                                  </p:childTnLst>
                                </p:cTn>
                              </p:par>
                              <p:par>
                                <p:cTn id="134" presetID="6" presetClass="exit" presetSubtype="16" fill="hold" grpId="0" nodeType="withEffect">
                                  <p:stCondLst>
                                    <p:cond delay="0"/>
                                  </p:stCondLst>
                                  <p:childTnLst>
                                    <p:animEffect transition="out" filter="circle(in)">
                                      <p:cBhvr>
                                        <p:cTn id="135" dur="5000"/>
                                        <p:tgtEl>
                                          <p:spTgt spid="46"/>
                                        </p:tgtEl>
                                      </p:cBhvr>
                                    </p:animEffect>
                                    <p:set>
                                      <p:cBhvr>
                                        <p:cTn id="136" dur="1" fill="hold">
                                          <p:stCondLst>
                                            <p:cond delay="4999"/>
                                          </p:stCondLst>
                                        </p:cTn>
                                        <p:tgtEl>
                                          <p:spTgt spid="46"/>
                                        </p:tgtEl>
                                        <p:attrNameLst>
                                          <p:attrName>style.visibility</p:attrName>
                                        </p:attrNameLst>
                                      </p:cBhvr>
                                      <p:to>
                                        <p:strVal val="hidden"/>
                                      </p:to>
                                    </p:set>
                                  </p:childTnLst>
                                </p:cTn>
                              </p:par>
                              <p:par>
                                <p:cTn id="137" presetID="6" presetClass="exit" presetSubtype="16" fill="hold" grpId="0" nodeType="withEffect">
                                  <p:stCondLst>
                                    <p:cond delay="0"/>
                                  </p:stCondLst>
                                  <p:childTnLst>
                                    <p:animEffect transition="out" filter="circle(in)">
                                      <p:cBhvr>
                                        <p:cTn id="138" dur="5000"/>
                                        <p:tgtEl>
                                          <p:spTgt spid="47"/>
                                        </p:tgtEl>
                                      </p:cBhvr>
                                    </p:animEffect>
                                    <p:set>
                                      <p:cBhvr>
                                        <p:cTn id="139" dur="1" fill="hold">
                                          <p:stCondLst>
                                            <p:cond delay="4999"/>
                                          </p:stCondLst>
                                        </p:cTn>
                                        <p:tgtEl>
                                          <p:spTgt spid="47"/>
                                        </p:tgtEl>
                                        <p:attrNameLst>
                                          <p:attrName>style.visibility</p:attrName>
                                        </p:attrNameLst>
                                      </p:cBhvr>
                                      <p:to>
                                        <p:strVal val="hidden"/>
                                      </p:to>
                                    </p:set>
                                  </p:childTnLst>
                                </p:cTn>
                              </p:par>
                              <p:par>
                                <p:cTn id="140" presetID="6" presetClass="exit" presetSubtype="16" fill="hold" grpId="0" nodeType="withEffect">
                                  <p:stCondLst>
                                    <p:cond delay="0"/>
                                  </p:stCondLst>
                                  <p:childTnLst>
                                    <p:animEffect transition="out" filter="circle(in)">
                                      <p:cBhvr>
                                        <p:cTn id="141" dur="5000"/>
                                        <p:tgtEl>
                                          <p:spTgt spid="48"/>
                                        </p:tgtEl>
                                      </p:cBhvr>
                                    </p:animEffect>
                                    <p:set>
                                      <p:cBhvr>
                                        <p:cTn id="142" dur="1" fill="hold">
                                          <p:stCondLst>
                                            <p:cond delay="4999"/>
                                          </p:stCondLst>
                                        </p:cTn>
                                        <p:tgtEl>
                                          <p:spTgt spid="48"/>
                                        </p:tgtEl>
                                        <p:attrNameLst>
                                          <p:attrName>style.visibility</p:attrName>
                                        </p:attrNameLst>
                                      </p:cBhvr>
                                      <p:to>
                                        <p:strVal val="hidden"/>
                                      </p:to>
                                    </p:set>
                                  </p:childTnLst>
                                </p:cTn>
                              </p:par>
                              <p:par>
                                <p:cTn id="143" presetID="6" presetClass="exit" presetSubtype="16" fill="hold" grpId="0" nodeType="withEffect">
                                  <p:stCondLst>
                                    <p:cond delay="0"/>
                                  </p:stCondLst>
                                  <p:childTnLst>
                                    <p:animEffect transition="out" filter="circle(in)">
                                      <p:cBhvr>
                                        <p:cTn id="144" dur="5000"/>
                                        <p:tgtEl>
                                          <p:spTgt spid="49"/>
                                        </p:tgtEl>
                                      </p:cBhvr>
                                    </p:animEffect>
                                    <p:set>
                                      <p:cBhvr>
                                        <p:cTn id="145" dur="1" fill="hold">
                                          <p:stCondLst>
                                            <p:cond delay="4999"/>
                                          </p:stCondLst>
                                        </p:cTn>
                                        <p:tgtEl>
                                          <p:spTgt spid="49"/>
                                        </p:tgtEl>
                                        <p:attrNameLst>
                                          <p:attrName>style.visibility</p:attrName>
                                        </p:attrNameLst>
                                      </p:cBhvr>
                                      <p:to>
                                        <p:strVal val="hidden"/>
                                      </p:to>
                                    </p:set>
                                  </p:childTnLst>
                                </p:cTn>
                              </p:par>
                              <p:par>
                                <p:cTn id="146" presetID="6" presetClass="exit" presetSubtype="16" fill="hold" grpId="0" nodeType="withEffect">
                                  <p:stCondLst>
                                    <p:cond delay="0"/>
                                  </p:stCondLst>
                                  <p:childTnLst>
                                    <p:animEffect transition="out" filter="circle(in)">
                                      <p:cBhvr>
                                        <p:cTn id="147" dur="5000"/>
                                        <p:tgtEl>
                                          <p:spTgt spid="50"/>
                                        </p:tgtEl>
                                      </p:cBhvr>
                                    </p:animEffect>
                                    <p:set>
                                      <p:cBhvr>
                                        <p:cTn id="148" dur="1" fill="hold">
                                          <p:stCondLst>
                                            <p:cond delay="4999"/>
                                          </p:stCondLst>
                                        </p:cTn>
                                        <p:tgtEl>
                                          <p:spTgt spid="50"/>
                                        </p:tgtEl>
                                        <p:attrNameLst>
                                          <p:attrName>style.visibility</p:attrName>
                                        </p:attrNameLst>
                                      </p:cBhvr>
                                      <p:to>
                                        <p:strVal val="hidden"/>
                                      </p:to>
                                    </p:set>
                                  </p:childTnLst>
                                </p:cTn>
                              </p:par>
                              <p:par>
                                <p:cTn id="149" presetID="6" presetClass="exit" presetSubtype="16" fill="hold" grpId="0" nodeType="withEffect">
                                  <p:stCondLst>
                                    <p:cond delay="0"/>
                                  </p:stCondLst>
                                  <p:childTnLst>
                                    <p:animEffect transition="out" filter="circle(in)">
                                      <p:cBhvr>
                                        <p:cTn id="150" dur="5000"/>
                                        <p:tgtEl>
                                          <p:spTgt spid="51"/>
                                        </p:tgtEl>
                                      </p:cBhvr>
                                    </p:animEffect>
                                    <p:set>
                                      <p:cBhvr>
                                        <p:cTn id="151" dur="1" fill="hold">
                                          <p:stCondLst>
                                            <p:cond delay="4999"/>
                                          </p:stCondLst>
                                        </p:cTn>
                                        <p:tgtEl>
                                          <p:spTgt spid="51"/>
                                        </p:tgtEl>
                                        <p:attrNameLst>
                                          <p:attrName>style.visibility</p:attrName>
                                        </p:attrNameLst>
                                      </p:cBhvr>
                                      <p:to>
                                        <p:strVal val="hidden"/>
                                      </p:to>
                                    </p:set>
                                  </p:childTnLst>
                                </p:cTn>
                              </p:par>
                              <p:par>
                                <p:cTn id="152" presetID="6" presetClass="exit" presetSubtype="16" fill="hold" grpId="0" nodeType="withEffect">
                                  <p:stCondLst>
                                    <p:cond delay="0"/>
                                  </p:stCondLst>
                                  <p:childTnLst>
                                    <p:animEffect transition="out" filter="circle(in)">
                                      <p:cBhvr>
                                        <p:cTn id="153" dur="5000"/>
                                        <p:tgtEl>
                                          <p:spTgt spid="82"/>
                                        </p:tgtEl>
                                      </p:cBhvr>
                                    </p:animEffect>
                                    <p:set>
                                      <p:cBhvr>
                                        <p:cTn id="154" dur="1" fill="hold">
                                          <p:stCondLst>
                                            <p:cond delay="4999"/>
                                          </p:stCondLst>
                                        </p:cTn>
                                        <p:tgtEl>
                                          <p:spTgt spid="82"/>
                                        </p:tgtEl>
                                        <p:attrNameLst>
                                          <p:attrName>style.visibility</p:attrName>
                                        </p:attrNameLst>
                                      </p:cBhvr>
                                      <p:to>
                                        <p:strVal val="hidden"/>
                                      </p:to>
                                    </p:set>
                                  </p:childTnLst>
                                </p:cTn>
                              </p:par>
                              <p:par>
                                <p:cTn id="155" presetID="3" presetClass="exit" presetSubtype="10" fill="hold" grpId="0" nodeType="withEffect">
                                  <p:stCondLst>
                                    <p:cond delay="0"/>
                                  </p:stCondLst>
                                  <p:childTnLst>
                                    <p:animEffect transition="out" filter="blinds(horizontal)">
                                      <p:cBhvr>
                                        <p:cTn id="156" dur="5000"/>
                                        <p:tgtEl>
                                          <p:spTgt spid="43"/>
                                        </p:tgtEl>
                                      </p:cBhvr>
                                    </p:animEffect>
                                    <p:set>
                                      <p:cBhvr>
                                        <p:cTn id="157" dur="1" fill="hold">
                                          <p:stCondLst>
                                            <p:cond delay="4999"/>
                                          </p:stCondLst>
                                        </p:cTn>
                                        <p:tgtEl>
                                          <p:spTgt spid="43"/>
                                        </p:tgtEl>
                                        <p:attrNameLst>
                                          <p:attrName>style.visibility</p:attrName>
                                        </p:attrNameLst>
                                      </p:cBhvr>
                                      <p:to>
                                        <p:strVal val="hidden"/>
                                      </p:to>
                                    </p:set>
                                  </p:childTnLst>
                                </p:cTn>
                              </p:par>
                              <p:par>
                                <p:cTn id="158" presetID="3" presetClass="exit" presetSubtype="10" fill="hold" grpId="0" nodeType="withEffect">
                                  <p:stCondLst>
                                    <p:cond delay="0"/>
                                  </p:stCondLst>
                                  <p:childTnLst>
                                    <p:animEffect transition="out" filter="blinds(horizontal)">
                                      <p:cBhvr>
                                        <p:cTn id="159" dur="5000"/>
                                        <p:tgtEl>
                                          <p:spTgt spid="52"/>
                                        </p:tgtEl>
                                      </p:cBhvr>
                                    </p:animEffect>
                                    <p:set>
                                      <p:cBhvr>
                                        <p:cTn id="160" dur="1" fill="hold">
                                          <p:stCondLst>
                                            <p:cond delay="4999"/>
                                          </p:stCondLst>
                                        </p:cTn>
                                        <p:tgtEl>
                                          <p:spTgt spid="52"/>
                                        </p:tgtEl>
                                        <p:attrNameLst>
                                          <p:attrName>style.visibility</p:attrName>
                                        </p:attrNameLst>
                                      </p:cBhvr>
                                      <p:to>
                                        <p:strVal val="hidden"/>
                                      </p:to>
                                    </p:set>
                                  </p:childTnLst>
                                </p:cTn>
                              </p:par>
                              <p:par>
                                <p:cTn id="161" presetID="3" presetClass="exit" presetSubtype="10" fill="hold" grpId="0" nodeType="withEffect">
                                  <p:stCondLst>
                                    <p:cond delay="0"/>
                                  </p:stCondLst>
                                  <p:childTnLst>
                                    <p:animEffect transition="out" filter="blinds(horizontal)">
                                      <p:cBhvr>
                                        <p:cTn id="162" dur="5000"/>
                                        <p:tgtEl>
                                          <p:spTgt spid="53"/>
                                        </p:tgtEl>
                                      </p:cBhvr>
                                    </p:animEffect>
                                    <p:set>
                                      <p:cBhvr>
                                        <p:cTn id="163" dur="1" fill="hold">
                                          <p:stCondLst>
                                            <p:cond delay="4999"/>
                                          </p:stCondLst>
                                        </p:cTn>
                                        <p:tgtEl>
                                          <p:spTgt spid="53"/>
                                        </p:tgtEl>
                                        <p:attrNameLst>
                                          <p:attrName>style.visibility</p:attrName>
                                        </p:attrNameLst>
                                      </p:cBhvr>
                                      <p:to>
                                        <p:strVal val="hidden"/>
                                      </p:to>
                                    </p:set>
                                  </p:childTnLst>
                                </p:cTn>
                              </p:par>
                              <p:par>
                                <p:cTn id="164" presetID="3" presetClass="exit" presetSubtype="10" fill="hold" grpId="0" nodeType="withEffect">
                                  <p:stCondLst>
                                    <p:cond delay="0"/>
                                  </p:stCondLst>
                                  <p:childTnLst>
                                    <p:animEffect transition="out" filter="blinds(horizontal)">
                                      <p:cBhvr>
                                        <p:cTn id="165" dur="5000"/>
                                        <p:tgtEl>
                                          <p:spTgt spid="54"/>
                                        </p:tgtEl>
                                      </p:cBhvr>
                                    </p:animEffect>
                                    <p:set>
                                      <p:cBhvr>
                                        <p:cTn id="166" dur="1" fill="hold">
                                          <p:stCondLst>
                                            <p:cond delay="4999"/>
                                          </p:stCondLst>
                                        </p:cTn>
                                        <p:tgtEl>
                                          <p:spTgt spid="54"/>
                                        </p:tgtEl>
                                        <p:attrNameLst>
                                          <p:attrName>style.visibility</p:attrName>
                                        </p:attrNameLst>
                                      </p:cBhvr>
                                      <p:to>
                                        <p:strVal val="hidden"/>
                                      </p:to>
                                    </p:set>
                                  </p:childTnLst>
                                </p:cTn>
                              </p:par>
                              <p:par>
                                <p:cTn id="167" presetID="3" presetClass="exit" presetSubtype="10" fill="hold" grpId="0" nodeType="withEffect">
                                  <p:stCondLst>
                                    <p:cond delay="0"/>
                                  </p:stCondLst>
                                  <p:childTnLst>
                                    <p:animEffect transition="out" filter="blinds(horizontal)">
                                      <p:cBhvr>
                                        <p:cTn id="168" dur="5000"/>
                                        <p:tgtEl>
                                          <p:spTgt spid="55"/>
                                        </p:tgtEl>
                                      </p:cBhvr>
                                    </p:animEffect>
                                    <p:set>
                                      <p:cBhvr>
                                        <p:cTn id="169" dur="1" fill="hold">
                                          <p:stCondLst>
                                            <p:cond delay="4999"/>
                                          </p:stCondLst>
                                        </p:cTn>
                                        <p:tgtEl>
                                          <p:spTgt spid="55"/>
                                        </p:tgtEl>
                                        <p:attrNameLst>
                                          <p:attrName>style.visibility</p:attrName>
                                        </p:attrNameLst>
                                      </p:cBhvr>
                                      <p:to>
                                        <p:strVal val="hidden"/>
                                      </p:to>
                                    </p:set>
                                  </p:childTnLst>
                                </p:cTn>
                              </p:par>
                              <p:par>
                                <p:cTn id="170" presetID="3" presetClass="exit" presetSubtype="10" fill="hold" grpId="0" nodeType="withEffect">
                                  <p:stCondLst>
                                    <p:cond delay="0"/>
                                  </p:stCondLst>
                                  <p:childTnLst>
                                    <p:animEffect transition="out" filter="blinds(horizontal)">
                                      <p:cBhvr>
                                        <p:cTn id="171" dur="5000"/>
                                        <p:tgtEl>
                                          <p:spTgt spid="56"/>
                                        </p:tgtEl>
                                      </p:cBhvr>
                                    </p:animEffect>
                                    <p:set>
                                      <p:cBhvr>
                                        <p:cTn id="172" dur="1" fill="hold">
                                          <p:stCondLst>
                                            <p:cond delay="4999"/>
                                          </p:stCondLst>
                                        </p:cTn>
                                        <p:tgtEl>
                                          <p:spTgt spid="56"/>
                                        </p:tgtEl>
                                        <p:attrNameLst>
                                          <p:attrName>style.visibility</p:attrName>
                                        </p:attrNameLst>
                                      </p:cBhvr>
                                      <p:to>
                                        <p:strVal val="hidden"/>
                                      </p:to>
                                    </p:set>
                                  </p:childTnLst>
                                </p:cTn>
                              </p:par>
                              <p:par>
                                <p:cTn id="173" presetID="3" presetClass="exit" presetSubtype="10" fill="hold" grpId="0" nodeType="withEffect">
                                  <p:stCondLst>
                                    <p:cond delay="0"/>
                                  </p:stCondLst>
                                  <p:childTnLst>
                                    <p:animEffect transition="out" filter="blinds(horizontal)">
                                      <p:cBhvr>
                                        <p:cTn id="174" dur="5000"/>
                                        <p:tgtEl>
                                          <p:spTgt spid="57"/>
                                        </p:tgtEl>
                                      </p:cBhvr>
                                    </p:animEffect>
                                    <p:set>
                                      <p:cBhvr>
                                        <p:cTn id="175" dur="1" fill="hold">
                                          <p:stCondLst>
                                            <p:cond delay="4999"/>
                                          </p:stCondLst>
                                        </p:cTn>
                                        <p:tgtEl>
                                          <p:spTgt spid="57"/>
                                        </p:tgtEl>
                                        <p:attrNameLst>
                                          <p:attrName>style.visibility</p:attrName>
                                        </p:attrNameLst>
                                      </p:cBhvr>
                                      <p:to>
                                        <p:strVal val="hidden"/>
                                      </p:to>
                                    </p:set>
                                  </p:childTnLst>
                                </p:cTn>
                              </p:par>
                              <p:par>
                                <p:cTn id="176" presetID="3" presetClass="exit" presetSubtype="10" fill="hold" grpId="0" nodeType="withEffect">
                                  <p:stCondLst>
                                    <p:cond delay="0"/>
                                  </p:stCondLst>
                                  <p:childTnLst>
                                    <p:animEffect transition="out" filter="blinds(horizontal)">
                                      <p:cBhvr>
                                        <p:cTn id="177" dur="5000"/>
                                        <p:tgtEl>
                                          <p:spTgt spid="58"/>
                                        </p:tgtEl>
                                      </p:cBhvr>
                                    </p:animEffect>
                                    <p:set>
                                      <p:cBhvr>
                                        <p:cTn id="178" dur="1" fill="hold">
                                          <p:stCondLst>
                                            <p:cond delay="4999"/>
                                          </p:stCondLst>
                                        </p:cTn>
                                        <p:tgtEl>
                                          <p:spTgt spid="58"/>
                                        </p:tgtEl>
                                        <p:attrNameLst>
                                          <p:attrName>style.visibility</p:attrName>
                                        </p:attrNameLst>
                                      </p:cBhvr>
                                      <p:to>
                                        <p:strVal val="hidden"/>
                                      </p:to>
                                    </p:set>
                                  </p:childTnLst>
                                </p:cTn>
                              </p:par>
                              <p:par>
                                <p:cTn id="179" presetID="3" presetClass="exit" presetSubtype="10" fill="hold" grpId="0" nodeType="withEffect">
                                  <p:stCondLst>
                                    <p:cond delay="0"/>
                                  </p:stCondLst>
                                  <p:childTnLst>
                                    <p:animEffect transition="out" filter="blinds(horizontal)">
                                      <p:cBhvr>
                                        <p:cTn id="180" dur="5000"/>
                                        <p:tgtEl>
                                          <p:spTgt spid="59"/>
                                        </p:tgtEl>
                                      </p:cBhvr>
                                    </p:animEffect>
                                    <p:set>
                                      <p:cBhvr>
                                        <p:cTn id="181" dur="1" fill="hold">
                                          <p:stCondLst>
                                            <p:cond delay="4999"/>
                                          </p:stCondLst>
                                        </p:cTn>
                                        <p:tgtEl>
                                          <p:spTgt spid="59"/>
                                        </p:tgtEl>
                                        <p:attrNameLst>
                                          <p:attrName>style.visibility</p:attrName>
                                        </p:attrNameLst>
                                      </p:cBhvr>
                                      <p:to>
                                        <p:strVal val="hidden"/>
                                      </p:to>
                                    </p:set>
                                  </p:childTnLst>
                                </p:cTn>
                              </p:par>
                              <p:par>
                                <p:cTn id="182" presetID="3" presetClass="exit" presetSubtype="10" fill="hold" grpId="0" nodeType="withEffect">
                                  <p:stCondLst>
                                    <p:cond delay="0"/>
                                  </p:stCondLst>
                                  <p:childTnLst>
                                    <p:animEffect transition="out" filter="blinds(horizontal)">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f06c747e6c724b5bd93e557fefbb32dd.jpg"/>
          <p:cNvPicPr>
            <a:picLocks noChangeAspect="1"/>
          </p:cNvPicPr>
          <p:nvPr/>
        </p:nvPicPr>
        <p:blipFill>
          <a:blip r:embed="rId2"/>
          <a:stretch>
            <a:fillRect/>
          </a:stretch>
        </p:blipFill>
        <p:spPr>
          <a:xfrm>
            <a:off x="-1" y="0"/>
            <a:ext cx="9148465"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143900"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143900"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143900"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143900"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143900"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143900" y="42862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3" presetClass="exit" presetSubtype="5" fill="hold" grpId="0" nodeType="withEffect">
                                  <p:stCondLst>
                                    <p:cond delay="0"/>
                                  </p:stCondLst>
                                  <p:childTnLst>
                                    <p:animEffect transition="out" filter="blinds(vertical)">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3" presetClass="exit" presetSubtype="5" fill="hold" grpId="0" nodeType="withEffect">
                                  <p:stCondLst>
                                    <p:cond delay="0"/>
                                  </p:stCondLst>
                                  <p:childTnLst>
                                    <p:animEffect transition="out" filter="blinds(vertical)">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3" presetClass="exit" presetSubtype="5" fill="hold" grpId="0" nodeType="withEffect">
                                  <p:stCondLst>
                                    <p:cond delay="0"/>
                                  </p:stCondLst>
                                  <p:childTnLst>
                                    <p:animEffect transition="out" filter="blinds(vertical)">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3" presetClass="exit" presetSubtype="5" fill="hold" grpId="0" nodeType="withEffect">
                                  <p:stCondLst>
                                    <p:cond delay="0"/>
                                  </p:stCondLst>
                                  <p:childTnLst>
                                    <p:animEffect transition="out" filter="blinds(vertical)">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3" presetClass="exit" presetSubtype="5" fill="hold" grpId="0" nodeType="withEffect">
                                  <p:stCondLst>
                                    <p:cond delay="0"/>
                                  </p:stCondLst>
                                  <p:childTnLst>
                                    <p:animEffect transition="out" filter="blinds(vertical)">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3" presetClass="exit" presetSubtype="5" fill="hold" grpId="0" nodeType="withEffect">
                                  <p:stCondLst>
                                    <p:cond delay="0"/>
                                  </p:stCondLst>
                                  <p:childTnLst>
                                    <p:animEffect transition="out" filter="blinds(vertical)">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3" presetClass="exit" presetSubtype="5" fill="hold" grpId="0" nodeType="withEffect">
                                  <p:stCondLst>
                                    <p:cond delay="0"/>
                                  </p:stCondLst>
                                  <p:childTnLst>
                                    <p:animEffect transition="out" filter="blinds(vertical)">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3" presetClass="exit" presetSubtype="5" fill="hold" grpId="0" nodeType="withEffect">
                                  <p:stCondLst>
                                    <p:cond delay="0"/>
                                  </p:stCondLst>
                                  <p:childTnLst>
                                    <p:animEffect transition="out" filter="blinds(vertical)">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3" presetClass="exit" presetSubtype="5" fill="hold" grpId="0" nodeType="withEffect">
                                  <p:stCondLst>
                                    <p:cond delay="0"/>
                                  </p:stCondLst>
                                  <p:childTnLst>
                                    <p:animEffect transition="out" filter="blinds(vertical)">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3" presetClass="exit" presetSubtype="5" fill="hold" grpId="0" nodeType="withEffect">
                                  <p:stCondLst>
                                    <p:cond delay="0"/>
                                  </p:stCondLst>
                                  <p:childTnLst>
                                    <p:animEffect transition="out" filter="blinds(vertical)">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3" presetClass="exit" presetSubtype="5" fill="hold" grpId="0" nodeType="withEffect">
                                  <p:stCondLst>
                                    <p:cond delay="0"/>
                                  </p:stCondLst>
                                  <p:childTnLst>
                                    <p:animEffect transition="out" filter="blinds(vertical)">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3" presetClass="exit" presetSubtype="5" fill="hold" grpId="0" nodeType="withEffect">
                                  <p:stCondLst>
                                    <p:cond delay="0"/>
                                  </p:stCondLst>
                                  <p:childTnLst>
                                    <p:animEffect transition="out" filter="blinds(vertical)">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3" presetClass="exit" presetSubtype="5" fill="hold" grpId="0" nodeType="withEffect">
                                  <p:stCondLst>
                                    <p:cond delay="0"/>
                                  </p:stCondLst>
                                  <p:childTnLst>
                                    <p:animEffect transition="out" filter="blinds(vertical)">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3" presetClass="exit" presetSubtype="5" fill="hold" grpId="0" nodeType="withEffect">
                                  <p:stCondLst>
                                    <p:cond delay="0"/>
                                  </p:stCondLst>
                                  <p:childTnLst>
                                    <p:animEffect transition="out" filter="blinds(vertical)">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3" presetClass="exit" presetSubtype="5" fill="hold" grpId="0" nodeType="withEffect">
                                  <p:stCondLst>
                                    <p:cond delay="0"/>
                                  </p:stCondLst>
                                  <p:childTnLst>
                                    <p:animEffect transition="out" filter="blinds(vertical)">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3" presetClass="exit" presetSubtype="5" fill="hold" grpId="0" nodeType="withEffect">
                                  <p:stCondLst>
                                    <p:cond delay="0"/>
                                  </p:stCondLst>
                                  <p:childTnLst>
                                    <p:animEffect transition="out" filter="blinds(vertical)">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3" presetClass="exit" presetSubtype="5" fill="hold" grpId="0" nodeType="withEffect">
                                  <p:stCondLst>
                                    <p:cond delay="0"/>
                                  </p:stCondLst>
                                  <p:childTnLst>
                                    <p:animEffect transition="out" filter="blinds(vertical)">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3" presetClass="exit" presetSubtype="5" fill="hold" grpId="0" nodeType="withEffect">
                                  <p:stCondLst>
                                    <p:cond delay="0"/>
                                  </p:stCondLst>
                                  <p:childTnLst>
                                    <p:animEffect transition="out" filter="blinds(vertical)">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3" presetClass="exit" presetSubtype="5" fill="hold" grpId="0" nodeType="withEffect">
                                  <p:stCondLst>
                                    <p:cond delay="0"/>
                                  </p:stCondLst>
                                  <p:childTnLst>
                                    <p:animEffect transition="out" filter="blinds(vertical)">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3" presetClass="exit" presetSubtype="5" fill="hold" grpId="0" nodeType="withEffect">
                                  <p:stCondLst>
                                    <p:cond delay="0"/>
                                  </p:stCondLst>
                                  <p:childTnLst>
                                    <p:animEffect transition="out" filter="blinds(vertical)">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3" presetClass="exit" presetSubtype="5" fill="hold" grpId="0" nodeType="withEffect">
                                  <p:stCondLst>
                                    <p:cond delay="0"/>
                                  </p:stCondLst>
                                  <p:childTnLst>
                                    <p:animEffect transition="out" filter="blinds(vertical)">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3" presetClass="exit" presetSubtype="5" fill="hold" grpId="0" nodeType="withEffect">
                                  <p:stCondLst>
                                    <p:cond delay="0"/>
                                  </p:stCondLst>
                                  <p:childTnLst>
                                    <p:animEffect transition="out" filter="blinds(vertical)">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3" presetClass="exit" presetSubtype="5" fill="hold" grpId="0" nodeType="withEffect">
                                  <p:stCondLst>
                                    <p:cond delay="0"/>
                                  </p:stCondLst>
                                  <p:childTnLst>
                                    <p:animEffect transition="out" filter="blinds(vertical)">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3" presetClass="exit" presetSubtype="5" fill="hold" grpId="0" nodeType="withEffect">
                                  <p:stCondLst>
                                    <p:cond delay="0"/>
                                  </p:stCondLst>
                                  <p:childTnLst>
                                    <p:animEffect transition="out" filter="blinds(vertical)">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3" presetClass="exit" presetSubtype="5" fill="hold" grpId="0" nodeType="withEffect">
                                  <p:stCondLst>
                                    <p:cond delay="0"/>
                                  </p:stCondLst>
                                  <p:childTnLst>
                                    <p:animEffect transition="out" filter="blinds(vertical)">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3" presetClass="exit" presetSubtype="5" fill="hold" grpId="0" nodeType="withEffect">
                                  <p:stCondLst>
                                    <p:cond delay="0"/>
                                  </p:stCondLst>
                                  <p:childTnLst>
                                    <p:animEffect transition="out" filter="blinds(vertical)">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3" presetClass="exit" presetSubtype="5" fill="hold" grpId="0" nodeType="withEffect">
                                  <p:stCondLst>
                                    <p:cond delay="0"/>
                                  </p:stCondLst>
                                  <p:childTnLst>
                                    <p:animEffect transition="out" filter="blinds(vertical)">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3" presetClass="exit" presetSubtype="5" fill="hold" grpId="0" nodeType="withEffect">
                                  <p:stCondLst>
                                    <p:cond delay="0"/>
                                  </p:stCondLst>
                                  <p:childTnLst>
                                    <p:animEffect transition="out" filter="blinds(vertical)">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3" presetClass="exit" presetSubtype="5" fill="hold" grpId="0" nodeType="withEffect">
                                  <p:stCondLst>
                                    <p:cond delay="0"/>
                                  </p:stCondLst>
                                  <p:childTnLst>
                                    <p:animEffect transition="out" filter="blinds(vertical)">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3" presetClass="exit" presetSubtype="5" fill="hold" grpId="0" nodeType="withEffect">
                                  <p:stCondLst>
                                    <p:cond delay="0"/>
                                  </p:stCondLst>
                                  <p:childTnLst>
                                    <p:animEffect transition="out" filter="blinds(vertical)">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3" presetClass="exit" presetSubtype="5" fill="hold" grpId="0" nodeType="withEffect">
                                  <p:stCondLst>
                                    <p:cond delay="0"/>
                                  </p:stCondLst>
                                  <p:childTnLst>
                                    <p:animEffect transition="out" filter="blinds(vertical)">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3" presetClass="exit" presetSubtype="5" fill="hold" grpId="0" nodeType="withEffect">
                                  <p:stCondLst>
                                    <p:cond delay="0"/>
                                  </p:stCondLst>
                                  <p:childTnLst>
                                    <p:animEffect transition="out" filter="blinds(vertical)">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3" presetClass="exit" presetSubtype="5" fill="hold" grpId="0" nodeType="withEffect">
                                  <p:stCondLst>
                                    <p:cond delay="0"/>
                                  </p:stCondLst>
                                  <p:childTnLst>
                                    <p:animEffect transition="out" filter="blinds(vertical)">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3" presetClass="exit" presetSubtype="5" fill="hold" grpId="0" nodeType="withEffect">
                                  <p:stCondLst>
                                    <p:cond delay="0"/>
                                  </p:stCondLst>
                                  <p:childTnLst>
                                    <p:animEffect transition="out" filter="blinds(vertical)">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3" presetClass="exit" presetSubtype="5" fill="hold" grpId="0" nodeType="withEffect">
                                  <p:stCondLst>
                                    <p:cond delay="0"/>
                                  </p:stCondLst>
                                  <p:childTnLst>
                                    <p:animEffect transition="out" filter="blinds(vertical)">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3" presetClass="exit" presetSubtype="5" fill="hold" grpId="0" nodeType="withEffect">
                                  <p:stCondLst>
                                    <p:cond delay="0"/>
                                  </p:stCondLst>
                                  <p:childTnLst>
                                    <p:animEffect transition="out" filter="blinds(vertical)">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3" presetClass="exit" presetSubtype="5" fill="hold" grpId="0" nodeType="withEffect">
                                  <p:stCondLst>
                                    <p:cond delay="0"/>
                                  </p:stCondLst>
                                  <p:childTnLst>
                                    <p:animEffect transition="out" filter="blinds(vertical)">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3" presetClass="exit" presetSubtype="5" fill="hold" grpId="0" nodeType="withEffect">
                                  <p:stCondLst>
                                    <p:cond delay="0"/>
                                  </p:stCondLst>
                                  <p:childTnLst>
                                    <p:animEffect transition="out" filter="blinds(vertical)">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3" presetClass="exit" presetSubtype="5" fill="hold" grpId="0" nodeType="withEffect">
                                  <p:stCondLst>
                                    <p:cond delay="0"/>
                                  </p:stCondLst>
                                  <p:childTnLst>
                                    <p:animEffect transition="out" filter="blinds(vertical)">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fc0d54bba8adfba1c817411e9d586d98.jpg"/>
          <p:cNvPicPr>
            <a:picLocks noChangeAspect="1"/>
          </p:cNvPicPr>
          <p:nvPr/>
        </p:nvPicPr>
        <p:blipFill>
          <a:blip r:embed="rId2"/>
          <a:stretch>
            <a:fillRect/>
          </a:stretch>
        </p:blipFill>
        <p:spPr>
          <a:xfrm>
            <a:off x="0" y="0"/>
            <a:ext cx="9136568"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072462" y="0"/>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072462" y="857232"/>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072462" y="1714512"/>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072462" y="2571744"/>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072462" y="3428976"/>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072462" y="4286268"/>
            <a:ext cx="107153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8" presetClass="exit" presetSubtype="16" fill="hold" grpId="0" nodeType="withEffect">
                                  <p:stCondLst>
                                    <p:cond delay="0"/>
                                  </p:stCondLst>
                                  <p:childTnLst>
                                    <p:animEffect transition="out" filter="diamond(in)">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8" presetClass="exit" presetSubtype="16" fill="hold" grpId="0" nodeType="withEffect">
                                  <p:stCondLst>
                                    <p:cond delay="0"/>
                                  </p:stCondLst>
                                  <p:childTnLst>
                                    <p:animEffect transition="out" filter="diamond(in)">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8" presetClass="exit" presetSubtype="16" fill="hold" grpId="0" nodeType="withEffect">
                                  <p:stCondLst>
                                    <p:cond delay="0"/>
                                  </p:stCondLst>
                                  <p:childTnLst>
                                    <p:animEffect transition="out" filter="diamond(in)">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8" presetClass="exit" presetSubtype="16" fill="hold" grpId="0" nodeType="withEffect">
                                  <p:stCondLst>
                                    <p:cond delay="0"/>
                                  </p:stCondLst>
                                  <p:childTnLst>
                                    <p:animEffect transition="out" filter="diamond(in)">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8" presetClass="exit" presetSubtype="16" fill="hold" grpId="0" nodeType="withEffect">
                                  <p:stCondLst>
                                    <p:cond delay="0"/>
                                  </p:stCondLst>
                                  <p:childTnLst>
                                    <p:animEffect transition="out" filter="diamond(in)">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8" presetClass="exit" presetSubtype="16" fill="hold" grpId="0" nodeType="withEffect">
                                  <p:stCondLst>
                                    <p:cond delay="0"/>
                                  </p:stCondLst>
                                  <p:childTnLst>
                                    <p:animEffect transition="out" filter="diamond(in)">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8" presetClass="exit" presetSubtype="16" fill="hold" grpId="0" nodeType="withEffect">
                                  <p:stCondLst>
                                    <p:cond delay="0"/>
                                  </p:stCondLst>
                                  <p:childTnLst>
                                    <p:animEffect transition="out" filter="diamond(in)">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8" presetClass="exit" presetSubtype="16" fill="hold" grpId="0" nodeType="withEffect">
                                  <p:stCondLst>
                                    <p:cond delay="0"/>
                                  </p:stCondLst>
                                  <p:childTnLst>
                                    <p:animEffect transition="out" filter="diamond(in)">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8" presetClass="exit" presetSubtype="16" fill="hold" grpId="0" nodeType="withEffect">
                                  <p:stCondLst>
                                    <p:cond delay="0"/>
                                  </p:stCondLst>
                                  <p:childTnLst>
                                    <p:animEffect transition="out" filter="diamond(in)">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8" presetClass="exit" presetSubtype="16" fill="hold" grpId="0" nodeType="withEffect">
                                  <p:stCondLst>
                                    <p:cond delay="0"/>
                                  </p:stCondLst>
                                  <p:childTnLst>
                                    <p:animEffect transition="out" filter="diamond(in)">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8" presetClass="exit" presetSubtype="16" fill="hold" grpId="0" nodeType="withEffect">
                                  <p:stCondLst>
                                    <p:cond delay="0"/>
                                  </p:stCondLst>
                                  <p:childTnLst>
                                    <p:animEffect transition="out" filter="diamond(in)">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8" presetClass="exit" presetSubtype="16" fill="hold" grpId="0" nodeType="withEffect">
                                  <p:stCondLst>
                                    <p:cond delay="0"/>
                                  </p:stCondLst>
                                  <p:childTnLst>
                                    <p:animEffect transition="out" filter="diamond(in)">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8" presetClass="exit" presetSubtype="16" fill="hold" grpId="0" nodeType="withEffect">
                                  <p:stCondLst>
                                    <p:cond delay="0"/>
                                  </p:stCondLst>
                                  <p:childTnLst>
                                    <p:animEffect transition="out" filter="diamond(in)">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8" presetClass="exit" presetSubtype="16" fill="hold" grpId="0" nodeType="withEffect">
                                  <p:stCondLst>
                                    <p:cond delay="0"/>
                                  </p:stCondLst>
                                  <p:childTnLst>
                                    <p:animEffect transition="out" filter="diamond(in)">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8" presetClass="exit" presetSubtype="16" fill="hold" grpId="0" nodeType="withEffect">
                                  <p:stCondLst>
                                    <p:cond delay="0"/>
                                  </p:stCondLst>
                                  <p:childTnLst>
                                    <p:animEffect transition="out" filter="diamond(in)">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8" presetClass="exit" presetSubtype="16" fill="hold" grpId="0" nodeType="withEffect">
                                  <p:stCondLst>
                                    <p:cond delay="0"/>
                                  </p:stCondLst>
                                  <p:childTnLst>
                                    <p:animEffect transition="out" filter="diamond(in)">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8" presetClass="exit" presetSubtype="16" fill="hold" grpId="0" nodeType="withEffect">
                                  <p:stCondLst>
                                    <p:cond delay="0"/>
                                  </p:stCondLst>
                                  <p:childTnLst>
                                    <p:animEffect transition="out" filter="diamond(in)">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8" presetClass="exit" presetSubtype="16" fill="hold" grpId="0" nodeType="withEffect">
                                  <p:stCondLst>
                                    <p:cond delay="0"/>
                                  </p:stCondLst>
                                  <p:childTnLst>
                                    <p:animEffect transition="out" filter="diamond(in)">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8" presetClass="exit" presetSubtype="16" fill="hold" grpId="0" nodeType="withEffect">
                                  <p:stCondLst>
                                    <p:cond delay="0"/>
                                  </p:stCondLst>
                                  <p:childTnLst>
                                    <p:animEffect transition="out" filter="diamond(in)">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8" presetClass="exit" presetSubtype="16" fill="hold" grpId="0" nodeType="withEffect">
                                  <p:stCondLst>
                                    <p:cond delay="0"/>
                                  </p:stCondLst>
                                  <p:childTnLst>
                                    <p:animEffect transition="out" filter="diamond(in)">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8" presetClass="exit" presetSubtype="16" fill="hold" grpId="0" nodeType="withEffect">
                                  <p:stCondLst>
                                    <p:cond delay="0"/>
                                  </p:stCondLst>
                                  <p:childTnLst>
                                    <p:animEffect transition="out" filter="diamond(in)">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8" presetClass="exit" presetSubtype="16" fill="hold" grpId="0" nodeType="withEffect">
                                  <p:stCondLst>
                                    <p:cond delay="0"/>
                                  </p:stCondLst>
                                  <p:childTnLst>
                                    <p:animEffect transition="out" filter="diamond(in)">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8" presetClass="exit" presetSubtype="16" fill="hold" grpId="0" nodeType="withEffect">
                                  <p:stCondLst>
                                    <p:cond delay="0"/>
                                  </p:stCondLst>
                                  <p:childTnLst>
                                    <p:animEffect transition="out" filter="diamond(in)">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8" presetClass="exit" presetSubtype="16" fill="hold" grpId="0" nodeType="withEffect">
                                  <p:stCondLst>
                                    <p:cond delay="0"/>
                                  </p:stCondLst>
                                  <p:childTnLst>
                                    <p:animEffect transition="out" filter="diamond(in)">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8" presetClass="exit" presetSubtype="16" fill="hold" grpId="0" nodeType="withEffect">
                                  <p:stCondLst>
                                    <p:cond delay="0"/>
                                  </p:stCondLst>
                                  <p:childTnLst>
                                    <p:animEffect transition="out" filter="diamond(in)">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8" presetClass="exit" presetSubtype="16" fill="hold" grpId="0" nodeType="withEffect">
                                  <p:stCondLst>
                                    <p:cond delay="0"/>
                                  </p:stCondLst>
                                  <p:childTnLst>
                                    <p:animEffect transition="out" filter="diamond(in)">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8" presetClass="exit" presetSubtype="16" fill="hold" grpId="0" nodeType="withEffect">
                                  <p:stCondLst>
                                    <p:cond delay="0"/>
                                  </p:stCondLst>
                                  <p:childTnLst>
                                    <p:animEffect transition="out" filter="diamond(in)">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8" presetClass="exit" presetSubtype="16" fill="hold" grpId="0" nodeType="withEffect">
                                  <p:stCondLst>
                                    <p:cond delay="0"/>
                                  </p:stCondLst>
                                  <p:childTnLst>
                                    <p:animEffect transition="out" filter="diamond(in)">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8" presetClass="exit" presetSubtype="16" fill="hold" grpId="0" nodeType="withEffect">
                                  <p:stCondLst>
                                    <p:cond delay="0"/>
                                  </p:stCondLst>
                                  <p:childTnLst>
                                    <p:animEffect transition="out" filter="diamond(in)">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8" presetClass="exit" presetSubtype="16" fill="hold" grpId="0" nodeType="withEffect">
                                  <p:stCondLst>
                                    <p:cond delay="0"/>
                                  </p:stCondLst>
                                  <p:childTnLst>
                                    <p:animEffect transition="out" filter="diamond(in)">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8" presetClass="exit" presetSubtype="16" fill="hold" grpId="0" nodeType="withEffect">
                                  <p:stCondLst>
                                    <p:cond delay="0"/>
                                  </p:stCondLst>
                                  <p:childTnLst>
                                    <p:animEffect transition="out" filter="diamond(in)">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8" presetClass="exit" presetSubtype="16" fill="hold" grpId="0" nodeType="withEffect">
                                  <p:stCondLst>
                                    <p:cond delay="0"/>
                                  </p:stCondLst>
                                  <p:childTnLst>
                                    <p:animEffect transition="out" filter="diamond(in)">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8" presetClass="exit" presetSubtype="16" fill="hold" grpId="0" nodeType="withEffect">
                                  <p:stCondLst>
                                    <p:cond delay="0"/>
                                  </p:stCondLst>
                                  <p:childTnLst>
                                    <p:animEffect transition="out" filter="diamond(in)">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8" presetClass="exit" presetSubtype="16" fill="hold" grpId="0" nodeType="withEffect">
                                  <p:stCondLst>
                                    <p:cond delay="0"/>
                                  </p:stCondLst>
                                  <p:childTnLst>
                                    <p:animEffect transition="out" filter="diamond(in)">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8" presetClass="exit" presetSubtype="16" fill="hold" grpId="0" nodeType="withEffect">
                                  <p:stCondLst>
                                    <p:cond delay="0"/>
                                  </p:stCondLst>
                                  <p:childTnLst>
                                    <p:animEffect transition="out" filter="diamond(in)">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8" presetClass="exit" presetSubtype="16" fill="hold" grpId="0" nodeType="withEffect">
                                  <p:stCondLst>
                                    <p:cond delay="0"/>
                                  </p:stCondLst>
                                  <p:childTnLst>
                                    <p:animEffect transition="out" filter="diamond(in)">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8" presetClass="exit" presetSubtype="16" fill="hold" grpId="0" nodeType="withEffect">
                                  <p:stCondLst>
                                    <p:cond delay="0"/>
                                  </p:stCondLst>
                                  <p:childTnLst>
                                    <p:animEffect transition="out" filter="diamond(in)">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8" presetClass="exit" presetSubtype="16" fill="hold" grpId="0" nodeType="withEffect">
                                  <p:stCondLst>
                                    <p:cond delay="0"/>
                                  </p:stCondLst>
                                  <p:childTnLst>
                                    <p:animEffect transition="out" filter="diamond(in)">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8" presetClass="exit" presetSubtype="16" fill="hold" grpId="0" nodeType="withEffect">
                                  <p:stCondLst>
                                    <p:cond delay="0"/>
                                  </p:stCondLst>
                                  <p:childTnLst>
                                    <p:animEffect transition="out" filter="diamond(in)">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8" presetClass="exit" presetSubtype="16" fill="hold" grpId="0" nodeType="withEffect">
                                  <p:stCondLst>
                                    <p:cond delay="0"/>
                                  </p:stCondLst>
                                  <p:childTnLst>
                                    <p:animEffect transition="out" filter="diamond(in)">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8" presetClass="exit" presetSubtype="16" fill="hold" grpId="0" nodeType="withEffect">
                                  <p:stCondLst>
                                    <p:cond delay="0"/>
                                  </p:stCondLst>
                                  <p:childTnLst>
                                    <p:animEffect transition="out" filter="diamond(in)">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8" presetClass="exit" presetSubtype="16" fill="hold" grpId="0" nodeType="withEffect">
                                  <p:stCondLst>
                                    <p:cond delay="0"/>
                                  </p:stCondLst>
                                  <p:childTnLst>
                                    <p:animEffect transition="out" filter="diamond(in)">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8" presetClass="exit" presetSubtype="16" fill="hold" grpId="0" nodeType="withEffect">
                                  <p:stCondLst>
                                    <p:cond delay="0"/>
                                  </p:stCondLst>
                                  <p:childTnLst>
                                    <p:animEffect transition="out" filter="diamond(in)">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8" presetClass="exit" presetSubtype="16" fill="hold" grpId="0" nodeType="withEffect">
                                  <p:stCondLst>
                                    <p:cond delay="0"/>
                                  </p:stCondLst>
                                  <p:childTnLst>
                                    <p:animEffect transition="out" filter="diamond(in)">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8" presetClass="exit" presetSubtype="16" fill="hold" grpId="0" nodeType="withEffect">
                                  <p:stCondLst>
                                    <p:cond delay="0"/>
                                  </p:stCondLst>
                                  <p:childTnLst>
                                    <p:animEffect transition="out" filter="diamond(in)">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8" presetClass="exit" presetSubtype="16" fill="hold" grpId="0" nodeType="withEffect">
                                  <p:stCondLst>
                                    <p:cond delay="0"/>
                                  </p:stCondLst>
                                  <p:childTnLst>
                                    <p:animEffect transition="out" filter="diamond(in)">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8" presetClass="exit" presetSubtype="16" fill="hold" grpId="0" nodeType="withEffect">
                                  <p:stCondLst>
                                    <p:cond delay="0"/>
                                  </p:stCondLst>
                                  <p:childTnLst>
                                    <p:animEffect transition="out" filter="diamond(in)">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8" presetClass="exit" presetSubtype="16" fill="hold" grpId="0" nodeType="withEffect">
                                  <p:stCondLst>
                                    <p:cond delay="0"/>
                                  </p:stCondLst>
                                  <p:childTnLst>
                                    <p:animEffect transition="out" filter="diamond(in)">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ff63f445ecd85db3218c03b4fa38101d.jpg"/>
          <p:cNvPicPr>
            <a:picLocks noChangeAspect="1"/>
          </p:cNvPicPr>
          <p:nvPr/>
        </p:nvPicPr>
        <p:blipFill>
          <a:blip r:embed="rId2"/>
          <a:stretch>
            <a:fillRect/>
          </a:stretch>
        </p:blipFill>
        <p:spPr>
          <a:xfrm>
            <a:off x="0" y="0"/>
            <a:ext cx="9144000" cy="5147684"/>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withEffect">
                                  <p:stCondLst>
                                    <p:cond delay="0"/>
                                  </p:stCondLst>
                                  <p:childTnLst>
                                    <p:animEffect transition="out" filter="box(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4" presetClass="exit" presetSubtype="16" fill="hold" grpId="0" nodeType="withEffect">
                                  <p:stCondLst>
                                    <p:cond delay="0"/>
                                  </p:stCondLst>
                                  <p:childTnLst>
                                    <p:animEffect transition="out" filter="box(in)">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4" presetClass="exit" presetSubtype="16" fill="hold" grpId="0" nodeType="withEffect">
                                  <p:stCondLst>
                                    <p:cond delay="0"/>
                                  </p:stCondLst>
                                  <p:childTnLst>
                                    <p:animEffect transition="out" filter="box(in)">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4" presetClass="exit" presetSubtype="16" fill="hold" grpId="0" nodeType="withEffect">
                                  <p:stCondLst>
                                    <p:cond delay="0"/>
                                  </p:stCondLst>
                                  <p:childTnLst>
                                    <p:animEffect transition="out" filter="box(in)">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4" presetClass="exit" presetSubtype="16" fill="hold" grpId="0" nodeType="withEffect">
                                  <p:stCondLst>
                                    <p:cond delay="0"/>
                                  </p:stCondLst>
                                  <p:childTnLst>
                                    <p:animEffect transition="out" filter="box(in)">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4" presetClass="exit" presetSubtype="16" fill="hold" grpId="0" nodeType="withEffect">
                                  <p:stCondLst>
                                    <p:cond delay="0"/>
                                  </p:stCondLst>
                                  <p:childTnLst>
                                    <p:animEffect transition="out" filter="box(in)">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4" presetClass="exit" presetSubtype="16" fill="hold" grpId="0" nodeType="withEffect">
                                  <p:stCondLst>
                                    <p:cond delay="0"/>
                                  </p:stCondLst>
                                  <p:childTnLst>
                                    <p:animEffect transition="out" filter="box(in)">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4" presetClass="exit" presetSubtype="16" fill="hold" grpId="0" nodeType="withEffect">
                                  <p:stCondLst>
                                    <p:cond delay="0"/>
                                  </p:stCondLst>
                                  <p:childTnLst>
                                    <p:animEffect transition="out" filter="box(in)">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4" presetClass="exit" presetSubtype="16" fill="hold" grpId="0" nodeType="withEffect">
                                  <p:stCondLst>
                                    <p:cond delay="0"/>
                                  </p:stCondLst>
                                  <p:childTnLst>
                                    <p:animEffect transition="out" filter="box(in)">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4" presetClass="exit" presetSubtype="16" fill="hold" grpId="0" nodeType="withEffect">
                                  <p:stCondLst>
                                    <p:cond delay="0"/>
                                  </p:stCondLst>
                                  <p:childTnLst>
                                    <p:animEffect transition="out" filter="box(in)">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4" presetClass="exit" presetSubtype="16" fill="hold" grpId="0" nodeType="withEffect">
                                  <p:stCondLst>
                                    <p:cond delay="0"/>
                                  </p:stCondLst>
                                  <p:childTnLst>
                                    <p:animEffect transition="out" filter="box(in)">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4" presetClass="exit" presetSubtype="16" fill="hold" grpId="0" nodeType="withEffect">
                                  <p:stCondLst>
                                    <p:cond delay="0"/>
                                  </p:stCondLst>
                                  <p:childTnLst>
                                    <p:animEffect transition="out" filter="box(in)">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4" presetClass="exit" presetSubtype="16" fill="hold" grpId="0" nodeType="withEffect">
                                  <p:stCondLst>
                                    <p:cond delay="0"/>
                                  </p:stCondLst>
                                  <p:childTnLst>
                                    <p:animEffect transition="out" filter="box(in)">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4" presetClass="exit" presetSubtype="16" fill="hold" grpId="0" nodeType="withEffect">
                                  <p:stCondLst>
                                    <p:cond delay="0"/>
                                  </p:stCondLst>
                                  <p:childTnLst>
                                    <p:animEffect transition="out" filter="box(in)">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4" presetClass="exit" presetSubtype="16" fill="hold" grpId="0" nodeType="withEffect">
                                  <p:stCondLst>
                                    <p:cond delay="0"/>
                                  </p:stCondLst>
                                  <p:childTnLst>
                                    <p:animEffect transition="out" filter="box(in)">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4" presetClass="exit" presetSubtype="16" fill="hold" grpId="0" nodeType="withEffect">
                                  <p:stCondLst>
                                    <p:cond delay="0"/>
                                  </p:stCondLst>
                                  <p:childTnLst>
                                    <p:animEffect transition="out" filter="box(in)">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4" presetClass="exit" presetSubtype="16" fill="hold" grpId="0" nodeType="withEffect">
                                  <p:stCondLst>
                                    <p:cond delay="0"/>
                                  </p:stCondLst>
                                  <p:childTnLst>
                                    <p:animEffect transition="out" filter="box(in)">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4" presetClass="exit" presetSubtype="16" fill="hold" grpId="0" nodeType="withEffect">
                                  <p:stCondLst>
                                    <p:cond delay="0"/>
                                  </p:stCondLst>
                                  <p:childTnLst>
                                    <p:animEffect transition="out" filter="box(in)">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4" presetClass="exit" presetSubtype="16" fill="hold" grpId="0" nodeType="withEffect">
                                  <p:stCondLst>
                                    <p:cond delay="0"/>
                                  </p:stCondLst>
                                  <p:childTnLst>
                                    <p:animEffect transition="out" filter="box(in)">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4" presetClass="exit" presetSubtype="16" fill="hold" grpId="0" nodeType="withEffect">
                                  <p:stCondLst>
                                    <p:cond delay="0"/>
                                  </p:stCondLst>
                                  <p:childTnLst>
                                    <p:animEffect transition="out" filter="box(in)">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4" presetClass="exit" presetSubtype="16" fill="hold" grpId="0" nodeType="withEffect">
                                  <p:stCondLst>
                                    <p:cond delay="0"/>
                                  </p:stCondLst>
                                  <p:childTnLst>
                                    <p:animEffect transition="out" filter="box(in)">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4" presetClass="exit" presetSubtype="16" fill="hold" grpId="0" nodeType="withEffect">
                                  <p:stCondLst>
                                    <p:cond delay="0"/>
                                  </p:stCondLst>
                                  <p:childTnLst>
                                    <p:animEffect transition="out" filter="box(in)">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4" presetClass="exit" presetSubtype="16" fill="hold" grpId="0" nodeType="withEffect">
                                  <p:stCondLst>
                                    <p:cond delay="0"/>
                                  </p:stCondLst>
                                  <p:childTnLst>
                                    <p:animEffect transition="out" filter="box(in)">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4" presetClass="exit" presetSubtype="16" fill="hold" grpId="0" nodeType="withEffect">
                                  <p:stCondLst>
                                    <p:cond delay="0"/>
                                  </p:stCondLst>
                                  <p:childTnLst>
                                    <p:animEffect transition="out" filter="box(in)">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4" presetClass="exit" presetSubtype="16" fill="hold" grpId="0" nodeType="withEffect">
                                  <p:stCondLst>
                                    <p:cond delay="0"/>
                                  </p:stCondLst>
                                  <p:childTnLst>
                                    <p:animEffect transition="out" filter="box(in)">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4" presetClass="exit" presetSubtype="16" fill="hold" grpId="0" nodeType="withEffect">
                                  <p:stCondLst>
                                    <p:cond delay="0"/>
                                  </p:stCondLst>
                                  <p:childTnLst>
                                    <p:animEffect transition="out" filter="box(in)">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4" presetClass="exit" presetSubtype="16" fill="hold" grpId="0" nodeType="withEffect">
                                  <p:stCondLst>
                                    <p:cond delay="0"/>
                                  </p:stCondLst>
                                  <p:childTnLst>
                                    <p:animEffect transition="out" filter="box(in)">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4" presetClass="exit" presetSubtype="16" fill="hold" grpId="0" nodeType="withEffect">
                                  <p:stCondLst>
                                    <p:cond delay="0"/>
                                  </p:stCondLst>
                                  <p:childTnLst>
                                    <p:animEffect transition="out" filter="box(in)">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4" presetClass="exit" presetSubtype="16" fill="hold" grpId="0" nodeType="withEffect">
                                  <p:stCondLst>
                                    <p:cond delay="0"/>
                                  </p:stCondLst>
                                  <p:childTnLst>
                                    <p:animEffect transition="out" filter="box(in)">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4" presetClass="exit" presetSubtype="16" fill="hold" grpId="0" nodeType="withEffect">
                                  <p:stCondLst>
                                    <p:cond delay="0"/>
                                  </p:stCondLst>
                                  <p:childTnLst>
                                    <p:animEffect transition="out" filter="box(in)">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4" presetClass="exit" presetSubtype="16" fill="hold" grpId="0" nodeType="withEffect">
                                  <p:stCondLst>
                                    <p:cond delay="0"/>
                                  </p:stCondLst>
                                  <p:childTnLst>
                                    <p:animEffect transition="out" filter="box(in)">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4" presetClass="exit" presetSubtype="16" fill="hold" grpId="0" nodeType="withEffect">
                                  <p:stCondLst>
                                    <p:cond delay="0"/>
                                  </p:stCondLst>
                                  <p:childTnLst>
                                    <p:animEffect transition="out" filter="box(in)">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4" presetClass="exit" presetSubtype="16" fill="hold" grpId="0" nodeType="withEffect">
                                  <p:stCondLst>
                                    <p:cond delay="0"/>
                                  </p:stCondLst>
                                  <p:childTnLst>
                                    <p:animEffect transition="out" filter="box(in)">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4" presetClass="exit" presetSubtype="16" fill="hold" grpId="0" nodeType="withEffect">
                                  <p:stCondLst>
                                    <p:cond delay="0"/>
                                  </p:stCondLst>
                                  <p:childTnLst>
                                    <p:animEffect transition="out" filter="box(in)">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4" presetClass="exit" presetSubtype="16" fill="hold" grpId="0" nodeType="withEffect">
                                  <p:stCondLst>
                                    <p:cond delay="0"/>
                                  </p:stCondLst>
                                  <p:childTnLst>
                                    <p:animEffect transition="out" filter="box(in)">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4" presetClass="exit" presetSubtype="16" fill="hold" grpId="0" nodeType="withEffect">
                                  <p:stCondLst>
                                    <p:cond delay="0"/>
                                  </p:stCondLst>
                                  <p:childTnLst>
                                    <p:animEffect transition="out" filter="box(in)">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4" presetClass="exit" presetSubtype="16" fill="hold" grpId="0" nodeType="withEffect">
                                  <p:stCondLst>
                                    <p:cond delay="0"/>
                                  </p:stCondLst>
                                  <p:childTnLst>
                                    <p:animEffect transition="out" filter="box(in)">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4" presetClass="exit" presetSubtype="16" fill="hold" grpId="0" nodeType="withEffect">
                                  <p:stCondLst>
                                    <p:cond delay="0"/>
                                  </p:stCondLst>
                                  <p:childTnLst>
                                    <p:animEffect transition="out" filter="box(in)">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4" presetClass="exit" presetSubtype="16" fill="hold" grpId="0" nodeType="withEffect">
                                  <p:stCondLst>
                                    <p:cond delay="0"/>
                                  </p:stCondLst>
                                  <p:childTnLst>
                                    <p:animEffect transition="out" filter="box(in)">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4" presetClass="exit" presetSubtype="16" fill="hold" grpId="0" nodeType="withEffect">
                                  <p:stCondLst>
                                    <p:cond delay="0"/>
                                  </p:stCondLst>
                                  <p:childTnLst>
                                    <p:animEffect transition="out" filter="box(in)">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4" presetClass="exit" presetSubtype="16" fill="hold" grpId="0" nodeType="withEffect">
                                  <p:stCondLst>
                                    <p:cond delay="0"/>
                                  </p:stCondLst>
                                  <p:childTnLst>
                                    <p:animEffect transition="out" filter="box(in)">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4" presetClass="exit" presetSubtype="16" fill="hold" grpId="0" nodeType="withEffect">
                                  <p:stCondLst>
                                    <p:cond delay="0"/>
                                  </p:stCondLst>
                                  <p:childTnLst>
                                    <p:animEffect transition="out" filter="box(in)">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4" presetClass="exit" presetSubtype="16" fill="hold" grpId="0" nodeType="withEffect">
                                  <p:stCondLst>
                                    <p:cond delay="0"/>
                                  </p:stCondLst>
                                  <p:childTnLst>
                                    <p:animEffect transition="out" filter="box(in)">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4" presetClass="exit" presetSubtype="16" fill="hold" grpId="0" nodeType="withEffect">
                                  <p:stCondLst>
                                    <p:cond delay="0"/>
                                  </p:stCondLst>
                                  <p:childTnLst>
                                    <p:animEffect transition="out" filter="box(in)">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4" presetClass="exit" presetSubtype="16" fill="hold" grpId="0" nodeType="withEffect">
                                  <p:stCondLst>
                                    <p:cond delay="0"/>
                                  </p:stCondLst>
                                  <p:childTnLst>
                                    <p:animEffect transition="out" filter="box(in)">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4" presetClass="exit" presetSubtype="16" fill="hold" grpId="0" nodeType="withEffect">
                                  <p:stCondLst>
                                    <p:cond delay="0"/>
                                  </p:stCondLst>
                                  <p:childTnLst>
                                    <p:animEffect transition="out" filter="box(in)">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4" presetClass="exit" presetSubtype="16" fill="hold" grpId="0" nodeType="withEffect">
                                  <p:stCondLst>
                                    <p:cond delay="0"/>
                                  </p:stCondLst>
                                  <p:childTnLst>
                                    <p:animEffect transition="out" filter="box(in)">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4" presetClass="exit" presetSubtype="16" fill="hold" grpId="0" nodeType="withEffect">
                                  <p:stCondLst>
                                    <p:cond delay="0"/>
                                  </p:stCondLst>
                                  <p:childTnLst>
                                    <p:animEffect transition="out" filter="box(in)">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4" presetClass="exit" presetSubtype="16" fill="hold" grpId="0" nodeType="withEffect">
                                  <p:stCondLst>
                                    <p:cond delay="0"/>
                                  </p:stCondLst>
                                  <p:childTnLst>
                                    <p:animEffect transition="out" filter="box(in)">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4" presetClass="exit" presetSubtype="16" fill="hold" grpId="0" nodeType="withEffect">
                                  <p:stCondLst>
                                    <p:cond delay="0"/>
                                  </p:stCondLst>
                                  <p:childTnLst>
                                    <p:animEffect transition="out" filter="box(in)">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4" presetClass="exit" presetSubtype="16" fill="hold" grpId="0" nodeType="withEffect">
                                  <p:stCondLst>
                                    <p:cond delay="0"/>
                                  </p:stCondLst>
                                  <p:childTnLst>
                                    <p:animEffect transition="out" filter="box(in)">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4" presetClass="exit" presetSubtype="16" fill="hold" grpId="0" nodeType="withEffect">
                                  <p:stCondLst>
                                    <p:cond delay="0"/>
                                  </p:stCondLst>
                                  <p:childTnLst>
                                    <p:animEffect transition="out" filter="box(in)">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4" presetClass="exit" presetSubtype="16" fill="hold" grpId="0" nodeType="withEffect">
                                  <p:stCondLst>
                                    <p:cond delay="0"/>
                                  </p:stCondLst>
                                  <p:childTnLst>
                                    <p:animEffect transition="out" filter="box(in)">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4" presetClass="exit" presetSubtype="16" fill="hold" grpId="0" nodeType="withEffect">
                                  <p:stCondLst>
                                    <p:cond delay="0"/>
                                  </p:stCondLst>
                                  <p:childTnLst>
                                    <p:animEffect transition="out" filter="box(in)">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4" presetClass="exit" presetSubtype="16" fill="hold" grpId="0" nodeType="withEffect">
                                  <p:stCondLst>
                                    <p:cond delay="0"/>
                                  </p:stCondLst>
                                  <p:childTnLst>
                                    <p:animEffect transition="out" filter="box(in)">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4" presetClass="exit" presetSubtype="16" fill="hold" grpId="0" nodeType="withEffect">
                                  <p:stCondLst>
                                    <p:cond delay="0"/>
                                  </p:stCondLst>
                                  <p:childTnLst>
                                    <p:animEffect transition="out" filter="box(in)">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4" presetClass="exit" presetSubtype="16" fill="hold" grpId="0" nodeType="withEffect">
                                  <p:stCondLst>
                                    <p:cond delay="0"/>
                                  </p:stCondLst>
                                  <p:childTnLst>
                                    <p:animEffect transition="out" filter="box(in)">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4" presetClass="exit" presetSubtype="16" fill="hold" grpId="0" nodeType="withEffect">
                                  <p:stCondLst>
                                    <p:cond delay="0"/>
                                  </p:stCondLst>
                                  <p:childTnLst>
                                    <p:animEffect transition="out" filter="box(in)">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3716" y="0"/>
            <a:ext cx="9136568"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withEffect">
                                  <p:stCondLst>
                                    <p:cond delay="0"/>
                                  </p:stCondLst>
                                  <p:childTnLst>
                                    <p:animEffect transition="out" filter="box(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4" presetClass="exit" presetSubtype="16" fill="hold" grpId="0" nodeType="withEffect">
                                  <p:stCondLst>
                                    <p:cond delay="0"/>
                                  </p:stCondLst>
                                  <p:childTnLst>
                                    <p:animEffect transition="out" filter="box(in)">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4" presetClass="exit" presetSubtype="16" fill="hold" grpId="0" nodeType="withEffect">
                                  <p:stCondLst>
                                    <p:cond delay="0"/>
                                  </p:stCondLst>
                                  <p:childTnLst>
                                    <p:animEffect transition="out" filter="box(in)">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4" presetClass="exit" presetSubtype="16" fill="hold" grpId="0" nodeType="withEffect">
                                  <p:stCondLst>
                                    <p:cond delay="0"/>
                                  </p:stCondLst>
                                  <p:childTnLst>
                                    <p:animEffect transition="out" filter="box(in)">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4" presetClass="exit" presetSubtype="16" fill="hold" grpId="0" nodeType="withEffect">
                                  <p:stCondLst>
                                    <p:cond delay="0"/>
                                  </p:stCondLst>
                                  <p:childTnLst>
                                    <p:animEffect transition="out" filter="box(in)">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4" presetClass="exit" presetSubtype="16" fill="hold" grpId="0" nodeType="withEffect">
                                  <p:stCondLst>
                                    <p:cond delay="0"/>
                                  </p:stCondLst>
                                  <p:childTnLst>
                                    <p:animEffect transition="out" filter="box(in)">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4" presetClass="exit" presetSubtype="16" fill="hold" grpId="0" nodeType="withEffect">
                                  <p:stCondLst>
                                    <p:cond delay="0"/>
                                  </p:stCondLst>
                                  <p:childTnLst>
                                    <p:animEffect transition="out" filter="box(in)">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4" presetClass="exit" presetSubtype="16" fill="hold" grpId="0" nodeType="withEffect">
                                  <p:stCondLst>
                                    <p:cond delay="0"/>
                                  </p:stCondLst>
                                  <p:childTnLst>
                                    <p:animEffect transition="out" filter="box(in)">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4" presetClass="exit" presetSubtype="16" fill="hold" grpId="0" nodeType="withEffect">
                                  <p:stCondLst>
                                    <p:cond delay="0"/>
                                  </p:stCondLst>
                                  <p:childTnLst>
                                    <p:animEffect transition="out" filter="box(in)">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4" presetClass="exit" presetSubtype="16" fill="hold" grpId="0" nodeType="withEffect">
                                  <p:stCondLst>
                                    <p:cond delay="0"/>
                                  </p:stCondLst>
                                  <p:childTnLst>
                                    <p:animEffect transition="out" filter="box(in)">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4" presetClass="exit" presetSubtype="16" fill="hold" grpId="0" nodeType="withEffect">
                                  <p:stCondLst>
                                    <p:cond delay="0"/>
                                  </p:stCondLst>
                                  <p:childTnLst>
                                    <p:animEffect transition="out" filter="box(in)">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4" presetClass="exit" presetSubtype="16" fill="hold" grpId="0" nodeType="withEffect">
                                  <p:stCondLst>
                                    <p:cond delay="0"/>
                                  </p:stCondLst>
                                  <p:childTnLst>
                                    <p:animEffect transition="out" filter="box(in)">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4" presetClass="exit" presetSubtype="16" fill="hold" grpId="0" nodeType="withEffect">
                                  <p:stCondLst>
                                    <p:cond delay="0"/>
                                  </p:stCondLst>
                                  <p:childTnLst>
                                    <p:animEffect transition="out" filter="box(in)">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4" presetClass="exit" presetSubtype="16" fill="hold" grpId="0" nodeType="withEffect">
                                  <p:stCondLst>
                                    <p:cond delay="0"/>
                                  </p:stCondLst>
                                  <p:childTnLst>
                                    <p:animEffect transition="out" filter="box(in)">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4" presetClass="exit" presetSubtype="16" fill="hold" grpId="0" nodeType="withEffect">
                                  <p:stCondLst>
                                    <p:cond delay="0"/>
                                  </p:stCondLst>
                                  <p:childTnLst>
                                    <p:animEffect transition="out" filter="box(in)">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4" presetClass="exit" presetSubtype="16" fill="hold" grpId="0" nodeType="withEffect">
                                  <p:stCondLst>
                                    <p:cond delay="0"/>
                                  </p:stCondLst>
                                  <p:childTnLst>
                                    <p:animEffect transition="out" filter="box(in)">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4" presetClass="exit" presetSubtype="16" fill="hold" grpId="0" nodeType="withEffect">
                                  <p:stCondLst>
                                    <p:cond delay="0"/>
                                  </p:stCondLst>
                                  <p:childTnLst>
                                    <p:animEffect transition="out" filter="box(in)">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4" presetClass="exit" presetSubtype="16" fill="hold" grpId="0" nodeType="withEffect">
                                  <p:stCondLst>
                                    <p:cond delay="0"/>
                                  </p:stCondLst>
                                  <p:childTnLst>
                                    <p:animEffect transition="out" filter="box(in)">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4" presetClass="exit" presetSubtype="16" fill="hold" grpId="0" nodeType="withEffect">
                                  <p:stCondLst>
                                    <p:cond delay="0"/>
                                  </p:stCondLst>
                                  <p:childTnLst>
                                    <p:animEffect transition="out" filter="box(in)">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4" presetClass="exit" presetSubtype="16" fill="hold" grpId="0" nodeType="withEffect">
                                  <p:stCondLst>
                                    <p:cond delay="0"/>
                                  </p:stCondLst>
                                  <p:childTnLst>
                                    <p:animEffect transition="out" filter="box(in)">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4" presetClass="exit" presetSubtype="16" fill="hold" grpId="0" nodeType="withEffect">
                                  <p:stCondLst>
                                    <p:cond delay="0"/>
                                  </p:stCondLst>
                                  <p:childTnLst>
                                    <p:animEffect transition="out" filter="box(in)">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4" presetClass="exit" presetSubtype="16" fill="hold" grpId="0" nodeType="withEffect">
                                  <p:stCondLst>
                                    <p:cond delay="0"/>
                                  </p:stCondLst>
                                  <p:childTnLst>
                                    <p:animEffect transition="out" filter="box(in)">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4" presetClass="exit" presetSubtype="16" fill="hold" grpId="0" nodeType="withEffect">
                                  <p:stCondLst>
                                    <p:cond delay="0"/>
                                  </p:stCondLst>
                                  <p:childTnLst>
                                    <p:animEffect transition="out" filter="box(in)">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4" presetClass="exit" presetSubtype="16" fill="hold" grpId="0" nodeType="withEffect">
                                  <p:stCondLst>
                                    <p:cond delay="0"/>
                                  </p:stCondLst>
                                  <p:childTnLst>
                                    <p:animEffect transition="out" filter="box(in)">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4" presetClass="exit" presetSubtype="16" fill="hold" grpId="0" nodeType="withEffect">
                                  <p:stCondLst>
                                    <p:cond delay="0"/>
                                  </p:stCondLst>
                                  <p:childTnLst>
                                    <p:animEffect transition="out" filter="box(in)">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4" presetClass="exit" presetSubtype="16" fill="hold" grpId="0" nodeType="withEffect">
                                  <p:stCondLst>
                                    <p:cond delay="0"/>
                                  </p:stCondLst>
                                  <p:childTnLst>
                                    <p:animEffect transition="out" filter="box(in)">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4" presetClass="exit" presetSubtype="16" fill="hold" grpId="0" nodeType="withEffect">
                                  <p:stCondLst>
                                    <p:cond delay="0"/>
                                  </p:stCondLst>
                                  <p:childTnLst>
                                    <p:animEffect transition="out" filter="box(in)">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4" presetClass="exit" presetSubtype="16" fill="hold" grpId="0" nodeType="withEffect">
                                  <p:stCondLst>
                                    <p:cond delay="0"/>
                                  </p:stCondLst>
                                  <p:childTnLst>
                                    <p:animEffect transition="out" filter="box(in)">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4" presetClass="exit" presetSubtype="16" fill="hold" grpId="0" nodeType="withEffect">
                                  <p:stCondLst>
                                    <p:cond delay="0"/>
                                  </p:stCondLst>
                                  <p:childTnLst>
                                    <p:animEffect transition="out" filter="box(in)">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4" presetClass="exit" presetSubtype="16" fill="hold" grpId="0" nodeType="withEffect">
                                  <p:stCondLst>
                                    <p:cond delay="0"/>
                                  </p:stCondLst>
                                  <p:childTnLst>
                                    <p:animEffect transition="out" filter="box(in)">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4" presetClass="exit" presetSubtype="16" fill="hold" grpId="0" nodeType="withEffect">
                                  <p:stCondLst>
                                    <p:cond delay="0"/>
                                  </p:stCondLst>
                                  <p:childTnLst>
                                    <p:animEffect transition="out" filter="box(in)">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4" presetClass="exit" presetSubtype="16" fill="hold" grpId="0" nodeType="withEffect">
                                  <p:stCondLst>
                                    <p:cond delay="0"/>
                                  </p:stCondLst>
                                  <p:childTnLst>
                                    <p:animEffect transition="out" filter="box(in)">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4" presetClass="exit" presetSubtype="16" fill="hold" grpId="0" nodeType="withEffect">
                                  <p:stCondLst>
                                    <p:cond delay="0"/>
                                  </p:stCondLst>
                                  <p:childTnLst>
                                    <p:animEffect transition="out" filter="box(in)">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4" presetClass="exit" presetSubtype="16" fill="hold" grpId="0" nodeType="withEffect">
                                  <p:stCondLst>
                                    <p:cond delay="0"/>
                                  </p:stCondLst>
                                  <p:childTnLst>
                                    <p:animEffect transition="out" filter="box(in)">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4" presetClass="exit" presetSubtype="16" fill="hold" grpId="0" nodeType="withEffect">
                                  <p:stCondLst>
                                    <p:cond delay="0"/>
                                  </p:stCondLst>
                                  <p:childTnLst>
                                    <p:animEffect transition="out" filter="box(in)">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4" presetClass="exit" presetSubtype="16" fill="hold" grpId="0" nodeType="withEffect">
                                  <p:stCondLst>
                                    <p:cond delay="0"/>
                                  </p:stCondLst>
                                  <p:childTnLst>
                                    <p:animEffect transition="out" filter="box(in)">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4" presetClass="exit" presetSubtype="16" fill="hold" grpId="0" nodeType="withEffect">
                                  <p:stCondLst>
                                    <p:cond delay="0"/>
                                  </p:stCondLst>
                                  <p:childTnLst>
                                    <p:animEffect transition="out" filter="box(in)">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4" presetClass="exit" presetSubtype="16" fill="hold" grpId="0" nodeType="withEffect">
                                  <p:stCondLst>
                                    <p:cond delay="0"/>
                                  </p:stCondLst>
                                  <p:childTnLst>
                                    <p:animEffect transition="out" filter="box(in)">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4" presetClass="exit" presetSubtype="16" fill="hold" grpId="0" nodeType="withEffect">
                                  <p:stCondLst>
                                    <p:cond delay="0"/>
                                  </p:stCondLst>
                                  <p:childTnLst>
                                    <p:animEffect transition="out" filter="box(in)">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4" presetClass="exit" presetSubtype="16" fill="hold" grpId="0" nodeType="withEffect">
                                  <p:stCondLst>
                                    <p:cond delay="0"/>
                                  </p:stCondLst>
                                  <p:childTnLst>
                                    <p:animEffect transition="out" filter="box(in)">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4" presetClass="exit" presetSubtype="16" fill="hold" grpId="0" nodeType="withEffect">
                                  <p:stCondLst>
                                    <p:cond delay="0"/>
                                  </p:stCondLst>
                                  <p:childTnLst>
                                    <p:animEffect transition="out" filter="box(in)">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4" presetClass="exit" presetSubtype="16" fill="hold" grpId="0" nodeType="withEffect">
                                  <p:stCondLst>
                                    <p:cond delay="0"/>
                                  </p:stCondLst>
                                  <p:childTnLst>
                                    <p:animEffect transition="out" filter="box(in)">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4" presetClass="exit" presetSubtype="16" fill="hold" grpId="0" nodeType="withEffect">
                                  <p:stCondLst>
                                    <p:cond delay="0"/>
                                  </p:stCondLst>
                                  <p:childTnLst>
                                    <p:animEffect transition="out" filter="box(in)">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4" presetClass="exit" presetSubtype="16" fill="hold" grpId="0" nodeType="withEffect">
                                  <p:stCondLst>
                                    <p:cond delay="0"/>
                                  </p:stCondLst>
                                  <p:childTnLst>
                                    <p:animEffect transition="out" filter="box(in)">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4" presetClass="exit" presetSubtype="16" fill="hold" grpId="0" nodeType="withEffect">
                                  <p:stCondLst>
                                    <p:cond delay="0"/>
                                  </p:stCondLst>
                                  <p:childTnLst>
                                    <p:animEffect transition="out" filter="box(in)">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4" presetClass="exit" presetSubtype="16" fill="hold" grpId="0" nodeType="withEffect">
                                  <p:stCondLst>
                                    <p:cond delay="0"/>
                                  </p:stCondLst>
                                  <p:childTnLst>
                                    <p:animEffect transition="out" filter="box(in)">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4" presetClass="exit" presetSubtype="16" fill="hold" grpId="0" nodeType="withEffect">
                                  <p:stCondLst>
                                    <p:cond delay="0"/>
                                  </p:stCondLst>
                                  <p:childTnLst>
                                    <p:animEffect transition="out" filter="box(in)">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4" presetClass="exit" presetSubtype="16" fill="hold" grpId="0" nodeType="withEffect">
                                  <p:stCondLst>
                                    <p:cond delay="0"/>
                                  </p:stCondLst>
                                  <p:childTnLst>
                                    <p:animEffect transition="out" filter="box(in)">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4" presetClass="exit" presetSubtype="16" fill="hold" grpId="0" nodeType="withEffect">
                                  <p:stCondLst>
                                    <p:cond delay="0"/>
                                  </p:stCondLst>
                                  <p:childTnLst>
                                    <p:animEffect transition="out" filter="box(in)">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4" presetClass="exit" presetSubtype="16" fill="hold" grpId="0" nodeType="withEffect">
                                  <p:stCondLst>
                                    <p:cond delay="0"/>
                                  </p:stCondLst>
                                  <p:childTnLst>
                                    <p:animEffect transition="out" filter="box(in)">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4" presetClass="exit" presetSubtype="16" fill="hold" grpId="0" nodeType="withEffect">
                                  <p:stCondLst>
                                    <p:cond delay="0"/>
                                  </p:stCondLst>
                                  <p:childTnLst>
                                    <p:animEffect transition="out" filter="box(in)">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4" presetClass="exit" presetSubtype="16" fill="hold" grpId="0" nodeType="withEffect">
                                  <p:stCondLst>
                                    <p:cond delay="0"/>
                                  </p:stCondLst>
                                  <p:childTnLst>
                                    <p:animEffect transition="out" filter="box(in)">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4" presetClass="exit" presetSubtype="16" fill="hold" grpId="0" nodeType="withEffect">
                                  <p:stCondLst>
                                    <p:cond delay="0"/>
                                  </p:stCondLst>
                                  <p:childTnLst>
                                    <p:animEffect transition="out" filter="box(in)">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4" presetClass="exit" presetSubtype="16" fill="hold" grpId="0" nodeType="withEffect">
                                  <p:stCondLst>
                                    <p:cond delay="0"/>
                                  </p:stCondLst>
                                  <p:childTnLst>
                                    <p:animEffect transition="out" filter="box(in)">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4" presetClass="exit" presetSubtype="16" fill="hold" grpId="0" nodeType="withEffect">
                                  <p:stCondLst>
                                    <p:cond delay="0"/>
                                  </p:stCondLst>
                                  <p:childTnLst>
                                    <p:animEffect transition="out" filter="box(in)">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4" presetClass="exit" presetSubtype="16" fill="hold" grpId="0" nodeType="withEffect">
                                  <p:stCondLst>
                                    <p:cond delay="0"/>
                                  </p:stCondLst>
                                  <p:childTnLst>
                                    <p:animEffect transition="out" filter="box(in)">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4" presetClass="exit" presetSubtype="16" fill="hold" grpId="0" nodeType="withEffect">
                                  <p:stCondLst>
                                    <p:cond delay="0"/>
                                  </p:stCondLst>
                                  <p:childTnLst>
                                    <p:animEffect transition="out" filter="box(in)">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4" presetClass="exit" presetSubtype="16" fill="hold" grpId="0" nodeType="withEffect">
                                  <p:stCondLst>
                                    <p:cond delay="0"/>
                                  </p:stCondLst>
                                  <p:childTnLst>
                                    <p:animEffect transition="out" filter="box(in)">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3716" y="0"/>
            <a:ext cx="9136568"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143900"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143900"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143900"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143900"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143900"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143900" y="4286268"/>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3" presetClass="exit" presetSubtype="5" fill="hold" grpId="0" nodeType="withEffect">
                                  <p:stCondLst>
                                    <p:cond delay="0"/>
                                  </p:stCondLst>
                                  <p:childTnLst>
                                    <p:animEffect transition="out" filter="blinds(vertical)">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3" presetClass="exit" presetSubtype="5" fill="hold" grpId="0" nodeType="withEffect">
                                  <p:stCondLst>
                                    <p:cond delay="0"/>
                                  </p:stCondLst>
                                  <p:childTnLst>
                                    <p:animEffect transition="out" filter="blinds(vertical)">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3" presetClass="exit" presetSubtype="5" fill="hold" grpId="0" nodeType="withEffect">
                                  <p:stCondLst>
                                    <p:cond delay="0"/>
                                  </p:stCondLst>
                                  <p:childTnLst>
                                    <p:animEffect transition="out" filter="blinds(vertical)">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3" presetClass="exit" presetSubtype="5" fill="hold" grpId="0" nodeType="withEffect">
                                  <p:stCondLst>
                                    <p:cond delay="0"/>
                                  </p:stCondLst>
                                  <p:childTnLst>
                                    <p:animEffect transition="out" filter="blinds(vertical)">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3" presetClass="exit" presetSubtype="5" fill="hold" grpId="0" nodeType="withEffect">
                                  <p:stCondLst>
                                    <p:cond delay="0"/>
                                  </p:stCondLst>
                                  <p:childTnLst>
                                    <p:animEffect transition="out" filter="blinds(vertical)">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3" presetClass="exit" presetSubtype="5" fill="hold" grpId="0" nodeType="withEffect">
                                  <p:stCondLst>
                                    <p:cond delay="0"/>
                                  </p:stCondLst>
                                  <p:childTnLst>
                                    <p:animEffect transition="out" filter="blinds(vertical)">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3" presetClass="exit" presetSubtype="5" fill="hold" grpId="0" nodeType="withEffect">
                                  <p:stCondLst>
                                    <p:cond delay="0"/>
                                  </p:stCondLst>
                                  <p:childTnLst>
                                    <p:animEffect transition="out" filter="blinds(vertical)">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3" presetClass="exit" presetSubtype="5" fill="hold" grpId="0" nodeType="withEffect">
                                  <p:stCondLst>
                                    <p:cond delay="0"/>
                                  </p:stCondLst>
                                  <p:childTnLst>
                                    <p:animEffect transition="out" filter="blinds(vertical)">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3" presetClass="exit" presetSubtype="5" fill="hold" grpId="0" nodeType="withEffect">
                                  <p:stCondLst>
                                    <p:cond delay="0"/>
                                  </p:stCondLst>
                                  <p:childTnLst>
                                    <p:animEffect transition="out" filter="blinds(vertical)">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3" presetClass="exit" presetSubtype="5" fill="hold" grpId="0" nodeType="withEffect">
                                  <p:stCondLst>
                                    <p:cond delay="0"/>
                                  </p:stCondLst>
                                  <p:childTnLst>
                                    <p:animEffect transition="out" filter="blinds(vertical)">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3" presetClass="exit" presetSubtype="5" fill="hold" grpId="0" nodeType="withEffect">
                                  <p:stCondLst>
                                    <p:cond delay="0"/>
                                  </p:stCondLst>
                                  <p:childTnLst>
                                    <p:animEffect transition="out" filter="blinds(vertical)">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3" presetClass="exit" presetSubtype="5" fill="hold" grpId="0" nodeType="withEffect">
                                  <p:stCondLst>
                                    <p:cond delay="0"/>
                                  </p:stCondLst>
                                  <p:childTnLst>
                                    <p:animEffect transition="out" filter="blinds(vertical)">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3" presetClass="exit" presetSubtype="5" fill="hold" grpId="0" nodeType="withEffect">
                                  <p:stCondLst>
                                    <p:cond delay="0"/>
                                  </p:stCondLst>
                                  <p:childTnLst>
                                    <p:animEffect transition="out" filter="blinds(vertical)">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3" presetClass="exit" presetSubtype="5" fill="hold" grpId="0" nodeType="withEffect">
                                  <p:stCondLst>
                                    <p:cond delay="0"/>
                                  </p:stCondLst>
                                  <p:childTnLst>
                                    <p:animEffect transition="out" filter="blinds(vertical)">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3" presetClass="exit" presetSubtype="5" fill="hold" grpId="0" nodeType="withEffect">
                                  <p:stCondLst>
                                    <p:cond delay="0"/>
                                  </p:stCondLst>
                                  <p:childTnLst>
                                    <p:animEffect transition="out" filter="blinds(vertical)">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3" presetClass="exit" presetSubtype="5" fill="hold" grpId="0" nodeType="withEffect">
                                  <p:stCondLst>
                                    <p:cond delay="0"/>
                                  </p:stCondLst>
                                  <p:childTnLst>
                                    <p:animEffect transition="out" filter="blinds(vertical)">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3" presetClass="exit" presetSubtype="5" fill="hold" grpId="0" nodeType="withEffect">
                                  <p:stCondLst>
                                    <p:cond delay="0"/>
                                  </p:stCondLst>
                                  <p:childTnLst>
                                    <p:animEffect transition="out" filter="blinds(vertical)">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3" presetClass="exit" presetSubtype="5" fill="hold" grpId="0" nodeType="withEffect">
                                  <p:stCondLst>
                                    <p:cond delay="0"/>
                                  </p:stCondLst>
                                  <p:childTnLst>
                                    <p:animEffect transition="out" filter="blinds(vertical)">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3" presetClass="exit" presetSubtype="5" fill="hold" grpId="0" nodeType="withEffect">
                                  <p:stCondLst>
                                    <p:cond delay="0"/>
                                  </p:stCondLst>
                                  <p:childTnLst>
                                    <p:animEffect transition="out" filter="blinds(vertical)">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3" presetClass="exit" presetSubtype="5" fill="hold" grpId="0" nodeType="withEffect">
                                  <p:stCondLst>
                                    <p:cond delay="0"/>
                                  </p:stCondLst>
                                  <p:childTnLst>
                                    <p:animEffect transition="out" filter="blinds(vertical)">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3" presetClass="exit" presetSubtype="5" fill="hold" grpId="0" nodeType="withEffect">
                                  <p:stCondLst>
                                    <p:cond delay="0"/>
                                  </p:stCondLst>
                                  <p:childTnLst>
                                    <p:animEffect transition="out" filter="blinds(vertical)">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3" presetClass="exit" presetSubtype="5" fill="hold" grpId="0" nodeType="withEffect">
                                  <p:stCondLst>
                                    <p:cond delay="0"/>
                                  </p:stCondLst>
                                  <p:childTnLst>
                                    <p:animEffect transition="out" filter="blinds(vertical)">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3" presetClass="exit" presetSubtype="5" fill="hold" grpId="0" nodeType="withEffect">
                                  <p:stCondLst>
                                    <p:cond delay="0"/>
                                  </p:stCondLst>
                                  <p:childTnLst>
                                    <p:animEffect transition="out" filter="blinds(vertical)">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3" presetClass="exit" presetSubtype="5" fill="hold" grpId="0" nodeType="withEffect">
                                  <p:stCondLst>
                                    <p:cond delay="0"/>
                                  </p:stCondLst>
                                  <p:childTnLst>
                                    <p:animEffect transition="out" filter="blinds(vertical)">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3" presetClass="exit" presetSubtype="5" fill="hold" grpId="0" nodeType="withEffect">
                                  <p:stCondLst>
                                    <p:cond delay="0"/>
                                  </p:stCondLst>
                                  <p:childTnLst>
                                    <p:animEffect transition="out" filter="blinds(vertical)">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3" presetClass="exit" presetSubtype="5" fill="hold" grpId="0" nodeType="withEffect">
                                  <p:stCondLst>
                                    <p:cond delay="0"/>
                                  </p:stCondLst>
                                  <p:childTnLst>
                                    <p:animEffect transition="out" filter="blinds(vertical)">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3" presetClass="exit" presetSubtype="5" fill="hold" grpId="0" nodeType="withEffect">
                                  <p:stCondLst>
                                    <p:cond delay="0"/>
                                  </p:stCondLst>
                                  <p:childTnLst>
                                    <p:animEffect transition="out" filter="blinds(vertical)">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3" presetClass="exit" presetSubtype="5" fill="hold" grpId="0" nodeType="withEffect">
                                  <p:stCondLst>
                                    <p:cond delay="0"/>
                                  </p:stCondLst>
                                  <p:childTnLst>
                                    <p:animEffect transition="out" filter="blinds(vertical)">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3" presetClass="exit" presetSubtype="5" fill="hold" grpId="0" nodeType="withEffect">
                                  <p:stCondLst>
                                    <p:cond delay="0"/>
                                  </p:stCondLst>
                                  <p:childTnLst>
                                    <p:animEffect transition="out" filter="blinds(vertical)">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3" presetClass="exit" presetSubtype="5" fill="hold" grpId="0" nodeType="withEffect">
                                  <p:stCondLst>
                                    <p:cond delay="0"/>
                                  </p:stCondLst>
                                  <p:childTnLst>
                                    <p:animEffect transition="out" filter="blinds(vertical)">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3" presetClass="exit" presetSubtype="5" fill="hold" grpId="0" nodeType="withEffect">
                                  <p:stCondLst>
                                    <p:cond delay="0"/>
                                  </p:stCondLst>
                                  <p:childTnLst>
                                    <p:animEffect transition="out" filter="blinds(vertical)">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3" presetClass="exit" presetSubtype="5" fill="hold" grpId="0" nodeType="withEffect">
                                  <p:stCondLst>
                                    <p:cond delay="0"/>
                                  </p:stCondLst>
                                  <p:childTnLst>
                                    <p:animEffect transition="out" filter="blinds(vertical)">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3" presetClass="exit" presetSubtype="5" fill="hold" grpId="0" nodeType="withEffect">
                                  <p:stCondLst>
                                    <p:cond delay="0"/>
                                  </p:stCondLst>
                                  <p:childTnLst>
                                    <p:animEffect transition="out" filter="blinds(vertical)">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3" presetClass="exit" presetSubtype="5" fill="hold" grpId="0" nodeType="withEffect">
                                  <p:stCondLst>
                                    <p:cond delay="0"/>
                                  </p:stCondLst>
                                  <p:childTnLst>
                                    <p:animEffect transition="out" filter="blinds(vertical)">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3" presetClass="exit" presetSubtype="5" fill="hold" grpId="0" nodeType="withEffect">
                                  <p:stCondLst>
                                    <p:cond delay="0"/>
                                  </p:stCondLst>
                                  <p:childTnLst>
                                    <p:animEffect transition="out" filter="blinds(vertical)">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3" presetClass="exit" presetSubtype="5" fill="hold" grpId="0" nodeType="withEffect">
                                  <p:stCondLst>
                                    <p:cond delay="0"/>
                                  </p:stCondLst>
                                  <p:childTnLst>
                                    <p:animEffect transition="out" filter="blinds(vertical)">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3" presetClass="exit" presetSubtype="5" fill="hold" grpId="0" nodeType="withEffect">
                                  <p:stCondLst>
                                    <p:cond delay="0"/>
                                  </p:stCondLst>
                                  <p:childTnLst>
                                    <p:animEffect transition="out" filter="blinds(vertical)">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3" presetClass="exit" presetSubtype="5" fill="hold" grpId="0" nodeType="withEffect">
                                  <p:stCondLst>
                                    <p:cond delay="0"/>
                                  </p:stCondLst>
                                  <p:childTnLst>
                                    <p:animEffect transition="out" filter="blinds(vertical)">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3" presetClass="exit" presetSubtype="5" fill="hold" grpId="0" nodeType="withEffect">
                                  <p:stCondLst>
                                    <p:cond delay="0"/>
                                  </p:stCondLst>
                                  <p:childTnLst>
                                    <p:animEffect transition="out" filter="blinds(vertical)">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3" presetClass="exit" presetSubtype="5" fill="hold" grpId="0" nodeType="withEffect">
                                  <p:stCondLst>
                                    <p:cond delay="0"/>
                                  </p:stCondLst>
                                  <p:childTnLst>
                                    <p:animEffect transition="out" filter="blinds(vertical)">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3" presetClass="exit" presetSubtype="5" fill="hold" grpId="0" nodeType="withEffect">
                                  <p:stCondLst>
                                    <p:cond delay="0"/>
                                  </p:stCondLst>
                                  <p:childTnLst>
                                    <p:animEffect transition="out" filter="blinds(vertical)">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3" presetClass="exit" presetSubtype="5" fill="hold" grpId="0" nodeType="withEffect">
                                  <p:stCondLst>
                                    <p:cond delay="0"/>
                                  </p:stCondLst>
                                  <p:childTnLst>
                                    <p:animEffect transition="out" filter="blinds(vertical)">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3" presetClass="exit" presetSubtype="5" fill="hold" grpId="0" nodeType="withEffect">
                                  <p:stCondLst>
                                    <p:cond delay="0"/>
                                  </p:stCondLst>
                                  <p:childTnLst>
                                    <p:animEffect transition="out" filter="blinds(vertical)">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3" presetClass="exit" presetSubtype="5" fill="hold" grpId="0" nodeType="withEffect">
                                  <p:stCondLst>
                                    <p:cond delay="0"/>
                                  </p:stCondLst>
                                  <p:childTnLst>
                                    <p:animEffect transition="out" filter="blinds(vertical)">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3" presetClass="exit" presetSubtype="5" fill="hold" grpId="0" nodeType="withEffect">
                                  <p:stCondLst>
                                    <p:cond delay="0"/>
                                  </p:stCondLst>
                                  <p:childTnLst>
                                    <p:animEffect transition="out" filter="blinds(vertical)">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3" presetClass="exit" presetSubtype="5" fill="hold" grpId="0" nodeType="withEffect">
                                  <p:stCondLst>
                                    <p:cond delay="0"/>
                                  </p:stCondLst>
                                  <p:childTnLst>
                                    <p:animEffect transition="out" filter="blinds(vertical)">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3" presetClass="exit" presetSubtype="5" fill="hold" grpId="0" nodeType="withEffect">
                                  <p:stCondLst>
                                    <p:cond delay="0"/>
                                  </p:stCondLst>
                                  <p:childTnLst>
                                    <p:animEffect transition="out" filter="blinds(vertical)">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3" presetClass="exit" presetSubtype="5" fill="hold" grpId="0" nodeType="withEffect">
                                  <p:stCondLst>
                                    <p:cond delay="0"/>
                                  </p:stCondLst>
                                  <p:childTnLst>
                                    <p:animEffect transition="out" filter="blinds(vertical)">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Imagen3.jpg"/>
          <p:cNvPicPr>
            <a:picLocks noChangeAspect="1"/>
          </p:cNvPicPr>
          <p:nvPr/>
        </p:nvPicPr>
        <p:blipFill>
          <a:blip r:embed="rId2"/>
          <a:stretch>
            <a:fillRect/>
          </a:stretch>
        </p:blipFill>
        <p:spPr>
          <a:xfrm>
            <a:off x="9648" y="0"/>
            <a:ext cx="9124703" cy="5143500"/>
          </a:xfrm>
          <a:prstGeom prst="rect">
            <a:avLst/>
          </a:prstGeom>
        </p:spPr>
      </p:pic>
      <p:sp>
        <p:nvSpPr>
          <p:cNvPr id="6" name="5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57213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57213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57213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557213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57213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grpId="0" nodeType="withEffect">
                                  <p:stCondLst>
                                    <p:cond delay="0"/>
                                  </p:stCondLst>
                                  <p:childTnLst>
                                    <p:animEffect transition="out" filter="wheel(1)">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1" presetClass="exit" presetSubtype="1" fill="hold" grpId="0" nodeType="withEffect">
                                  <p:stCondLst>
                                    <p:cond delay="0"/>
                                  </p:stCondLst>
                                  <p:childTnLst>
                                    <p:animEffect transition="out" filter="wheel(1)">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21" presetClass="exit" presetSubtype="1" fill="hold" grpId="0" nodeType="withEffect">
                                  <p:stCondLst>
                                    <p:cond delay="0"/>
                                  </p:stCondLst>
                                  <p:childTnLst>
                                    <p:animEffect transition="out" filter="wheel(1)">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21" presetClass="exit" presetSubtype="1" fill="hold" grpId="0" nodeType="withEffect">
                                  <p:stCondLst>
                                    <p:cond delay="0"/>
                                  </p:stCondLst>
                                  <p:childTnLst>
                                    <p:animEffect transition="out" filter="wheel(1)">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21" presetClass="exit" presetSubtype="1" fill="hold" grpId="0" nodeType="withEffect">
                                  <p:stCondLst>
                                    <p:cond delay="0"/>
                                  </p:stCondLst>
                                  <p:childTnLst>
                                    <p:animEffect transition="out" filter="wheel(1)">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21" presetClass="exit" presetSubtype="1" fill="hold" grpId="0" nodeType="withEffect">
                                  <p:stCondLst>
                                    <p:cond delay="0"/>
                                  </p:stCondLst>
                                  <p:childTnLst>
                                    <p:animEffect transition="out" filter="wheel(1)">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21" presetClass="exit" presetSubtype="1" fill="hold" grpId="0" nodeType="withEffect">
                                  <p:stCondLst>
                                    <p:cond delay="0"/>
                                  </p:stCondLst>
                                  <p:childTnLst>
                                    <p:animEffect transition="out" filter="wheel(1)">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21" presetClass="exit" presetSubtype="1" fill="hold" grpId="0" nodeType="withEffect">
                                  <p:stCondLst>
                                    <p:cond delay="0"/>
                                  </p:stCondLst>
                                  <p:childTnLst>
                                    <p:animEffect transition="out" filter="wheel(1)">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21" presetClass="exit" presetSubtype="1" fill="hold" grpId="0" nodeType="withEffect">
                                  <p:stCondLst>
                                    <p:cond delay="0"/>
                                  </p:stCondLst>
                                  <p:childTnLst>
                                    <p:animEffect transition="out" filter="wheel(1)">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21" presetClass="exit" presetSubtype="1" fill="hold" grpId="0" nodeType="withEffect">
                                  <p:stCondLst>
                                    <p:cond delay="0"/>
                                  </p:stCondLst>
                                  <p:childTnLst>
                                    <p:animEffect transition="out" filter="wheel(1)">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21" presetClass="exit" presetSubtype="1" fill="hold" grpId="0" nodeType="withEffect">
                                  <p:stCondLst>
                                    <p:cond delay="0"/>
                                  </p:stCondLst>
                                  <p:childTnLst>
                                    <p:animEffect transition="out" filter="wheel(1)">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21" presetClass="exit" presetSubtype="1" fill="hold" grpId="0" nodeType="withEffect">
                                  <p:stCondLst>
                                    <p:cond delay="0"/>
                                  </p:stCondLst>
                                  <p:childTnLst>
                                    <p:animEffect transition="out" filter="wheel(1)">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21" presetClass="exit" presetSubtype="1" fill="hold" grpId="0" nodeType="withEffect">
                                  <p:stCondLst>
                                    <p:cond delay="0"/>
                                  </p:stCondLst>
                                  <p:childTnLst>
                                    <p:animEffect transition="out" filter="wheel(1)">
                                      <p:cBhvr>
                                        <p:cTn id="42" dur="5000"/>
                                        <p:tgtEl>
                                          <p:spTgt spid="18"/>
                                        </p:tgtEl>
                                      </p:cBhvr>
                                    </p:animEffect>
                                    <p:set>
                                      <p:cBhvr>
                                        <p:cTn id="43" dur="1" fill="hold">
                                          <p:stCondLst>
                                            <p:cond delay="4999"/>
                                          </p:stCondLst>
                                        </p:cTn>
                                        <p:tgtEl>
                                          <p:spTgt spid="18"/>
                                        </p:tgtEl>
                                        <p:attrNameLst>
                                          <p:attrName>style.visibility</p:attrName>
                                        </p:attrNameLst>
                                      </p:cBhvr>
                                      <p:to>
                                        <p:strVal val="hidden"/>
                                      </p:to>
                                    </p:set>
                                  </p:childTnLst>
                                </p:cTn>
                              </p:par>
                              <p:par>
                                <p:cTn id="44" presetID="21" presetClass="exit" presetSubtype="1" fill="hold" grpId="0" nodeType="withEffect">
                                  <p:stCondLst>
                                    <p:cond delay="0"/>
                                  </p:stCondLst>
                                  <p:childTnLst>
                                    <p:animEffect transition="out" filter="wheel(1)">
                                      <p:cBhvr>
                                        <p:cTn id="45" dur="5000"/>
                                        <p:tgtEl>
                                          <p:spTgt spid="19"/>
                                        </p:tgtEl>
                                      </p:cBhvr>
                                    </p:animEffect>
                                    <p:set>
                                      <p:cBhvr>
                                        <p:cTn id="46" dur="1" fill="hold">
                                          <p:stCondLst>
                                            <p:cond delay="4999"/>
                                          </p:stCondLst>
                                        </p:cTn>
                                        <p:tgtEl>
                                          <p:spTgt spid="19"/>
                                        </p:tgtEl>
                                        <p:attrNameLst>
                                          <p:attrName>style.visibility</p:attrName>
                                        </p:attrNameLst>
                                      </p:cBhvr>
                                      <p:to>
                                        <p:strVal val="hidden"/>
                                      </p:to>
                                    </p:set>
                                  </p:childTnLst>
                                </p:cTn>
                              </p:par>
                              <p:par>
                                <p:cTn id="47" presetID="21" presetClass="exit" presetSubtype="1" fill="hold" grpId="0" nodeType="withEffect">
                                  <p:stCondLst>
                                    <p:cond delay="0"/>
                                  </p:stCondLst>
                                  <p:childTnLst>
                                    <p:animEffect transition="out" filter="wheel(1)">
                                      <p:cBhvr>
                                        <p:cTn id="48" dur="5000"/>
                                        <p:tgtEl>
                                          <p:spTgt spid="20"/>
                                        </p:tgtEl>
                                      </p:cBhvr>
                                    </p:animEffect>
                                    <p:set>
                                      <p:cBhvr>
                                        <p:cTn id="49" dur="1" fill="hold">
                                          <p:stCondLst>
                                            <p:cond delay="4999"/>
                                          </p:stCondLst>
                                        </p:cTn>
                                        <p:tgtEl>
                                          <p:spTgt spid="20"/>
                                        </p:tgtEl>
                                        <p:attrNameLst>
                                          <p:attrName>style.visibility</p:attrName>
                                        </p:attrNameLst>
                                      </p:cBhvr>
                                      <p:to>
                                        <p:strVal val="hidden"/>
                                      </p:to>
                                    </p:set>
                                  </p:childTnLst>
                                </p:cTn>
                              </p:par>
                              <p:par>
                                <p:cTn id="50" presetID="21" presetClass="exit" presetSubtype="1" fill="hold" grpId="0" nodeType="withEffect">
                                  <p:stCondLst>
                                    <p:cond delay="0"/>
                                  </p:stCondLst>
                                  <p:childTnLst>
                                    <p:animEffect transition="out" filter="wheel(1)">
                                      <p:cBhvr>
                                        <p:cTn id="51" dur="5000"/>
                                        <p:tgtEl>
                                          <p:spTgt spid="21"/>
                                        </p:tgtEl>
                                      </p:cBhvr>
                                    </p:animEffect>
                                    <p:set>
                                      <p:cBhvr>
                                        <p:cTn id="52" dur="1" fill="hold">
                                          <p:stCondLst>
                                            <p:cond delay="4999"/>
                                          </p:stCondLst>
                                        </p:cTn>
                                        <p:tgtEl>
                                          <p:spTgt spid="21"/>
                                        </p:tgtEl>
                                        <p:attrNameLst>
                                          <p:attrName>style.visibility</p:attrName>
                                        </p:attrNameLst>
                                      </p:cBhvr>
                                      <p:to>
                                        <p:strVal val="hidden"/>
                                      </p:to>
                                    </p:set>
                                  </p:childTnLst>
                                </p:cTn>
                              </p:par>
                              <p:par>
                                <p:cTn id="53" presetID="21" presetClass="exit" presetSubtype="1" fill="hold" grpId="0" nodeType="withEffect">
                                  <p:stCondLst>
                                    <p:cond delay="0"/>
                                  </p:stCondLst>
                                  <p:childTnLst>
                                    <p:animEffect transition="out" filter="wheel(1)">
                                      <p:cBhvr>
                                        <p:cTn id="54" dur="5000"/>
                                        <p:tgtEl>
                                          <p:spTgt spid="22"/>
                                        </p:tgtEl>
                                      </p:cBhvr>
                                    </p:animEffect>
                                    <p:set>
                                      <p:cBhvr>
                                        <p:cTn id="55" dur="1" fill="hold">
                                          <p:stCondLst>
                                            <p:cond delay="4999"/>
                                          </p:stCondLst>
                                        </p:cTn>
                                        <p:tgtEl>
                                          <p:spTgt spid="22"/>
                                        </p:tgtEl>
                                        <p:attrNameLst>
                                          <p:attrName>style.visibility</p:attrName>
                                        </p:attrNameLst>
                                      </p:cBhvr>
                                      <p:to>
                                        <p:strVal val="hidden"/>
                                      </p:to>
                                    </p:set>
                                  </p:childTnLst>
                                </p:cTn>
                              </p:par>
                              <p:par>
                                <p:cTn id="56" presetID="21" presetClass="exit" presetSubtype="1" fill="hold" grpId="0" nodeType="withEffect">
                                  <p:stCondLst>
                                    <p:cond delay="0"/>
                                  </p:stCondLst>
                                  <p:childTnLst>
                                    <p:animEffect transition="out" filter="wheel(1)">
                                      <p:cBhvr>
                                        <p:cTn id="57" dur="5000"/>
                                        <p:tgtEl>
                                          <p:spTgt spid="23"/>
                                        </p:tgtEl>
                                      </p:cBhvr>
                                    </p:animEffect>
                                    <p:set>
                                      <p:cBhvr>
                                        <p:cTn id="58" dur="1" fill="hold">
                                          <p:stCondLst>
                                            <p:cond delay="4999"/>
                                          </p:stCondLst>
                                        </p:cTn>
                                        <p:tgtEl>
                                          <p:spTgt spid="23"/>
                                        </p:tgtEl>
                                        <p:attrNameLst>
                                          <p:attrName>style.visibility</p:attrName>
                                        </p:attrNameLst>
                                      </p:cBhvr>
                                      <p:to>
                                        <p:strVal val="hidden"/>
                                      </p:to>
                                    </p:set>
                                  </p:childTnLst>
                                </p:cTn>
                              </p:par>
                              <p:par>
                                <p:cTn id="59" presetID="21" presetClass="exit" presetSubtype="1" fill="hold" grpId="0" nodeType="withEffect">
                                  <p:stCondLst>
                                    <p:cond delay="0"/>
                                  </p:stCondLst>
                                  <p:childTnLst>
                                    <p:animEffect transition="out" filter="wheel(1)">
                                      <p:cBhvr>
                                        <p:cTn id="60" dur="5000"/>
                                        <p:tgtEl>
                                          <p:spTgt spid="24"/>
                                        </p:tgtEl>
                                      </p:cBhvr>
                                    </p:animEffect>
                                    <p:set>
                                      <p:cBhvr>
                                        <p:cTn id="61" dur="1" fill="hold">
                                          <p:stCondLst>
                                            <p:cond delay="4999"/>
                                          </p:stCondLst>
                                        </p:cTn>
                                        <p:tgtEl>
                                          <p:spTgt spid="24"/>
                                        </p:tgtEl>
                                        <p:attrNameLst>
                                          <p:attrName>style.visibility</p:attrName>
                                        </p:attrNameLst>
                                      </p:cBhvr>
                                      <p:to>
                                        <p:strVal val="hidden"/>
                                      </p:to>
                                    </p:set>
                                  </p:childTnLst>
                                </p:cTn>
                              </p:par>
                              <p:par>
                                <p:cTn id="62" presetID="21" presetClass="exit" presetSubtype="1" fill="hold" grpId="0" nodeType="withEffect">
                                  <p:stCondLst>
                                    <p:cond delay="0"/>
                                  </p:stCondLst>
                                  <p:childTnLst>
                                    <p:animEffect transition="out" filter="wheel(1)">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21" presetClass="exit" presetSubtype="1" fill="hold" grpId="0" nodeType="withEffect">
                                  <p:stCondLst>
                                    <p:cond delay="0"/>
                                  </p:stCondLst>
                                  <p:childTnLst>
                                    <p:animEffect transition="out" filter="wheel(1)">
                                      <p:cBhvr>
                                        <p:cTn id="66" dur="5000"/>
                                        <p:tgtEl>
                                          <p:spTgt spid="26"/>
                                        </p:tgtEl>
                                      </p:cBhvr>
                                    </p:animEffect>
                                    <p:set>
                                      <p:cBhvr>
                                        <p:cTn id="67" dur="1" fill="hold">
                                          <p:stCondLst>
                                            <p:cond delay="4999"/>
                                          </p:stCondLst>
                                        </p:cTn>
                                        <p:tgtEl>
                                          <p:spTgt spid="26"/>
                                        </p:tgtEl>
                                        <p:attrNameLst>
                                          <p:attrName>style.visibility</p:attrName>
                                        </p:attrNameLst>
                                      </p:cBhvr>
                                      <p:to>
                                        <p:strVal val="hidden"/>
                                      </p:to>
                                    </p:set>
                                  </p:childTnLst>
                                </p:cTn>
                              </p:par>
                              <p:par>
                                <p:cTn id="68" presetID="21" presetClass="exit" presetSubtype="1" fill="hold" grpId="0" nodeType="withEffect">
                                  <p:stCondLst>
                                    <p:cond delay="0"/>
                                  </p:stCondLst>
                                  <p:childTnLst>
                                    <p:animEffect transition="out" filter="wheel(1)">
                                      <p:cBhvr>
                                        <p:cTn id="69" dur="5000"/>
                                        <p:tgtEl>
                                          <p:spTgt spid="27"/>
                                        </p:tgtEl>
                                      </p:cBhvr>
                                    </p:animEffect>
                                    <p:set>
                                      <p:cBhvr>
                                        <p:cTn id="70" dur="1" fill="hold">
                                          <p:stCondLst>
                                            <p:cond delay="4999"/>
                                          </p:stCondLst>
                                        </p:cTn>
                                        <p:tgtEl>
                                          <p:spTgt spid="27"/>
                                        </p:tgtEl>
                                        <p:attrNameLst>
                                          <p:attrName>style.visibility</p:attrName>
                                        </p:attrNameLst>
                                      </p:cBhvr>
                                      <p:to>
                                        <p:strVal val="hidden"/>
                                      </p:to>
                                    </p:set>
                                  </p:childTnLst>
                                </p:cTn>
                              </p:par>
                              <p:par>
                                <p:cTn id="71" presetID="21" presetClass="exit" presetSubtype="1" fill="hold" grpId="0" nodeType="withEffect">
                                  <p:stCondLst>
                                    <p:cond delay="0"/>
                                  </p:stCondLst>
                                  <p:childTnLst>
                                    <p:animEffect transition="out" filter="wheel(1)">
                                      <p:cBhvr>
                                        <p:cTn id="72" dur="5000"/>
                                        <p:tgtEl>
                                          <p:spTgt spid="28"/>
                                        </p:tgtEl>
                                      </p:cBhvr>
                                    </p:animEffect>
                                    <p:set>
                                      <p:cBhvr>
                                        <p:cTn id="73" dur="1" fill="hold">
                                          <p:stCondLst>
                                            <p:cond delay="4999"/>
                                          </p:stCondLst>
                                        </p:cTn>
                                        <p:tgtEl>
                                          <p:spTgt spid="28"/>
                                        </p:tgtEl>
                                        <p:attrNameLst>
                                          <p:attrName>style.visibility</p:attrName>
                                        </p:attrNameLst>
                                      </p:cBhvr>
                                      <p:to>
                                        <p:strVal val="hidden"/>
                                      </p:to>
                                    </p:set>
                                  </p:childTnLst>
                                </p:cTn>
                              </p:par>
                              <p:par>
                                <p:cTn id="74" presetID="21" presetClass="exit" presetSubtype="1" fill="hold" grpId="0" nodeType="withEffect">
                                  <p:stCondLst>
                                    <p:cond delay="0"/>
                                  </p:stCondLst>
                                  <p:childTnLst>
                                    <p:animEffect transition="out" filter="wheel(1)">
                                      <p:cBhvr>
                                        <p:cTn id="75" dur="5000"/>
                                        <p:tgtEl>
                                          <p:spTgt spid="29"/>
                                        </p:tgtEl>
                                      </p:cBhvr>
                                    </p:animEffect>
                                    <p:set>
                                      <p:cBhvr>
                                        <p:cTn id="76" dur="1" fill="hold">
                                          <p:stCondLst>
                                            <p:cond delay="4999"/>
                                          </p:stCondLst>
                                        </p:cTn>
                                        <p:tgtEl>
                                          <p:spTgt spid="29"/>
                                        </p:tgtEl>
                                        <p:attrNameLst>
                                          <p:attrName>style.visibility</p:attrName>
                                        </p:attrNameLst>
                                      </p:cBhvr>
                                      <p:to>
                                        <p:strVal val="hidden"/>
                                      </p:to>
                                    </p:set>
                                  </p:childTnLst>
                                </p:cTn>
                              </p:par>
                              <p:par>
                                <p:cTn id="77" presetID="21" presetClass="exit" presetSubtype="1" fill="hold" grpId="0" nodeType="withEffect">
                                  <p:stCondLst>
                                    <p:cond delay="0"/>
                                  </p:stCondLst>
                                  <p:childTnLst>
                                    <p:animEffect transition="out" filter="wheel(1)">
                                      <p:cBhvr>
                                        <p:cTn id="78" dur="5000"/>
                                        <p:tgtEl>
                                          <p:spTgt spid="30"/>
                                        </p:tgtEl>
                                      </p:cBhvr>
                                    </p:animEffect>
                                    <p:set>
                                      <p:cBhvr>
                                        <p:cTn id="79" dur="1" fill="hold">
                                          <p:stCondLst>
                                            <p:cond delay="4999"/>
                                          </p:stCondLst>
                                        </p:cTn>
                                        <p:tgtEl>
                                          <p:spTgt spid="30"/>
                                        </p:tgtEl>
                                        <p:attrNameLst>
                                          <p:attrName>style.visibility</p:attrName>
                                        </p:attrNameLst>
                                      </p:cBhvr>
                                      <p:to>
                                        <p:strVal val="hidden"/>
                                      </p:to>
                                    </p:set>
                                  </p:childTnLst>
                                </p:cTn>
                              </p:par>
                              <p:par>
                                <p:cTn id="80" presetID="21" presetClass="exit" presetSubtype="1" fill="hold" grpId="0" nodeType="withEffect">
                                  <p:stCondLst>
                                    <p:cond delay="0"/>
                                  </p:stCondLst>
                                  <p:childTnLst>
                                    <p:animEffect transition="out" filter="wheel(1)">
                                      <p:cBhvr>
                                        <p:cTn id="81" dur="5000"/>
                                        <p:tgtEl>
                                          <p:spTgt spid="31"/>
                                        </p:tgtEl>
                                      </p:cBhvr>
                                    </p:animEffect>
                                    <p:set>
                                      <p:cBhvr>
                                        <p:cTn id="82" dur="1" fill="hold">
                                          <p:stCondLst>
                                            <p:cond delay="4999"/>
                                          </p:stCondLst>
                                        </p:cTn>
                                        <p:tgtEl>
                                          <p:spTgt spid="31"/>
                                        </p:tgtEl>
                                        <p:attrNameLst>
                                          <p:attrName>style.visibility</p:attrName>
                                        </p:attrNameLst>
                                      </p:cBhvr>
                                      <p:to>
                                        <p:strVal val="hidden"/>
                                      </p:to>
                                    </p:set>
                                  </p:childTnLst>
                                </p:cTn>
                              </p:par>
                              <p:par>
                                <p:cTn id="83" presetID="21" presetClass="exit" presetSubtype="1" fill="hold" grpId="0" nodeType="withEffect">
                                  <p:stCondLst>
                                    <p:cond delay="0"/>
                                  </p:stCondLst>
                                  <p:childTnLst>
                                    <p:animEffect transition="out" filter="wheel(1)">
                                      <p:cBhvr>
                                        <p:cTn id="84" dur="5000"/>
                                        <p:tgtEl>
                                          <p:spTgt spid="32"/>
                                        </p:tgtEl>
                                      </p:cBhvr>
                                    </p:animEffect>
                                    <p:set>
                                      <p:cBhvr>
                                        <p:cTn id="85" dur="1" fill="hold">
                                          <p:stCondLst>
                                            <p:cond delay="4999"/>
                                          </p:stCondLst>
                                        </p:cTn>
                                        <p:tgtEl>
                                          <p:spTgt spid="32"/>
                                        </p:tgtEl>
                                        <p:attrNameLst>
                                          <p:attrName>style.visibility</p:attrName>
                                        </p:attrNameLst>
                                      </p:cBhvr>
                                      <p:to>
                                        <p:strVal val="hidden"/>
                                      </p:to>
                                    </p:set>
                                  </p:childTnLst>
                                </p:cTn>
                              </p:par>
                              <p:par>
                                <p:cTn id="86" presetID="21" presetClass="exit" presetSubtype="1" fill="hold" grpId="0" nodeType="withEffect">
                                  <p:stCondLst>
                                    <p:cond delay="0"/>
                                  </p:stCondLst>
                                  <p:childTnLst>
                                    <p:animEffect transition="out" filter="wheel(1)">
                                      <p:cBhvr>
                                        <p:cTn id="87" dur="5000"/>
                                        <p:tgtEl>
                                          <p:spTgt spid="33"/>
                                        </p:tgtEl>
                                      </p:cBhvr>
                                    </p:animEffect>
                                    <p:set>
                                      <p:cBhvr>
                                        <p:cTn id="88" dur="1" fill="hold">
                                          <p:stCondLst>
                                            <p:cond delay="4999"/>
                                          </p:stCondLst>
                                        </p:cTn>
                                        <p:tgtEl>
                                          <p:spTgt spid="33"/>
                                        </p:tgtEl>
                                        <p:attrNameLst>
                                          <p:attrName>style.visibility</p:attrName>
                                        </p:attrNameLst>
                                      </p:cBhvr>
                                      <p:to>
                                        <p:strVal val="hidden"/>
                                      </p:to>
                                    </p:set>
                                  </p:childTnLst>
                                </p:cTn>
                              </p:par>
                              <p:par>
                                <p:cTn id="89" presetID="21" presetClass="exit" presetSubtype="1" fill="hold" grpId="0" nodeType="withEffect">
                                  <p:stCondLst>
                                    <p:cond delay="0"/>
                                  </p:stCondLst>
                                  <p:childTnLst>
                                    <p:animEffect transition="out" filter="wheel(1)">
                                      <p:cBhvr>
                                        <p:cTn id="90" dur="5000"/>
                                        <p:tgtEl>
                                          <p:spTgt spid="34"/>
                                        </p:tgtEl>
                                      </p:cBhvr>
                                    </p:animEffect>
                                    <p:set>
                                      <p:cBhvr>
                                        <p:cTn id="91" dur="1" fill="hold">
                                          <p:stCondLst>
                                            <p:cond delay="4999"/>
                                          </p:stCondLst>
                                        </p:cTn>
                                        <p:tgtEl>
                                          <p:spTgt spid="34"/>
                                        </p:tgtEl>
                                        <p:attrNameLst>
                                          <p:attrName>style.visibility</p:attrName>
                                        </p:attrNameLst>
                                      </p:cBhvr>
                                      <p:to>
                                        <p:strVal val="hidden"/>
                                      </p:to>
                                    </p:set>
                                  </p:childTnLst>
                                </p:cTn>
                              </p:par>
                              <p:par>
                                <p:cTn id="92" presetID="21" presetClass="exit" presetSubtype="1" fill="hold" grpId="0" nodeType="withEffect">
                                  <p:stCondLst>
                                    <p:cond delay="0"/>
                                  </p:stCondLst>
                                  <p:childTnLst>
                                    <p:animEffect transition="out" filter="wheel(1)">
                                      <p:cBhvr>
                                        <p:cTn id="93" dur="5000"/>
                                        <p:tgtEl>
                                          <p:spTgt spid="35"/>
                                        </p:tgtEl>
                                      </p:cBhvr>
                                    </p:animEffect>
                                    <p:set>
                                      <p:cBhvr>
                                        <p:cTn id="94" dur="1" fill="hold">
                                          <p:stCondLst>
                                            <p:cond delay="4999"/>
                                          </p:stCondLst>
                                        </p:cTn>
                                        <p:tgtEl>
                                          <p:spTgt spid="35"/>
                                        </p:tgtEl>
                                        <p:attrNameLst>
                                          <p:attrName>style.visibility</p:attrName>
                                        </p:attrNameLst>
                                      </p:cBhvr>
                                      <p:to>
                                        <p:strVal val="hidden"/>
                                      </p:to>
                                    </p:set>
                                  </p:childTnLst>
                                </p:cTn>
                              </p:par>
                              <p:par>
                                <p:cTn id="95" presetID="21" presetClass="exit" presetSubtype="1" fill="hold" grpId="0" nodeType="withEffect">
                                  <p:stCondLst>
                                    <p:cond delay="0"/>
                                  </p:stCondLst>
                                  <p:childTnLst>
                                    <p:animEffect transition="out" filter="wheel(1)">
                                      <p:cBhvr>
                                        <p:cTn id="96" dur="5000"/>
                                        <p:tgtEl>
                                          <p:spTgt spid="36"/>
                                        </p:tgtEl>
                                      </p:cBhvr>
                                    </p:animEffect>
                                    <p:set>
                                      <p:cBhvr>
                                        <p:cTn id="97" dur="1" fill="hold">
                                          <p:stCondLst>
                                            <p:cond delay="4999"/>
                                          </p:stCondLst>
                                        </p:cTn>
                                        <p:tgtEl>
                                          <p:spTgt spid="36"/>
                                        </p:tgtEl>
                                        <p:attrNameLst>
                                          <p:attrName>style.visibility</p:attrName>
                                        </p:attrNameLst>
                                      </p:cBhvr>
                                      <p:to>
                                        <p:strVal val="hidden"/>
                                      </p:to>
                                    </p:set>
                                  </p:childTnLst>
                                </p:cTn>
                              </p:par>
                              <p:par>
                                <p:cTn id="98" presetID="21" presetClass="exit" presetSubtype="1" fill="hold" grpId="0" nodeType="withEffect">
                                  <p:stCondLst>
                                    <p:cond delay="0"/>
                                  </p:stCondLst>
                                  <p:childTnLst>
                                    <p:animEffect transition="out" filter="wheel(1)">
                                      <p:cBhvr>
                                        <p:cTn id="99" dur="5000"/>
                                        <p:tgtEl>
                                          <p:spTgt spid="37"/>
                                        </p:tgtEl>
                                      </p:cBhvr>
                                    </p:animEffect>
                                    <p:set>
                                      <p:cBhvr>
                                        <p:cTn id="100" dur="1" fill="hold">
                                          <p:stCondLst>
                                            <p:cond delay="4999"/>
                                          </p:stCondLst>
                                        </p:cTn>
                                        <p:tgtEl>
                                          <p:spTgt spid="37"/>
                                        </p:tgtEl>
                                        <p:attrNameLst>
                                          <p:attrName>style.visibility</p:attrName>
                                        </p:attrNameLst>
                                      </p:cBhvr>
                                      <p:to>
                                        <p:strVal val="hidden"/>
                                      </p:to>
                                    </p:set>
                                  </p:childTnLst>
                                </p:cTn>
                              </p:par>
                              <p:par>
                                <p:cTn id="101" presetID="21" presetClass="exit" presetSubtype="1" fill="hold" grpId="0" nodeType="withEffect">
                                  <p:stCondLst>
                                    <p:cond delay="0"/>
                                  </p:stCondLst>
                                  <p:childTnLst>
                                    <p:animEffect transition="out" filter="wheel(1)">
                                      <p:cBhvr>
                                        <p:cTn id="102" dur="5000"/>
                                        <p:tgtEl>
                                          <p:spTgt spid="38"/>
                                        </p:tgtEl>
                                      </p:cBhvr>
                                    </p:animEffect>
                                    <p:set>
                                      <p:cBhvr>
                                        <p:cTn id="103" dur="1" fill="hold">
                                          <p:stCondLst>
                                            <p:cond delay="4999"/>
                                          </p:stCondLst>
                                        </p:cTn>
                                        <p:tgtEl>
                                          <p:spTgt spid="38"/>
                                        </p:tgtEl>
                                        <p:attrNameLst>
                                          <p:attrName>style.visibility</p:attrName>
                                        </p:attrNameLst>
                                      </p:cBhvr>
                                      <p:to>
                                        <p:strVal val="hidden"/>
                                      </p:to>
                                    </p:set>
                                  </p:childTnLst>
                                </p:cTn>
                              </p:par>
                              <p:par>
                                <p:cTn id="104" presetID="21" presetClass="exit" presetSubtype="1" fill="hold" grpId="0" nodeType="withEffect">
                                  <p:stCondLst>
                                    <p:cond delay="0"/>
                                  </p:stCondLst>
                                  <p:childTnLst>
                                    <p:animEffect transition="out" filter="wheel(1)">
                                      <p:cBhvr>
                                        <p:cTn id="105" dur="5000"/>
                                        <p:tgtEl>
                                          <p:spTgt spid="39"/>
                                        </p:tgtEl>
                                      </p:cBhvr>
                                    </p:animEffect>
                                    <p:set>
                                      <p:cBhvr>
                                        <p:cTn id="106" dur="1" fill="hold">
                                          <p:stCondLst>
                                            <p:cond delay="4999"/>
                                          </p:stCondLst>
                                        </p:cTn>
                                        <p:tgtEl>
                                          <p:spTgt spid="39"/>
                                        </p:tgtEl>
                                        <p:attrNameLst>
                                          <p:attrName>style.visibility</p:attrName>
                                        </p:attrNameLst>
                                      </p:cBhvr>
                                      <p:to>
                                        <p:strVal val="hidden"/>
                                      </p:to>
                                    </p:set>
                                  </p:childTnLst>
                                </p:cTn>
                              </p:par>
                              <p:par>
                                <p:cTn id="107" presetID="21" presetClass="exit" presetSubtype="1" fill="hold" grpId="0" nodeType="withEffect">
                                  <p:stCondLst>
                                    <p:cond delay="0"/>
                                  </p:stCondLst>
                                  <p:childTnLst>
                                    <p:animEffect transition="out" filter="wheel(1)">
                                      <p:cBhvr>
                                        <p:cTn id="108" dur="5000"/>
                                        <p:tgtEl>
                                          <p:spTgt spid="40"/>
                                        </p:tgtEl>
                                      </p:cBhvr>
                                    </p:animEffect>
                                    <p:set>
                                      <p:cBhvr>
                                        <p:cTn id="109" dur="1" fill="hold">
                                          <p:stCondLst>
                                            <p:cond delay="4999"/>
                                          </p:stCondLst>
                                        </p:cTn>
                                        <p:tgtEl>
                                          <p:spTgt spid="40"/>
                                        </p:tgtEl>
                                        <p:attrNameLst>
                                          <p:attrName>style.visibility</p:attrName>
                                        </p:attrNameLst>
                                      </p:cBhvr>
                                      <p:to>
                                        <p:strVal val="hidden"/>
                                      </p:to>
                                    </p:set>
                                  </p:childTnLst>
                                </p:cTn>
                              </p:par>
                              <p:par>
                                <p:cTn id="110" presetID="21" presetClass="exit" presetSubtype="1" fill="hold" grpId="0" nodeType="withEffect">
                                  <p:stCondLst>
                                    <p:cond delay="0"/>
                                  </p:stCondLst>
                                  <p:childTnLst>
                                    <p:animEffect transition="out" filter="wheel(1)">
                                      <p:cBhvr>
                                        <p:cTn id="111" dur="5000"/>
                                        <p:tgtEl>
                                          <p:spTgt spid="41"/>
                                        </p:tgtEl>
                                      </p:cBhvr>
                                    </p:animEffect>
                                    <p:set>
                                      <p:cBhvr>
                                        <p:cTn id="112" dur="1" fill="hold">
                                          <p:stCondLst>
                                            <p:cond delay="4999"/>
                                          </p:stCondLst>
                                        </p:cTn>
                                        <p:tgtEl>
                                          <p:spTgt spid="41"/>
                                        </p:tgtEl>
                                        <p:attrNameLst>
                                          <p:attrName>style.visibility</p:attrName>
                                        </p:attrNameLst>
                                      </p:cBhvr>
                                      <p:to>
                                        <p:strVal val="hidden"/>
                                      </p:to>
                                    </p:set>
                                  </p:childTnLst>
                                </p:cTn>
                              </p:par>
                              <p:par>
                                <p:cTn id="113" presetID="21" presetClass="exit" presetSubtype="1" fill="hold" grpId="0" nodeType="withEffect">
                                  <p:stCondLst>
                                    <p:cond delay="0"/>
                                  </p:stCondLst>
                                  <p:childTnLst>
                                    <p:animEffect transition="out" filter="wheel(1)">
                                      <p:cBhvr>
                                        <p:cTn id="114" dur="5000"/>
                                        <p:tgtEl>
                                          <p:spTgt spid="42"/>
                                        </p:tgtEl>
                                      </p:cBhvr>
                                    </p:animEffect>
                                    <p:set>
                                      <p:cBhvr>
                                        <p:cTn id="115" dur="1" fill="hold">
                                          <p:stCondLst>
                                            <p:cond delay="4999"/>
                                          </p:stCondLst>
                                        </p:cTn>
                                        <p:tgtEl>
                                          <p:spTgt spid="42"/>
                                        </p:tgtEl>
                                        <p:attrNameLst>
                                          <p:attrName>style.visibility</p:attrName>
                                        </p:attrNameLst>
                                      </p:cBhvr>
                                      <p:to>
                                        <p:strVal val="hidden"/>
                                      </p:to>
                                    </p:set>
                                  </p:childTnLst>
                                </p:cTn>
                              </p:par>
                              <p:par>
                                <p:cTn id="116" presetID="21" presetClass="exit" presetSubtype="1" fill="hold" grpId="0" nodeType="withEffect">
                                  <p:stCondLst>
                                    <p:cond delay="0"/>
                                  </p:stCondLst>
                                  <p:childTnLst>
                                    <p:animEffect transition="out" filter="wheel(1)">
                                      <p:cBhvr>
                                        <p:cTn id="117" dur="5000"/>
                                        <p:tgtEl>
                                          <p:spTgt spid="43"/>
                                        </p:tgtEl>
                                      </p:cBhvr>
                                    </p:animEffect>
                                    <p:set>
                                      <p:cBhvr>
                                        <p:cTn id="118" dur="1" fill="hold">
                                          <p:stCondLst>
                                            <p:cond delay="4999"/>
                                          </p:stCondLst>
                                        </p:cTn>
                                        <p:tgtEl>
                                          <p:spTgt spid="43"/>
                                        </p:tgtEl>
                                        <p:attrNameLst>
                                          <p:attrName>style.visibility</p:attrName>
                                        </p:attrNameLst>
                                      </p:cBhvr>
                                      <p:to>
                                        <p:strVal val="hidden"/>
                                      </p:to>
                                    </p:set>
                                  </p:childTnLst>
                                </p:cTn>
                              </p:par>
                              <p:par>
                                <p:cTn id="119" presetID="21" presetClass="exit" presetSubtype="1" fill="hold" grpId="0" nodeType="withEffect">
                                  <p:stCondLst>
                                    <p:cond delay="0"/>
                                  </p:stCondLst>
                                  <p:childTnLst>
                                    <p:animEffect transition="out" filter="wheel(1)">
                                      <p:cBhvr>
                                        <p:cTn id="120" dur="5000"/>
                                        <p:tgtEl>
                                          <p:spTgt spid="44"/>
                                        </p:tgtEl>
                                      </p:cBhvr>
                                    </p:animEffect>
                                    <p:set>
                                      <p:cBhvr>
                                        <p:cTn id="121" dur="1" fill="hold">
                                          <p:stCondLst>
                                            <p:cond delay="4999"/>
                                          </p:stCondLst>
                                        </p:cTn>
                                        <p:tgtEl>
                                          <p:spTgt spid="44"/>
                                        </p:tgtEl>
                                        <p:attrNameLst>
                                          <p:attrName>style.visibility</p:attrName>
                                        </p:attrNameLst>
                                      </p:cBhvr>
                                      <p:to>
                                        <p:strVal val="hidden"/>
                                      </p:to>
                                    </p:set>
                                  </p:childTnLst>
                                </p:cTn>
                              </p:par>
                              <p:par>
                                <p:cTn id="122" presetID="21" presetClass="exit" presetSubtype="1" fill="hold" grpId="0" nodeType="withEffect">
                                  <p:stCondLst>
                                    <p:cond delay="0"/>
                                  </p:stCondLst>
                                  <p:childTnLst>
                                    <p:animEffect transition="out" filter="wheel(1)">
                                      <p:cBhvr>
                                        <p:cTn id="123" dur="5000"/>
                                        <p:tgtEl>
                                          <p:spTgt spid="45"/>
                                        </p:tgtEl>
                                      </p:cBhvr>
                                    </p:animEffect>
                                    <p:set>
                                      <p:cBhvr>
                                        <p:cTn id="124" dur="1" fill="hold">
                                          <p:stCondLst>
                                            <p:cond delay="4999"/>
                                          </p:stCondLst>
                                        </p:cTn>
                                        <p:tgtEl>
                                          <p:spTgt spid="45"/>
                                        </p:tgtEl>
                                        <p:attrNameLst>
                                          <p:attrName>style.visibility</p:attrName>
                                        </p:attrNameLst>
                                      </p:cBhvr>
                                      <p:to>
                                        <p:strVal val="hidden"/>
                                      </p:to>
                                    </p:set>
                                  </p:childTnLst>
                                </p:cTn>
                              </p:par>
                              <p:par>
                                <p:cTn id="125" presetID="21" presetClass="exit" presetSubtype="1" fill="hold" grpId="0" nodeType="withEffect">
                                  <p:stCondLst>
                                    <p:cond delay="0"/>
                                  </p:stCondLst>
                                  <p:childTnLst>
                                    <p:animEffect transition="out" filter="wheel(1)">
                                      <p:cBhvr>
                                        <p:cTn id="126" dur="5000"/>
                                        <p:tgtEl>
                                          <p:spTgt spid="46"/>
                                        </p:tgtEl>
                                      </p:cBhvr>
                                    </p:animEffect>
                                    <p:set>
                                      <p:cBhvr>
                                        <p:cTn id="127" dur="1" fill="hold">
                                          <p:stCondLst>
                                            <p:cond delay="4999"/>
                                          </p:stCondLst>
                                        </p:cTn>
                                        <p:tgtEl>
                                          <p:spTgt spid="46"/>
                                        </p:tgtEl>
                                        <p:attrNameLst>
                                          <p:attrName>style.visibility</p:attrName>
                                        </p:attrNameLst>
                                      </p:cBhvr>
                                      <p:to>
                                        <p:strVal val="hidden"/>
                                      </p:to>
                                    </p:set>
                                  </p:childTnLst>
                                </p:cTn>
                              </p:par>
                              <p:par>
                                <p:cTn id="128" presetID="21" presetClass="exit" presetSubtype="1" fill="hold" grpId="0" nodeType="withEffect">
                                  <p:stCondLst>
                                    <p:cond delay="0"/>
                                  </p:stCondLst>
                                  <p:childTnLst>
                                    <p:animEffect transition="out" filter="wheel(1)">
                                      <p:cBhvr>
                                        <p:cTn id="129" dur="5000"/>
                                        <p:tgtEl>
                                          <p:spTgt spid="47"/>
                                        </p:tgtEl>
                                      </p:cBhvr>
                                    </p:animEffect>
                                    <p:set>
                                      <p:cBhvr>
                                        <p:cTn id="130" dur="1" fill="hold">
                                          <p:stCondLst>
                                            <p:cond delay="4999"/>
                                          </p:stCondLst>
                                        </p:cTn>
                                        <p:tgtEl>
                                          <p:spTgt spid="47"/>
                                        </p:tgtEl>
                                        <p:attrNameLst>
                                          <p:attrName>style.visibility</p:attrName>
                                        </p:attrNameLst>
                                      </p:cBhvr>
                                      <p:to>
                                        <p:strVal val="hidden"/>
                                      </p:to>
                                    </p:set>
                                  </p:childTnLst>
                                </p:cTn>
                              </p:par>
                              <p:par>
                                <p:cTn id="131" presetID="21" presetClass="exit" presetSubtype="1" fill="hold" grpId="0" nodeType="withEffect">
                                  <p:stCondLst>
                                    <p:cond delay="0"/>
                                  </p:stCondLst>
                                  <p:childTnLst>
                                    <p:animEffect transition="out" filter="wheel(1)">
                                      <p:cBhvr>
                                        <p:cTn id="132" dur="5000"/>
                                        <p:tgtEl>
                                          <p:spTgt spid="48"/>
                                        </p:tgtEl>
                                      </p:cBhvr>
                                    </p:animEffect>
                                    <p:set>
                                      <p:cBhvr>
                                        <p:cTn id="133" dur="1" fill="hold">
                                          <p:stCondLst>
                                            <p:cond delay="4999"/>
                                          </p:stCondLst>
                                        </p:cTn>
                                        <p:tgtEl>
                                          <p:spTgt spid="48"/>
                                        </p:tgtEl>
                                        <p:attrNameLst>
                                          <p:attrName>style.visibility</p:attrName>
                                        </p:attrNameLst>
                                      </p:cBhvr>
                                      <p:to>
                                        <p:strVal val="hidden"/>
                                      </p:to>
                                    </p:set>
                                  </p:childTnLst>
                                </p:cTn>
                              </p:par>
                              <p:par>
                                <p:cTn id="134" presetID="21" presetClass="exit" presetSubtype="1" fill="hold" grpId="0" nodeType="withEffect">
                                  <p:stCondLst>
                                    <p:cond delay="0"/>
                                  </p:stCondLst>
                                  <p:childTnLst>
                                    <p:animEffect transition="out" filter="wheel(1)">
                                      <p:cBhvr>
                                        <p:cTn id="135" dur="5000"/>
                                        <p:tgtEl>
                                          <p:spTgt spid="49"/>
                                        </p:tgtEl>
                                      </p:cBhvr>
                                    </p:animEffect>
                                    <p:set>
                                      <p:cBhvr>
                                        <p:cTn id="136" dur="1" fill="hold">
                                          <p:stCondLst>
                                            <p:cond delay="4999"/>
                                          </p:stCondLst>
                                        </p:cTn>
                                        <p:tgtEl>
                                          <p:spTgt spid="49"/>
                                        </p:tgtEl>
                                        <p:attrNameLst>
                                          <p:attrName>style.visibility</p:attrName>
                                        </p:attrNameLst>
                                      </p:cBhvr>
                                      <p:to>
                                        <p:strVal val="hidden"/>
                                      </p:to>
                                    </p:set>
                                  </p:childTnLst>
                                </p:cTn>
                              </p:par>
                              <p:par>
                                <p:cTn id="137" presetID="21" presetClass="exit" presetSubtype="1" fill="hold" grpId="0" nodeType="withEffect">
                                  <p:stCondLst>
                                    <p:cond delay="0"/>
                                  </p:stCondLst>
                                  <p:childTnLst>
                                    <p:animEffect transition="out" filter="wheel(1)">
                                      <p:cBhvr>
                                        <p:cTn id="138" dur="5000"/>
                                        <p:tgtEl>
                                          <p:spTgt spid="50"/>
                                        </p:tgtEl>
                                      </p:cBhvr>
                                    </p:animEffect>
                                    <p:set>
                                      <p:cBhvr>
                                        <p:cTn id="139" dur="1" fill="hold">
                                          <p:stCondLst>
                                            <p:cond delay="4999"/>
                                          </p:stCondLst>
                                        </p:cTn>
                                        <p:tgtEl>
                                          <p:spTgt spid="50"/>
                                        </p:tgtEl>
                                        <p:attrNameLst>
                                          <p:attrName>style.visibility</p:attrName>
                                        </p:attrNameLst>
                                      </p:cBhvr>
                                      <p:to>
                                        <p:strVal val="hidden"/>
                                      </p:to>
                                    </p:set>
                                  </p:childTnLst>
                                </p:cTn>
                              </p:par>
                              <p:par>
                                <p:cTn id="140" presetID="21" presetClass="exit" presetSubtype="1" fill="hold" grpId="0" nodeType="withEffect">
                                  <p:stCondLst>
                                    <p:cond delay="0"/>
                                  </p:stCondLst>
                                  <p:childTnLst>
                                    <p:animEffect transition="out" filter="wheel(1)">
                                      <p:cBhvr>
                                        <p:cTn id="141" dur="5000"/>
                                        <p:tgtEl>
                                          <p:spTgt spid="51"/>
                                        </p:tgtEl>
                                      </p:cBhvr>
                                    </p:animEffect>
                                    <p:set>
                                      <p:cBhvr>
                                        <p:cTn id="142" dur="1" fill="hold">
                                          <p:stCondLst>
                                            <p:cond delay="4999"/>
                                          </p:stCondLst>
                                        </p:cTn>
                                        <p:tgtEl>
                                          <p:spTgt spid="51"/>
                                        </p:tgtEl>
                                        <p:attrNameLst>
                                          <p:attrName>style.visibility</p:attrName>
                                        </p:attrNameLst>
                                      </p:cBhvr>
                                      <p:to>
                                        <p:strVal val="hidden"/>
                                      </p:to>
                                    </p:set>
                                  </p:childTnLst>
                                </p:cTn>
                              </p:par>
                              <p:par>
                                <p:cTn id="143" presetID="21" presetClass="exit" presetSubtype="1" fill="hold" grpId="0" nodeType="withEffect">
                                  <p:stCondLst>
                                    <p:cond delay="0"/>
                                  </p:stCondLst>
                                  <p:childTnLst>
                                    <p:animEffect transition="out" filter="wheel(1)">
                                      <p:cBhvr>
                                        <p:cTn id="144" dur="5000"/>
                                        <p:tgtEl>
                                          <p:spTgt spid="52"/>
                                        </p:tgtEl>
                                      </p:cBhvr>
                                    </p:animEffect>
                                    <p:set>
                                      <p:cBhvr>
                                        <p:cTn id="145" dur="1" fill="hold">
                                          <p:stCondLst>
                                            <p:cond delay="4999"/>
                                          </p:stCondLst>
                                        </p:cTn>
                                        <p:tgtEl>
                                          <p:spTgt spid="52"/>
                                        </p:tgtEl>
                                        <p:attrNameLst>
                                          <p:attrName>style.visibility</p:attrName>
                                        </p:attrNameLst>
                                      </p:cBhvr>
                                      <p:to>
                                        <p:strVal val="hidden"/>
                                      </p:to>
                                    </p:set>
                                  </p:childTnLst>
                                </p:cTn>
                              </p:par>
                              <p:par>
                                <p:cTn id="146" presetID="21" presetClass="exit" presetSubtype="1" fill="hold" grpId="0" nodeType="withEffect">
                                  <p:stCondLst>
                                    <p:cond delay="0"/>
                                  </p:stCondLst>
                                  <p:childTnLst>
                                    <p:animEffect transition="out" filter="wheel(1)">
                                      <p:cBhvr>
                                        <p:cTn id="147" dur="5000"/>
                                        <p:tgtEl>
                                          <p:spTgt spid="53"/>
                                        </p:tgtEl>
                                      </p:cBhvr>
                                    </p:animEffect>
                                    <p:set>
                                      <p:cBhvr>
                                        <p:cTn id="148" dur="1" fill="hold">
                                          <p:stCondLst>
                                            <p:cond delay="4999"/>
                                          </p:stCondLst>
                                        </p:cTn>
                                        <p:tgtEl>
                                          <p:spTgt spid="53"/>
                                        </p:tgtEl>
                                        <p:attrNameLst>
                                          <p:attrName>style.visibility</p:attrName>
                                        </p:attrNameLst>
                                      </p:cBhvr>
                                      <p:to>
                                        <p:strVal val="hidden"/>
                                      </p:to>
                                    </p:set>
                                  </p:childTnLst>
                                </p:cTn>
                              </p:par>
                              <p:par>
                                <p:cTn id="149" presetID="21" presetClass="exit" presetSubtype="1" fill="hold" grpId="0" nodeType="withEffect">
                                  <p:stCondLst>
                                    <p:cond delay="0"/>
                                  </p:stCondLst>
                                  <p:childTnLst>
                                    <p:animEffect transition="out" filter="wheel(1)">
                                      <p:cBhvr>
                                        <p:cTn id="150" dur="5000"/>
                                        <p:tgtEl>
                                          <p:spTgt spid="54"/>
                                        </p:tgtEl>
                                      </p:cBhvr>
                                    </p:animEffect>
                                    <p:set>
                                      <p:cBhvr>
                                        <p:cTn id="151" dur="1" fill="hold">
                                          <p:stCondLst>
                                            <p:cond delay="4999"/>
                                          </p:stCondLst>
                                        </p:cTn>
                                        <p:tgtEl>
                                          <p:spTgt spid="54"/>
                                        </p:tgtEl>
                                        <p:attrNameLst>
                                          <p:attrName>style.visibility</p:attrName>
                                        </p:attrNameLst>
                                      </p:cBhvr>
                                      <p:to>
                                        <p:strVal val="hidden"/>
                                      </p:to>
                                    </p:set>
                                  </p:childTnLst>
                                </p:cTn>
                              </p:par>
                              <p:par>
                                <p:cTn id="152" presetID="21" presetClass="exit" presetSubtype="1" fill="hold" grpId="0" nodeType="withEffect">
                                  <p:stCondLst>
                                    <p:cond delay="0"/>
                                  </p:stCondLst>
                                  <p:childTnLst>
                                    <p:animEffect transition="out" filter="wheel(1)">
                                      <p:cBhvr>
                                        <p:cTn id="153" dur="5000"/>
                                        <p:tgtEl>
                                          <p:spTgt spid="55"/>
                                        </p:tgtEl>
                                      </p:cBhvr>
                                    </p:animEffect>
                                    <p:set>
                                      <p:cBhvr>
                                        <p:cTn id="154" dur="1" fill="hold">
                                          <p:stCondLst>
                                            <p:cond delay="4999"/>
                                          </p:stCondLst>
                                        </p:cTn>
                                        <p:tgtEl>
                                          <p:spTgt spid="55"/>
                                        </p:tgtEl>
                                        <p:attrNameLst>
                                          <p:attrName>style.visibility</p:attrName>
                                        </p:attrNameLst>
                                      </p:cBhvr>
                                      <p:to>
                                        <p:strVal val="hidden"/>
                                      </p:to>
                                    </p:set>
                                  </p:childTnLst>
                                </p:cTn>
                              </p:par>
                              <p:par>
                                <p:cTn id="155" presetID="21" presetClass="exit" presetSubtype="1" fill="hold" grpId="0" nodeType="withEffect">
                                  <p:stCondLst>
                                    <p:cond delay="0"/>
                                  </p:stCondLst>
                                  <p:childTnLst>
                                    <p:animEffect transition="out" filter="wheel(1)">
                                      <p:cBhvr>
                                        <p:cTn id="156" dur="5000"/>
                                        <p:tgtEl>
                                          <p:spTgt spid="56"/>
                                        </p:tgtEl>
                                      </p:cBhvr>
                                    </p:animEffect>
                                    <p:set>
                                      <p:cBhvr>
                                        <p:cTn id="157" dur="1" fill="hold">
                                          <p:stCondLst>
                                            <p:cond delay="4999"/>
                                          </p:stCondLst>
                                        </p:cTn>
                                        <p:tgtEl>
                                          <p:spTgt spid="56"/>
                                        </p:tgtEl>
                                        <p:attrNameLst>
                                          <p:attrName>style.visibility</p:attrName>
                                        </p:attrNameLst>
                                      </p:cBhvr>
                                      <p:to>
                                        <p:strVal val="hidden"/>
                                      </p:to>
                                    </p:set>
                                  </p:childTnLst>
                                </p:cTn>
                              </p:par>
                              <p:par>
                                <p:cTn id="158" presetID="21" presetClass="exit" presetSubtype="1" fill="hold" grpId="0" nodeType="withEffect">
                                  <p:stCondLst>
                                    <p:cond delay="0"/>
                                  </p:stCondLst>
                                  <p:childTnLst>
                                    <p:animEffect transition="out" filter="wheel(1)">
                                      <p:cBhvr>
                                        <p:cTn id="159" dur="5000"/>
                                        <p:tgtEl>
                                          <p:spTgt spid="57"/>
                                        </p:tgtEl>
                                      </p:cBhvr>
                                    </p:animEffect>
                                    <p:set>
                                      <p:cBhvr>
                                        <p:cTn id="160" dur="1" fill="hold">
                                          <p:stCondLst>
                                            <p:cond delay="4999"/>
                                          </p:stCondLst>
                                        </p:cTn>
                                        <p:tgtEl>
                                          <p:spTgt spid="57"/>
                                        </p:tgtEl>
                                        <p:attrNameLst>
                                          <p:attrName>style.visibility</p:attrName>
                                        </p:attrNameLst>
                                      </p:cBhvr>
                                      <p:to>
                                        <p:strVal val="hidden"/>
                                      </p:to>
                                    </p:set>
                                  </p:childTnLst>
                                </p:cTn>
                              </p:par>
                              <p:par>
                                <p:cTn id="161" presetID="21" presetClass="exit" presetSubtype="1" fill="hold" grpId="0" nodeType="withEffect">
                                  <p:stCondLst>
                                    <p:cond delay="0"/>
                                  </p:stCondLst>
                                  <p:childTnLst>
                                    <p:animEffect transition="out" filter="wheel(1)">
                                      <p:cBhvr>
                                        <p:cTn id="162" dur="5000"/>
                                        <p:tgtEl>
                                          <p:spTgt spid="58"/>
                                        </p:tgtEl>
                                      </p:cBhvr>
                                    </p:animEffect>
                                    <p:set>
                                      <p:cBhvr>
                                        <p:cTn id="163" dur="1" fill="hold">
                                          <p:stCondLst>
                                            <p:cond delay="4999"/>
                                          </p:stCondLst>
                                        </p:cTn>
                                        <p:tgtEl>
                                          <p:spTgt spid="58"/>
                                        </p:tgtEl>
                                        <p:attrNameLst>
                                          <p:attrName>style.visibility</p:attrName>
                                        </p:attrNameLst>
                                      </p:cBhvr>
                                      <p:to>
                                        <p:strVal val="hidden"/>
                                      </p:to>
                                    </p:set>
                                  </p:childTnLst>
                                </p:cTn>
                              </p:par>
                              <p:par>
                                <p:cTn id="164" presetID="21" presetClass="exit" presetSubtype="1" fill="hold" grpId="0" nodeType="withEffect">
                                  <p:stCondLst>
                                    <p:cond delay="0"/>
                                  </p:stCondLst>
                                  <p:childTnLst>
                                    <p:animEffect transition="out" filter="wheel(1)">
                                      <p:cBhvr>
                                        <p:cTn id="165" dur="5000"/>
                                        <p:tgtEl>
                                          <p:spTgt spid="59"/>
                                        </p:tgtEl>
                                      </p:cBhvr>
                                    </p:animEffect>
                                    <p:set>
                                      <p:cBhvr>
                                        <p:cTn id="166" dur="1" fill="hold">
                                          <p:stCondLst>
                                            <p:cond delay="4999"/>
                                          </p:stCondLst>
                                        </p:cTn>
                                        <p:tgtEl>
                                          <p:spTgt spid="59"/>
                                        </p:tgtEl>
                                        <p:attrNameLst>
                                          <p:attrName>style.visibility</p:attrName>
                                        </p:attrNameLst>
                                      </p:cBhvr>
                                      <p:to>
                                        <p:strVal val="hidden"/>
                                      </p:to>
                                    </p:set>
                                  </p:childTnLst>
                                </p:cTn>
                              </p:par>
                              <p:par>
                                <p:cTn id="167" presetID="21" presetClass="exit" presetSubtype="1" fill="hold" grpId="0" nodeType="withEffect">
                                  <p:stCondLst>
                                    <p:cond delay="0"/>
                                  </p:stCondLst>
                                  <p:childTnLst>
                                    <p:animEffect transition="out" filter="wheel(1)">
                                      <p:cBhvr>
                                        <p:cTn id="168" dur="5000"/>
                                        <p:tgtEl>
                                          <p:spTgt spid="78"/>
                                        </p:tgtEl>
                                      </p:cBhvr>
                                    </p:animEffect>
                                    <p:set>
                                      <p:cBhvr>
                                        <p:cTn id="169" dur="1" fill="hold">
                                          <p:stCondLst>
                                            <p:cond delay="4999"/>
                                          </p:stCondLst>
                                        </p:cTn>
                                        <p:tgtEl>
                                          <p:spTgt spid="78"/>
                                        </p:tgtEl>
                                        <p:attrNameLst>
                                          <p:attrName>style.visibility</p:attrName>
                                        </p:attrNameLst>
                                      </p:cBhvr>
                                      <p:to>
                                        <p:strVal val="hidden"/>
                                      </p:to>
                                    </p:set>
                                  </p:childTnLst>
                                </p:cTn>
                              </p:par>
                              <p:par>
                                <p:cTn id="170" presetID="21" presetClass="exit" presetSubtype="1" fill="hold" grpId="0" nodeType="withEffect">
                                  <p:stCondLst>
                                    <p:cond delay="0"/>
                                  </p:stCondLst>
                                  <p:childTnLst>
                                    <p:animEffect transition="out" filter="wheel(1)">
                                      <p:cBhvr>
                                        <p:cTn id="171" dur="5000"/>
                                        <p:tgtEl>
                                          <p:spTgt spid="79"/>
                                        </p:tgtEl>
                                      </p:cBhvr>
                                    </p:animEffect>
                                    <p:set>
                                      <p:cBhvr>
                                        <p:cTn id="172" dur="1" fill="hold">
                                          <p:stCondLst>
                                            <p:cond delay="4999"/>
                                          </p:stCondLst>
                                        </p:cTn>
                                        <p:tgtEl>
                                          <p:spTgt spid="79"/>
                                        </p:tgtEl>
                                        <p:attrNameLst>
                                          <p:attrName>style.visibility</p:attrName>
                                        </p:attrNameLst>
                                      </p:cBhvr>
                                      <p:to>
                                        <p:strVal val="hidden"/>
                                      </p:to>
                                    </p:set>
                                  </p:childTnLst>
                                </p:cTn>
                              </p:par>
                              <p:par>
                                <p:cTn id="173" presetID="21" presetClass="exit" presetSubtype="1" fill="hold" grpId="0" nodeType="withEffect">
                                  <p:stCondLst>
                                    <p:cond delay="0"/>
                                  </p:stCondLst>
                                  <p:childTnLst>
                                    <p:animEffect transition="out" filter="wheel(1)">
                                      <p:cBhvr>
                                        <p:cTn id="174" dur="5000"/>
                                        <p:tgtEl>
                                          <p:spTgt spid="80"/>
                                        </p:tgtEl>
                                      </p:cBhvr>
                                    </p:animEffect>
                                    <p:set>
                                      <p:cBhvr>
                                        <p:cTn id="175" dur="1" fill="hold">
                                          <p:stCondLst>
                                            <p:cond delay="4999"/>
                                          </p:stCondLst>
                                        </p:cTn>
                                        <p:tgtEl>
                                          <p:spTgt spid="80"/>
                                        </p:tgtEl>
                                        <p:attrNameLst>
                                          <p:attrName>style.visibility</p:attrName>
                                        </p:attrNameLst>
                                      </p:cBhvr>
                                      <p:to>
                                        <p:strVal val="hidden"/>
                                      </p:to>
                                    </p:set>
                                  </p:childTnLst>
                                </p:cTn>
                              </p:par>
                              <p:par>
                                <p:cTn id="176" presetID="21" presetClass="exit" presetSubtype="1" fill="hold" grpId="0" nodeType="withEffect">
                                  <p:stCondLst>
                                    <p:cond delay="0"/>
                                  </p:stCondLst>
                                  <p:childTnLst>
                                    <p:animEffect transition="out" filter="wheel(1)">
                                      <p:cBhvr>
                                        <p:cTn id="177" dur="5000"/>
                                        <p:tgtEl>
                                          <p:spTgt spid="81"/>
                                        </p:tgtEl>
                                      </p:cBhvr>
                                    </p:animEffect>
                                    <p:set>
                                      <p:cBhvr>
                                        <p:cTn id="178" dur="1" fill="hold">
                                          <p:stCondLst>
                                            <p:cond delay="4999"/>
                                          </p:stCondLst>
                                        </p:cTn>
                                        <p:tgtEl>
                                          <p:spTgt spid="81"/>
                                        </p:tgtEl>
                                        <p:attrNameLst>
                                          <p:attrName>style.visibility</p:attrName>
                                        </p:attrNameLst>
                                      </p:cBhvr>
                                      <p:to>
                                        <p:strVal val="hidden"/>
                                      </p:to>
                                    </p:set>
                                  </p:childTnLst>
                                </p:cTn>
                              </p:par>
                              <p:par>
                                <p:cTn id="179" presetID="21" presetClass="exit" presetSubtype="1" fill="hold" grpId="0" nodeType="withEffect">
                                  <p:stCondLst>
                                    <p:cond delay="0"/>
                                  </p:stCondLst>
                                  <p:childTnLst>
                                    <p:animEffect transition="out" filter="wheel(1)">
                                      <p:cBhvr>
                                        <p:cTn id="180" dur="5000"/>
                                        <p:tgtEl>
                                          <p:spTgt spid="82"/>
                                        </p:tgtEl>
                                      </p:cBhvr>
                                    </p:animEffect>
                                    <p:set>
                                      <p:cBhvr>
                                        <p:cTn id="181" dur="1" fill="hold">
                                          <p:stCondLst>
                                            <p:cond delay="4999"/>
                                          </p:stCondLst>
                                        </p:cTn>
                                        <p:tgtEl>
                                          <p:spTgt spid="82"/>
                                        </p:tgtEl>
                                        <p:attrNameLst>
                                          <p:attrName>style.visibility</p:attrName>
                                        </p:attrNameLst>
                                      </p:cBhvr>
                                      <p:to>
                                        <p:strVal val="hidden"/>
                                      </p:to>
                                    </p:set>
                                  </p:childTnLst>
                                </p:cTn>
                              </p:par>
                              <p:par>
                                <p:cTn id="182" presetID="21" presetClass="exit" presetSubtype="1" fill="hold" grpId="0" nodeType="withEffect">
                                  <p:stCondLst>
                                    <p:cond delay="0"/>
                                  </p:stCondLst>
                                  <p:childTnLst>
                                    <p:animEffect transition="out" filter="wheel(1)">
                                      <p:cBhvr>
                                        <p:cTn id="183" dur="5000"/>
                                        <p:tgtEl>
                                          <p:spTgt spid="83"/>
                                        </p:tgtEl>
                                      </p:cBhvr>
                                    </p:animEffect>
                                    <p:set>
                                      <p:cBhvr>
                                        <p:cTn id="184" dur="1" fill="hold">
                                          <p:stCondLst>
                                            <p:cond delay="4999"/>
                                          </p:stCondLst>
                                        </p:cTn>
                                        <p:tgtEl>
                                          <p:spTgt spid="83"/>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78" grpId="0" animBg="1"/>
      <p:bldP spid="79" grpId="0" animBg="1"/>
      <p:bldP spid="80" grpId="0" animBg="1"/>
      <p:bldP spid="81" grpId="0" animBg="1"/>
      <p:bldP spid="82" grpId="0" animBg="1"/>
      <p:bldP spid="83"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ES" dirty="0"/>
          </a:p>
        </p:txBody>
      </p:sp>
      <p:sp>
        <p:nvSpPr>
          <p:cNvPr id="3" name="2 Subtítulo"/>
          <p:cNvSpPr>
            <a:spLocks noGrp="1"/>
          </p:cNvSpPr>
          <p:nvPr>
            <p:ph type="subTitle" idx="1"/>
          </p:nvPr>
        </p:nvSpPr>
        <p:spPr>
          <a:xfrm>
            <a:off x="0" y="0"/>
            <a:ext cx="9144000" cy="5143500"/>
          </a:xfrm>
        </p:spPr>
        <p:txBody>
          <a:bodyPr/>
          <a:lstStyle/>
          <a:p>
            <a:endParaRPr lang="es-ES" dirty="0"/>
          </a:p>
        </p:txBody>
      </p:sp>
      <p:pic>
        <p:nvPicPr>
          <p:cNvPr id="4" name="3 Imagen" descr="5aeb6842602d8eb3ae62f61f896e91ad.jpg"/>
          <p:cNvPicPr>
            <a:picLocks noChangeAspect="1"/>
          </p:cNvPicPr>
          <p:nvPr/>
        </p:nvPicPr>
        <p:blipFill>
          <a:blip r:embed="rId2"/>
          <a:stretch>
            <a:fillRect/>
          </a:stretch>
        </p:blipFill>
        <p:spPr>
          <a:xfrm>
            <a:off x="-64415" y="0"/>
            <a:ext cx="9208415" cy="5143500"/>
          </a:xfrm>
          <a:prstGeom prst="rect">
            <a:avLst/>
          </a:prstGeom>
        </p:spPr>
      </p:pic>
      <p:sp>
        <p:nvSpPr>
          <p:cNvPr id="87" name="86 Rectángulo"/>
          <p:cNvSpPr/>
          <p:nvPr/>
        </p:nvSpPr>
        <p:spPr>
          <a:xfrm>
            <a:off x="0"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a:off x="92866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a:off x="1857356"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a:off x="2786082"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a:off x="3714744"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a:off x="46434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a:off x="5500694" y="0"/>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Rectángulo"/>
          <p:cNvSpPr/>
          <p:nvPr/>
        </p:nvSpPr>
        <p:spPr>
          <a:xfrm>
            <a:off x="6500794" y="0"/>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Rectángulo"/>
          <p:cNvSpPr/>
          <p:nvPr/>
        </p:nvSpPr>
        <p:spPr>
          <a:xfrm>
            <a:off x="7358082" y="0"/>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Rectángulo"/>
          <p:cNvSpPr/>
          <p:nvPr/>
        </p:nvSpPr>
        <p:spPr>
          <a:xfrm>
            <a:off x="0"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Rectángulo"/>
          <p:cNvSpPr/>
          <p:nvPr/>
        </p:nvSpPr>
        <p:spPr>
          <a:xfrm>
            <a:off x="0" y="171448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Rectángulo"/>
          <p:cNvSpPr/>
          <p:nvPr/>
        </p:nvSpPr>
        <p:spPr>
          <a:xfrm>
            <a:off x="92866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Rectángulo"/>
          <p:cNvSpPr/>
          <p:nvPr/>
        </p:nvSpPr>
        <p:spPr>
          <a:xfrm>
            <a:off x="1857356"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Rectángulo"/>
          <p:cNvSpPr/>
          <p:nvPr/>
        </p:nvSpPr>
        <p:spPr>
          <a:xfrm>
            <a:off x="2786082"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Rectángulo"/>
          <p:cNvSpPr/>
          <p:nvPr/>
        </p:nvSpPr>
        <p:spPr>
          <a:xfrm>
            <a:off x="3714744"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Rectángulo"/>
          <p:cNvSpPr/>
          <p:nvPr/>
        </p:nvSpPr>
        <p:spPr>
          <a:xfrm>
            <a:off x="46434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Rectángulo"/>
          <p:cNvSpPr/>
          <p:nvPr/>
        </p:nvSpPr>
        <p:spPr>
          <a:xfrm>
            <a:off x="5500694" y="85723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Rectángulo"/>
          <p:cNvSpPr/>
          <p:nvPr/>
        </p:nvSpPr>
        <p:spPr>
          <a:xfrm>
            <a:off x="6500794" y="85723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Rectángulo"/>
          <p:cNvSpPr/>
          <p:nvPr/>
        </p:nvSpPr>
        <p:spPr>
          <a:xfrm>
            <a:off x="7358082" y="85723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Rectángulo"/>
          <p:cNvSpPr/>
          <p:nvPr/>
        </p:nvSpPr>
        <p:spPr>
          <a:xfrm>
            <a:off x="92866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Rectángulo"/>
          <p:cNvSpPr/>
          <p:nvPr/>
        </p:nvSpPr>
        <p:spPr>
          <a:xfrm>
            <a:off x="1857356"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Rectángulo"/>
          <p:cNvSpPr/>
          <p:nvPr/>
        </p:nvSpPr>
        <p:spPr>
          <a:xfrm>
            <a:off x="2786082"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Rectángulo"/>
          <p:cNvSpPr/>
          <p:nvPr/>
        </p:nvSpPr>
        <p:spPr>
          <a:xfrm>
            <a:off x="3714744"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Rectángulo"/>
          <p:cNvSpPr/>
          <p:nvPr/>
        </p:nvSpPr>
        <p:spPr>
          <a:xfrm>
            <a:off x="46434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Rectángulo"/>
          <p:cNvSpPr/>
          <p:nvPr/>
        </p:nvSpPr>
        <p:spPr>
          <a:xfrm>
            <a:off x="5500694" y="1714512"/>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Rectángulo"/>
          <p:cNvSpPr/>
          <p:nvPr/>
        </p:nvSpPr>
        <p:spPr>
          <a:xfrm>
            <a:off x="6500794" y="1714512"/>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Rectángulo"/>
          <p:cNvSpPr/>
          <p:nvPr/>
        </p:nvSpPr>
        <p:spPr>
          <a:xfrm>
            <a:off x="7358082" y="1714512"/>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Rectángulo"/>
          <p:cNvSpPr/>
          <p:nvPr/>
        </p:nvSpPr>
        <p:spPr>
          <a:xfrm>
            <a:off x="0"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Rectángulo"/>
          <p:cNvSpPr/>
          <p:nvPr/>
        </p:nvSpPr>
        <p:spPr>
          <a:xfrm>
            <a:off x="92866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Rectángulo"/>
          <p:cNvSpPr/>
          <p:nvPr/>
        </p:nvSpPr>
        <p:spPr>
          <a:xfrm>
            <a:off x="1857356"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Rectángulo"/>
          <p:cNvSpPr/>
          <p:nvPr/>
        </p:nvSpPr>
        <p:spPr>
          <a:xfrm>
            <a:off x="2786082"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Rectángulo"/>
          <p:cNvSpPr/>
          <p:nvPr/>
        </p:nvSpPr>
        <p:spPr>
          <a:xfrm>
            <a:off x="3714744"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Rectángulo"/>
          <p:cNvSpPr/>
          <p:nvPr/>
        </p:nvSpPr>
        <p:spPr>
          <a:xfrm>
            <a:off x="46434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Rectángulo"/>
          <p:cNvSpPr/>
          <p:nvPr/>
        </p:nvSpPr>
        <p:spPr>
          <a:xfrm>
            <a:off x="5500694" y="2571744"/>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Rectángulo"/>
          <p:cNvSpPr/>
          <p:nvPr/>
        </p:nvSpPr>
        <p:spPr>
          <a:xfrm>
            <a:off x="6500826" y="2571744"/>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Rectángulo"/>
          <p:cNvSpPr/>
          <p:nvPr/>
        </p:nvSpPr>
        <p:spPr>
          <a:xfrm>
            <a:off x="7358082" y="2571744"/>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Rectángulo"/>
          <p:cNvSpPr/>
          <p:nvPr/>
        </p:nvSpPr>
        <p:spPr>
          <a:xfrm>
            <a:off x="0"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Rectángulo"/>
          <p:cNvSpPr/>
          <p:nvPr/>
        </p:nvSpPr>
        <p:spPr>
          <a:xfrm>
            <a:off x="0" y="4286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Rectángulo"/>
          <p:cNvSpPr/>
          <p:nvPr/>
        </p:nvSpPr>
        <p:spPr>
          <a:xfrm>
            <a:off x="92866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Rectángulo"/>
          <p:cNvSpPr/>
          <p:nvPr/>
        </p:nvSpPr>
        <p:spPr>
          <a:xfrm>
            <a:off x="1857356"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Rectángulo"/>
          <p:cNvSpPr/>
          <p:nvPr/>
        </p:nvSpPr>
        <p:spPr>
          <a:xfrm>
            <a:off x="2786082"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Rectángulo"/>
          <p:cNvSpPr/>
          <p:nvPr/>
        </p:nvSpPr>
        <p:spPr>
          <a:xfrm>
            <a:off x="3714744"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Rectángulo"/>
          <p:cNvSpPr/>
          <p:nvPr/>
        </p:nvSpPr>
        <p:spPr>
          <a:xfrm>
            <a:off x="46434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Rectángulo"/>
          <p:cNvSpPr/>
          <p:nvPr/>
        </p:nvSpPr>
        <p:spPr>
          <a:xfrm>
            <a:off x="5500694" y="342897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Rectángulo"/>
          <p:cNvSpPr/>
          <p:nvPr/>
        </p:nvSpPr>
        <p:spPr>
          <a:xfrm>
            <a:off x="6500794" y="342897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31 Rectángulo"/>
          <p:cNvSpPr/>
          <p:nvPr/>
        </p:nvSpPr>
        <p:spPr>
          <a:xfrm>
            <a:off x="7358082" y="342897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Rectángulo"/>
          <p:cNvSpPr/>
          <p:nvPr/>
        </p:nvSpPr>
        <p:spPr>
          <a:xfrm>
            <a:off x="92866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Rectángulo"/>
          <p:cNvSpPr/>
          <p:nvPr/>
        </p:nvSpPr>
        <p:spPr>
          <a:xfrm>
            <a:off x="1857356"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Rectángulo"/>
          <p:cNvSpPr/>
          <p:nvPr/>
        </p:nvSpPr>
        <p:spPr>
          <a:xfrm>
            <a:off x="2786082"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Rectángulo"/>
          <p:cNvSpPr/>
          <p:nvPr/>
        </p:nvSpPr>
        <p:spPr>
          <a:xfrm>
            <a:off x="3714744"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Rectángulo"/>
          <p:cNvSpPr/>
          <p:nvPr/>
        </p:nvSpPr>
        <p:spPr>
          <a:xfrm>
            <a:off x="4643438" y="428625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Rectángulo"/>
          <p:cNvSpPr/>
          <p:nvPr/>
        </p:nvSpPr>
        <p:spPr>
          <a:xfrm>
            <a:off x="5500694" y="4286256"/>
            <a:ext cx="1000100"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38 Rectángulo"/>
          <p:cNvSpPr/>
          <p:nvPr/>
        </p:nvSpPr>
        <p:spPr>
          <a:xfrm>
            <a:off x="6500794" y="4286256"/>
            <a:ext cx="857288"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Rectángulo"/>
          <p:cNvSpPr/>
          <p:nvPr/>
        </p:nvSpPr>
        <p:spPr>
          <a:xfrm>
            <a:off x="7358082" y="4286256"/>
            <a:ext cx="857256"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58 Rectángulo"/>
          <p:cNvSpPr/>
          <p:nvPr/>
        </p:nvSpPr>
        <p:spPr>
          <a:xfrm>
            <a:off x="8215338" y="0"/>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59 Rectángulo"/>
          <p:cNvSpPr/>
          <p:nvPr/>
        </p:nvSpPr>
        <p:spPr>
          <a:xfrm>
            <a:off x="8215338" y="85723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60 Rectángulo"/>
          <p:cNvSpPr/>
          <p:nvPr/>
        </p:nvSpPr>
        <p:spPr>
          <a:xfrm>
            <a:off x="8215338" y="1714512"/>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61 Rectángulo"/>
          <p:cNvSpPr/>
          <p:nvPr/>
        </p:nvSpPr>
        <p:spPr>
          <a:xfrm>
            <a:off x="8215338" y="2571744"/>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62 Rectángulo"/>
          <p:cNvSpPr/>
          <p:nvPr/>
        </p:nvSpPr>
        <p:spPr>
          <a:xfrm>
            <a:off x="8215338" y="3428976"/>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63 Rectángulo"/>
          <p:cNvSpPr/>
          <p:nvPr/>
        </p:nvSpPr>
        <p:spPr>
          <a:xfrm>
            <a:off x="8215338" y="4286268"/>
            <a:ext cx="928662" cy="857232"/>
          </a:xfrm>
          <a:prstGeom prst="rect">
            <a:avLst/>
          </a:prstGeom>
          <a:solidFill>
            <a:schemeClr val="bg1"/>
          </a:solidFill>
          <a:ln w="952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CuadroTexto"/>
          <p:cNvSpPr txBox="1"/>
          <p:nvPr/>
        </p:nvSpPr>
        <p:spPr>
          <a:xfrm rot="20037769">
            <a:off x="1792382" y="3887124"/>
            <a:ext cx="1260281" cy="646331"/>
          </a:xfrm>
          <a:prstGeom prst="rect">
            <a:avLst/>
          </a:prstGeom>
          <a:noFill/>
        </p:spPr>
        <p:txBody>
          <a:bodyPr wrap="none" rtlCol="0">
            <a:spAutoFit/>
            <a:scene3d>
              <a:camera prst="orthographicFront"/>
              <a:lightRig rig="flat" dir="t"/>
            </a:scene3d>
            <a:sp3d extrusionH="57150">
              <a:bevelT h="25400" prst="softRound"/>
            </a:sp3d>
          </a:bodyPr>
          <a:lstStyle/>
          <a:p>
            <a:r>
              <a:rPr lang="es-ES_tradnl" sz="3600" dirty="0" smtClean="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atin typeface="Pristina" pitchFamily="66" charset="0"/>
              </a:rPr>
              <a:t>Raquel</a:t>
            </a:r>
            <a:endParaRPr lang="es-ES" sz="3600" dirty="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atin typeface="Pristina" pitchFamily="66" charset="0"/>
            </a:endParaRPr>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87"/>
                                        </p:tgtEl>
                                      </p:cBhvr>
                                    </p:animEffect>
                                    <p:set>
                                      <p:cBhvr>
                                        <p:cTn id="7" dur="1" fill="hold">
                                          <p:stCondLst>
                                            <p:cond delay="4999"/>
                                          </p:stCondLst>
                                        </p:cTn>
                                        <p:tgtEl>
                                          <p:spTgt spid="87"/>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5000"/>
                                        <p:tgtEl>
                                          <p:spTgt spid="88"/>
                                        </p:tgtEl>
                                      </p:cBhvr>
                                    </p:animEffect>
                                    <p:set>
                                      <p:cBhvr>
                                        <p:cTn id="10" dur="1" fill="hold">
                                          <p:stCondLst>
                                            <p:cond delay="4999"/>
                                          </p:stCondLst>
                                        </p:cTn>
                                        <p:tgtEl>
                                          <p:spTgt spid="88"/>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5000"/>
                                        <p:tgtEl>
                                          <p:spTgt spid="89"/>
                                        </p:tgtEl>
                                      </p:cBhvr>
                                    </p:animEffect>
                                    <p:set>
                                      <p:cBhvr>
                                        <p:cTn id="13" dur="1" fill="hold">
                                          <p:stCondLst>
                                            <p:cond delay="4999"/>
                                          </p:stCondLst>
                                        </p:cTn>
                                        <p:tgtEl>
                                          <p:spTgt spid="89"/>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5000"/>
                                        <p:tgtEl>
                                          <p:spTgt spid="90"/>
                                        </p:tgtEl>
                                      </p:cBhvr>
                                    </p:animEffect>
                                    <p:set>
                                      <p:cBhvr>
                                        <p:cTn id="16" dur="1" fill="hold">
                                          <p:stCondLst>
                                            <p:cond delay="4999"/>
                                          </p:stCondLst>
                                        </p:cTn>
                                        <p:tgtEl>
                                          <p:spTgt spid="90"/>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5000"/>
                                        <p:tgtEl>
                                          <p:spTgt spid="91"/>
                                        </p:tgtEl>
                                      </p:cBhvr>
                                    </p:animEffect>
                                    <p:set>
                                      <p:cBhvr>
                                        <p:cTn id="19" dur="1" fill="hold">
                                          <p:stCondLst>
                                            <p:cond delay="4999"/>
                                          </p:stCondLst>
                                        </p:cTn>
                                        <p:tgtEl>
                                          <p:spTgt spid="91"/>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5000"/>
                                        <p:tgtEl>
                                          <p:spTgt spid="92"/>
                                        </p:tgtEl>
                                      </p:cBhvr>
                                    </p:animEffect>
                                    <p:set>
                                      <p:cBhvr>
                                        <p:cTn id="22" dur="1" fill="hold">
                                          <p:stCondLst>
                                            <p:cond delay="4999"/>
                                          </p:stCondLst>
                                        </p:cTn>
                                        <p:tgtEl>
                                          <p:spTgt spid="92"/>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5000"/>
                                        <p:tgtEl>
                                          <p:spTgt spid="93"/>
                                        </p:tgtEl>
                                      </p:cBhvr>
                                    </p:animEffect>
                                    <p:set>
                                      <p:cBhvr>
                                        <p:cTn id="25" dur="1" fill="hold">
                                          <p:stCondLst>
                                            <p:cond delay="4999"/>
                                          </p:stCondLst>
                                        </p:cTn>
                                        <p:tgtEl>
                                          <p:spTgt spid="93"/>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5000"/>
                                        <p:tgtEl>
                                          <p:spTgt spid="94"/>
                                        </p:tgtEl>
                                      </p:cBhvr>
                                    </p:animEffect>
                                    <p:set>
                                      <p:cBhvr>
                                        <p:cTn id="28" dur="1" fill="hold">
                                          <p:stCondLst>
                                            <p:cond delay="4999"/>
                                          </p:stCondLst>
                                        </p:cTn>
                                        <p:tgtEl>
                                          <p:spTgt spid="94"/>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95"/>
                                        </p:tgtEl>
                                      </p:cBhvr>
                                    </p:animEffect>
                                    <p:set>
                                      <p:cBhvr>
                                        <p:cTn id="31" dur="1" fill="hold">
                                          <p:stCondLst>
                                            <p:cond delay="4999"/>
                                          </p:stCondLst>
                                        </p:cTn>
                                        <p:tgtEl>
                                          <p:spTgt spid="95"/>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5000"/>
                                        <p:tgtEl>
                                          <p:spTgt spid="96"/>
                                        </p:tgtEl>
                                      </p:cBhvr>
                                    </p:animEffect>
                                    <p:set>
                                      <p:cBhvr>
                                        <p:cTn id="34" dur="1" fill="hold">
                                          <p:stCondLst>
                                            <p:cond delay="4999"/>
                                          </p:stCondLst>
                                        </p:cTn>
                                        <p:tgtEl>
                                          <p:spTgt spid="96"/>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5000"/>
                                        <p:tgtEl>
                                          <p:spTgt spid="97"/>
                                        </p:tgtEl>
                                      </p:cBhvr>
                                    </p:animEffect>
                                    <p:set>
                                      <p:cBhvr>
                                        <p:cTn id="37" dur="1" fill="hold">
                                          <p:stCondLst>
                                            <p:cond delay="4999"/>
                                          </p:stCondLst>
                                        </p:cTn>
                                        <p:tgtEl>
                                          <p:spTgt spid="97"/>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5000"/>
                                        <p:tgtEl>
                                          <p:spTgt spid="98"/>
                                        </p:tgtEl>
                                      </p:cBhvr>
                                    </p:animEffect>
                                    <p:set>
                                      <p:cBhvr>
                                        <p:cTn id="40" dur="1" fill="hold">
                                          <p:stCondLst>
                                            <p:cond delay="4999"/>
                                          </p:stCondLst>
                                        </p:cTn>
                                        <p:tgtEl>
                                          <p:spTgt spid="98"/>
                                        </p:tgtEl>
                                        <p:attrNameLst>
                                          <p:attrName>style.visibility</p:attrName>
                                        </p:attrNameLst>
                                      </p:cBhvr>
                                      <p:to>
                                        <p:strVal val="hidden"/>
                                      </p:to>
                                    </p:set>
                                  </p:childTnLst>
                                </p:cTn>
                              </p:par>
                              <p:par>
                                <p:cTn id="41" presetID="8" presetClass="exit" presetSubtype="16" fill="hold" grpId="0" nodeType="withEffect">
                                  <p:stCondLst>
                                    <p:cond delay="0"/>
                                  </p:stCondLst>
                                  <p:childTnLst>
                                    <p:animEffect transition="out" filter="diamond(in)">
                                      <p:cBhvr>
                                        <p:cTn id="42" dur="5000"/>
                                        <p:tgtEl>
                                          <p:spTgt spid="99"/>
                                        </p:tgtEl>
                                      </p:cBhvr>
                                    </p:animEffect>
                                    <p:set>
                                      <p:cBhvr>
                                        <p:cTn id="43" dur="1" fill="hold">
                                          <p:stCondLst>
                                            <p:cond delay="4999"/>
                                          </p:stCondLst>
                                        </p:cTn>
                                        <p:tgtEl>
                                          <p:spTgt spid="99"/>
                                        </p:tgtEl>
                                        <p:attrNameLst>
                                          <p:attrName>style.visibility</p:attrName>
                                        </p:attrNameLst>
                                      </p:cBhvr>
                                      <p:to>
                                        <p:strVal val="hidden"/>
                                      </p:to>
                                    </p:set>
                                  </p:childTnLst>
                                </p:cTn>
                              </p:par>
                              <p:par>
                                <p:cTn id="44" presetID="8" presetClass="exit" presetSubtype="16" fill="hold" grpId="0" nodeType="withEffect">
                                  <p:stCondLst>
                                    <p:cond delay="0"/>
                                  </p:stCondLst>
                                  <p:childTnLst>
                                    <p:animEffect transition="out" filter="diamond(in)">
                                      <p:cBhvr>
                                        <p:cTn id="45" dur="5000"/>
                                        <p:tgtEl>
                                          <p:spTgt spid="100"/>
                                        </p:tgtEl>
                                      </p:cBhvr>
                                    </p:animEffect>
                                    <p:set>
                                      <p:cBhvr>
                                        <p:cTn id="46" dur="1" fill="hold">
                                          <p:stCondLst>
                                            <p:cond delay="4999"/>
                                          </p:stCondLst>
                                        </p:cTn>
                                        <p:tgtEl>
                                          <p:spTgt spid="100"/>
                                        </p:tgtEl>
                                        <p:attrNameLst>
                                          <p:attrName>style.visibility</p:attrName>
                                        </p:attrNameLst>
                                      </p:cBhvr>
                                      <p:to>
                                        <p:strVal val="hidden"/>
                                      </p:to>
                                    </p:set>
                                  </p:childTnLst>
                                </p:cTn>
                              </p:par>
                              <p:par>
                                <p:cTn id="47" presetID="8" presetClass="exit" presetSubtype="16" fill="hold" grpId="0" nodeType="withEffect">
                                  <p:stCondLst>
                                    <p:cond delay="0"/>
                                  </p:stCondLst>
                                  <p:childTnLst>
                                    <p:animEffect transition="out" filter="diamond(in)">
                                      <p:cBhvr>
                                        <p:cTn id="48" dur="5000"/>
                                        <p:tgtEl>
                                          <p:spTgt spid="101"/>
                                        </p:tgtEl>
                                      </p:cBhvr>
                                    </p:animEffect>
                                    <p:set>
                                      <p:cBhvr>
                                        <p:cTn id="49" dur="1" fill="hold">
                                          <p:stCondLst>
                                            <p:cond delay="4999"/>
                                          </p:stCondLst>
                                        </p:cTn>
                                        <p:tgtEl>
                                          <p:spTgt spid="101"/>
                                        </p:tgtEl>
                                        <p:attrNameLst>
                                          <p:attrName>style.visibility</p:attrName>
                                        </p:attrNameLst>
                                      </p:cBhvr>
                                      <p:to>
                                        <p:strVal val="hidden"/>
                                      </p:to>
                                    </p:set>
                                  </p:childTnLst>
                                </p:cTn>
                              </p:par>
                              <p:par>
                                <p:cTn id="50" presetID="8" presetClass="exit" presetSubtype="16" fill="hold" grpId="0" nodeType="withEffect">
                                  <p:stCondLst>
                                    <p:cond delay="0"/>
                                  </p:stCondLst>
                                  <p:childTnLst>
                                    <p:animEffect transition="out" filter="diamond(in)">
                                      <p:cBhvr>
                                        <p:cTn id="51" dur="5000"/>
                                        <p:tgtEl>
                                          <p:spTgt spid="102"/>
                                        </p:tgtEl>
                                      </p:cBhvr>
                                    </p:animEffect>
                                    <p:set>
                                      <p:cBhvr>
                                        <p:cTn id="52" dur="1" fill="hold">
                                          <p:stCondLst>
                                            <p:cond delay="4999"/>
                                          </p:stCondLst>
                                        </p:cTn>
                                        <p:tgtEl>
                                          <p:spTgt spid="102"/>
                                        </p:tgtEl>
                                        <p:attrNameLst>
                                          <p:attrName>style.visibility</p:attrName>
                                        </p:attrNameLst>
                                      </p:cBhvr>
                                      <p:to>
                                        <p:strVal val="hidden"/>
                                      </p:to>
                                    </p:set>
                                  </p:childTnLst>
                                </p:cTn>
                              </p:par>
                              <p:par>
                                <p:cTn id="53" presetID="8" presetClass="exit" presetSubtype="16" fill="hold" grpId="0" nodeType="withEffect">
                                  <p:stCondLst>
                                    <p:cond delay="0"/>
                                  </p:stCondLst>
                                  <p:childTnLst>
                                    <p:animEffect transition="out" filter="diamond(in)">
                                      <p:cBhvr>
                                        <p:cTn id="54" dur="5000"/>
                                        <p:tgtEl>
                                          <p:spTgt spid="103"/>
                                        </p:tgtEl>
                                      </p:cBhvr>
                                    </p:animEffect>
                                    <p:set>
                                      <p:cBhvr>
                                        <p:cTn id="55" dur="1" fill="hold">
                                          <p:stCondLst>
                                            <p:cond delay="4999"/>
                                          </p:stCondLst>
                                        </p:cTn>
                                        <p:tgtEl>
                                          <p:spTgt spid="103"/>
                                        </p:tgtEl>
                                        <p:attrNameLst>
                                          <p:attrName>style.visibility</p:attrName>
                                        </p:attrNameLst>
                                      </p:cBhvr>
                                      <p:to>
                                        <p:strVal val="hidden"/>
                                      </p:to>
                                    </p:set>
                                  </p:childTnLst>
                                </p:cTn>
                              </p:par>
                              <p:par>
                                <p:cTn id="56" presetID="8" presetClass="exit" presetSubtype="16" fill="hold" grpId="0" nodeType="withEffect">
                                  <p:stCondLst>
                                    <p:cond delay="0"/>
                                  </p:stCondLst>
                                  <p:childTnLst>
                                    <p:animEffect transition="out" filter="diamond(in)">
                                      <p:cBhvr>
                                        <p:cTn id="57" dur="5000"/>
                                        <p:tgtEl>
                                          <p:spTgt spid="104"/>
                                        </p:tgtEl>
                                      </p:cBhvr>
                                    </p:animEffect>
                                    <p:set>
                                      <p:cBhvr>
                                        <p:cTn id="58" dur="1" fill="hold">
                                          <p:stCondLst>
                                            <p:cond delay="4999"/>
                                          </p:stCondLst>
                                        </p:cTn>
                                        <p:tgtEl>
                                          <p:spTgt spid="104"/>
                                        </p:tgtEl>
                                        <p:attrNameLst>
                                          <p:attrName>style.visibility</p:attrName>
                                        </p:attrNameLst>
                                      </p:cBhvr>
                                      <p:to>
                                        <p:strVal val="hidden"/>
                                      </p:to>
                                    </p:set>
                                  </p:childTnLst>
                                </p:cTn>
                              </p:par>
                              <p:par>
                                <p:cTn id="59" presetID="8" presetClass="exit" presetSubtype="16" fill="hold" grpId="0" nodeType="withEffect">
                                  <p:stCondLst>
                                    <p:cond delay="0"/>
                                  </p:stCondLst>
                                  <p:childTnLst>
                                    <p:animEffect transition="out" filter="diamond(in)">
                                      <p:cBhvr>
                                        <p:cTn id="60" dur="5000"/>
                                        <p:tgtEl>
                                          <p:spTgt spid="105"/>
                                        </p:tgtEl>
                                      </p:cBhvr>
                                    </p:animEffect>
                                    <p:set>
                                      <p:cBhvr>
                                        <p:cTn id="61" dur="1" fill="hold">
                                          <p:stCondLst>
                                            <p:cond delay="4999"/>
                                          </p:stCondLst>
                                        </p:cTn>
                                        <p:tgtEl>
                                          <p:spTgt spid="105"/>
                                        </p:tgtEl>
                                        <p:attrNameLst>
                                          <p:attrName>style.visibility</p:attrName>
                                        </p:attrNameLst>
                                      </p:cBhvr>
                                      <p:to>
                                        <p:strVal val="hidden"/>
                                      </p:to>
                                    </p:set>
                                  </p:childTnLst>
                                </p:cTn>
                              </p:par>
                              <p:par>
                                <p:cTn id="62" presetID="8" presetClass="exit" presetSubtype="16" fill="hold" grpId="0" nodeType="withEffect">
                                  <p:stCondLst>
                                    <p:cond delay="0"/>
                                  </p:stCondLst>
                                  <p:childTnLst>
                                    <p:animEffect transition="out" filter="diamond(in)">
                                      <p:cBhvr>
                                        <p:cTn id="63" dur="5000"/>
                                        <p:tgtEl>
                                          <p:spTgt spid="106"/>
                                        </p:tgtEl>
                                      </p:cBhvr>
                                    </p:animEffect>
                                    <p:set>
                                      <p:cBhvr>
                                        <p:cTn id="64" dur="1" fill="hold">
                                          <p:stCondLst>
                                            <p:cond delay="4999"/>
                                          </p:stCondLst>
                                        </p:cTn>
                                        <p:tgtEl>
                                          <p:spTgt spid="106"/>
                                        </p:tgtEl>
                                        <p:attrNameLst>
                                          <p:attrName>style.visibility</p:attrName>
                                        </p:attrNameLst>
                                      </p:cBhvr>
                                      <p:to>
                                        <p:strVal val="hidden"/>
                                      </p:to>
                                    </p:set>
                                  </p:childTnLst>
                                </p:cTn>
                              </p:par>
                              <p:par>
                                <p:cTn id="65" presetID="8" presetClass="exit" presetSubtype="16" fill="hold" grpId="0" nodeType="withEffect">
                                  <p:stCondLst>
                                    <p:cond delay="0"/>
                                  </p:stCondLst>
                                  <p:childTnLst>
                                    <p:animEffect transition="out" filter="diamond(in)">
                                      <p:cBhvr>
                                        <p:cTn id="66" dur="5000"/>
                                        <p:tgtEl>
                                          <p:spTgt spid="107"/>
                                        </p:tgtEl>
                                      </p:cBhvr>
                                    </p:animEffect>
                                    <p:set>
                                      <p:cBhvr>
                                        <p:cTn id="67" dur="1" fill="hold">
                                          <p:stCondLst>
                                            <p:cond delay="4999"/>
                                          </p:stCondLst>
                                        </p:cTn>
                                        <p:tgtEl>
                                          <p:spTgt spid="107"/>
                                        </p:tgtEl>
                                        <p:attrNameLst>
                                          <p:attrName>style.visibility</p:attrName>
                                        </p:attrNameLst>
                                      </p:cBhvr>
                                      <p:to>
                                        <p:strVal val="hidden"/>
                                      </p:to>
                                    </p:set>
                                  </p:childTnLst>
                                </p:cTn>
                              </p:par>
                              <p:par>
                                <p:cTn id="68" presetID="8" presetClass="exit" presetSubtype="16" fill="hold" grpId="0" nodeType="withEffect">
                                  <p:stCondLst>
                                    <p:cond delay="0"/>
                                  </p:stCondLst>
                                  <p:childTnLst>
                                    <p:animEffect transition="out" filter="diamond(in)">
                                      <p:cBhvr>
                                        <p:cTn id="69" dur="5000"/>
                                        <p:tgtEl>
                                          <p:spTgt spid="108"/>
                                        </p:tgtEl>
                                      </p:cBhvr>
                                    </p:animEffect>
                                    <p:set>
                                      <p:cBhvr>
                                        <p:cTn id="70" dur="1" fill="hold">
                                          <p:stCondLst>
                                            <p:cond delay="4999"/>
                                          </p:stCondLst>
                                        </p:cTn>
                                        <p:tgtEl>
                                          <p:spTgt spid="108"/>
                                        </p:tgtEl>
                                        <p:attrNameLst>
                                          <p:attrName>style.visibility</p:attrName>
                                        </p:attrNameLst>
                                      </p:cBhvr>
                                      <p:to>
                                        <p:strVal val="hidden"/>
                                      </p:to>
                                    </p:set>
                                  </p:childTnLst>
                                </p:cTn>
                              </p:par>
                              <p:par>
                                <p:cTn id="71" presetID="8" presetClass="exit" presetSubtype="16" fill="hold" grpId="0" nodeType="withEffect">
                                  <p:stCondLst>
                                    <p:cond delay="0"/>
                                  </p:stCondLst>
                                  <p:childTnLst>
                                    <p:animEffect transition="out" filter="diamond(in)">
                                      <p:cBhvr>
                                        <p:cTn id="72" dur="5000"/>
                                        <p:tgtEl>
                                          <p:spTgt spid="109"/>
                                        </p:tgtEl>
                                      </p:cBhvr>
                                    </p:animEffect>
                                    <p:set>
                                      <p:cBhvr>
                                        <p:cTn id="73" dur="1" fill="hold">
                                          <p:stCondLst>
                                            <p:cond delay="4999"/>
                                          </p:stCondLst>
                                        </p:cTn>
                                        <p:tgtEl>
                                          <p:spTgt spid="109"/>
                                        </p:tgtEl>
                                        <p:attrNameLst>
                                          <p:attrName>style.visibility</p:attrName>
                                        </p:attrNameLst>
                                      </p:cBhvr>
                                      <p:to>
                                        <p:strVal val="hidden"/>
                                      </p:to>
                                    </p:set>
                                  </p:childTnLst>
                                </p:cTn>
                              </p:par>
                              <p:par>
                                <p:cTn id="74" presetID="8" presetClass="exit" presetSubtype="16" fill="hold" grpId="0" nodeType="withEffect">
                                  <p:stCondLst>
                                    <p:cond delay="0"/>
                                  </p:stCondLst>
                                  <p:childTnLst>
                                    <p:animEffect transition="out" filter="diamond(in)">
                                      <p:cBhvr>
                                        <p:cTn id="75" dur="5000"/>
                                        <p:tgtEl>
                                          <p:spTgt spid="110"/>
                                        </p:tgtEl>
                                      </p:cBhvr>
                                    </p:animEffect>
                                    <p:set>
                                      <p:cBhvr>
                                        <p:cTn id="76" dur="1" fill="hold">
                                          <p:stCondLst>
                                            <p:cond delay="4999"/>
                                          </p:stCondLst>
                                        </p:cTn>
                                        <p:tgtEl>
                                          <p:spTgt spid="110"/>
                                        </p:tgtEl>
                                        <p:attrNameLst>
                                          <p:attrName>style.visibility</p:attrName>
                                        </p:attrNameLst>
                                      </p:cBhvr>
                                      <p:to>
                                        <p:strVal val="hidden"/>
                                      </p:to>
                                    </p:set>
                                  </p:childTnLst>
                                </p:cTn>
                              </p:par>
                              <p:par>
                                <p:cTn id="77" presetID="8" presetClass="exit" presetSubtype="16" fill="hold" grpId="0" nodeType="withEffect">
                                  <p:stCondLst>
                                    <p:cond delay="0"/>
                                  </p:stCondLst>
                                  <p:childTnLst>
                                    <p:animEffect transition="out" filter="diamond(in)">
                                      <p:cBhvr>
                                        <p:cTn id="78" dur="5000"/>
                                        <p:tgtEl>
                                          <p:spTgt spid="111"/>
                                        </p:tgtEl>
                                      </p:cBhvr>
                                    </p:animEffect>
                                    <p:set>
                                      <p:cBhvr>
                                        <p:cTn id="79" dur="1" fill="hold">
                                          <p:stCondLst>
                                            <p:cond delay="4999"/>
                                          </p:stCondLst>
                                        </p:cTn>
                                        <p:tgtEl>
                                          <p:spTgt spid="111"/>
                                        </p:tgtEl>
                                        <p:attrNameLst>
                                          <p:attrName>style.visibility</p:attrName>
                                        </p:attrNameLst>
                                      </p:cBhvr>
                                      <p:to>
                                        <p:strVal val="hidden"/>
                                      </p:to>
                                    </p:set>
                                  </p:childTnLst>
                                </p:cTn>
                              </p:par>
                              <p:par>
                                <p:cTn id="80" presetID="8" presetClass="exit" presetSubtype="16" fill="hold" grpId="0" nodeType="withEffect">
                                  <p:stCondLst>
                                    <p:cond delay="0"/>
                                  </p:stCondLst>
                                  <p:childTnLst>
                                    <p:animEffect transition="out" filter="diamond(in)">
                                      <p:cBhvr>
                                        <p:cTn id="81" dur="5000"/>
                                        <p:tgtEl>
                                          <p:spTgt spid="112"/>
                                        </p:tgtEl>
                                      </p:cBhvr>
                                    </p:animEffect>
                                    <p:set>
                                      <p:cBhvr>
                                        <p:cTn id="82" dur="1" fill="hold">
                                          <p:stCondLst>
                                            <p:cond delay="4999"/>
                                          </p:stCondLst>
                                        </p:cTn>
                                        <p:tgtEl>
                                          <p:spTgt spid="112"/>
                                        </p:tgtEl>
                                        <p:attrNameLst>
                                          <p:attrName>style.visibility</p:attrName>
                                        </p:attrNameLst>
                                      </p:cBhvr>
                                      <p:to>
                                        <p:strVal val="hidden"/>
                                      </p:to>
                                    </p:set>
                                  </p:childTnLst>
                                </p:cTn>
                              </p:par>
                              <p:par>
                                <p:cTn id="83" presetID="8" presetClass="exit" presetSubtype="16" fill="hold" grpId="0" nodeType="withEffect">
                                  <p:stCondLst>
                                    <p:cond delay="0"/>
                                  </p:stCondLst>
                                  <p:childTnLst>
                                    <p:animEffect transition="out" filter="diamond(in)">
                                      <p:cBhvr>
                                        <p:cTn id="84" dur="5000"/>
                                        <p:tgtEl>
                                          <p:spTgt spid="113"/>
                                        </p:tgtEl>
                                      </p:cBhvr>
                                    </p:animEffect>
                                    <p:set>
                                      <p:cBhvr>
                                        <p:cTn id="85" dur="1" fill="hold">
                                          <p:stCondLst>
                                            <p:cond delay="4999"/>
                                          </p:stCondLst>
                                        </p:cTn>
                                        <p:tgtEl>
                                          <p:spTgt spid="113"/>
                                        </p:tgtEl>
                                        <p:attrNameLst>
                                          <p:attrName>style.visibility</p:attrName>
                                        </p:attrNameLst>
                                      </p:cBhvr>
                                      <p:to>
                                        <p:strVal val="hidden"/>
                                      </p:to>
                                    </p:set>
                                  </p:childTnLst>
                                </p:cTn>
                              </p:par>
                              <p:par>
                                <p:cTn id="86" presetID="8" presetClass="exit" presetSubtype="16" fill="hold" grpId="0" nodeType="withEffect">
                                  <p:stCondLst>
                                    <p:cond delay="0"/>
                                  </p:stCondLst>
                                  <p:childTnLst>
                                    <p:animEffect transition="out" filter="diamond(in)">
                                      <p:cBhvr>
                                        <p:cTn id="87" dur="5000"/>
                                        <p:tgtEl>
                                          <p:spTgt spid="114"/>
                                        </p:tgtEl>
                                      </p:cBhvr>
                                    </p:animEffect>
                                    <p:set>
                                      <p:cBhvr>
                                        <p:cTn id="88" dur="1" fill="hold">
                                          <p:stCondLst>
                                            <p:cond delay="4999"/>
                                          </p:stCondLst>
                                        </p:cTn>
                                        <p:tgtEl>
                                          <p:spTgt spid="114"/>
                                        </p:tgtEl>
                                        <p:attrNameLst>
                                          <p:attrName>style.visibility</p:attrName>
                                        </p:attrNameLst>
                                      </p:cBhvr>
                                      <p:to>
                                        <p:strVal val="hidden"/>
                                      </p:to>
                                    </p:set>
                                  </p:childTnLst>
                                </p:cTn>
                              </p:par>
                              <p:par>
                                <p:cTn id="89" presetID="8" presetClass="exit" presetSubtype="16" fill="hold" grpId="0" nodeType="withEffect">
                                  <p:stCondLst>
                                    <p:cond delay="0"/>
                                  </p:stCondLst>
                                  <p:childTnLst>
                                    <p:animEffect transition="out" filter="diamond(in)">
                                      <p:cBhvr>
                                        <p:cTn id="90" dur="5000"/>
                                        <p:tgtEl>
                                          <p:spTgt spid="115"/>
                                        </p:tgtEl>
                                      </p:cBhvr>
                                    </p:animEffect>
                                    <p:set>
                                      <p:cBhvr>
                                        <p:cTn id="91" dur="1" fill="hold">
                                          <p:stCondLst>
                                            <p:cond delay="4999"/>
                                          </p:stCondLst>
                                        </p:cTn>
                                        <p:tgtEl>
                                          <p:spTgt spid="115"/>
                                        </p:tgtEl>
                                        <p:attrNameLst>
                                          <p:attrName>style.visibility</p:attrName>
                                        </p:attrNameLst>
                                      </p:cBhvr>
                                      <p:to>
                                        <p:strVal val="hidden"/>
                                      </p:to>
                                    </p:set>
                                  </p:childTnLst>
                                </p:cTn>
                              </p:par>
                              <p:par>
                                <p:cTn id="92" presetID="8" presetClass="exit" presetSubtype="16" fill="hold" grpId="0" nodeType="withEffect">
                                  <p:stCondLst>
                                    <p:cond delay="0"/>
                                  </p:stCondLst>
                                  <p:childTnLst>
                                    <p:animEffect transition="out" filter="diamond(in)">
                                      <p:cBhvr>
                                        <p:cTn id="93" dur="5000"/>
                                        <p:tgtEl>
                                          <p:spTgt spid="116"/>
                                        </p:tgtEl>
                                      </p:cBhvr>
                                    </p:animEffect>
                                    <p:set>
                                      <p:cBhvr>
                                        <p:cTn id="94" dur="1" fill="hold">
                                          <p:stCondLst>
                                            <p:cond delay="4999"/>
                                          </p:stCondLst>
                                        </p:cTn>
                                        <p:tgtEl>
                                          <p:spTgt spid="116"/>
                                        </p:tgtEl>
                                        <p:attrNameLst>
                                          <p:attrName>style.visibility</p:attrName>
                                        </p:attrNameLst>
                                      </p:cBhvr>
                                      <p:to>
                                        <p:strVal val="hidden"/>
                                      </p:to>
                                    </p:set>
                                  </p:childTnLst>
                                </p:cTn>
                              </p:par>
                              <p:par>
                                <p:cTn id="95" presetID="8" presetClass="exit" presetSubtype="16" fill="hold" grpId="0" nodeType="withEffect">
                                  <p:stCondLst>
                                    <p:cond delay="0"/>
                                  </p:stCondLst>
                                  <p:childTnLst>
                                    <p:animEffect transition="out" filter="diamond(in)">
                                      <p:cBhvr>
                                        <p:cTn id="96" dur="5000"/>
                                        <p:tgtEl>
                                          <p:spTgt spid="117"/>
                                        </p:tgtEl>
                                      </p:cBhvr>
                                    </p:animEffect>
                                    <p:set>
                                      <p:cBhvr>
                                        <p:cTn id="97" dur="1" fill="hold">
                                          <p:stCondLst>
                                            <p:cond delay="4999"/>
                                          </p:stCondLst>
                                        </p:cTn>
                                        <p:tgtEl>
                                          <p:spTgt spid="117"/>
                                        </p:tgtEl>
                                        <p:attrNameLst>
                                          <p:attrName>style.visibility</p:attrName>
                                        </p:attrNameLst>
                                      </p:cBhvr>
                                      <p:to>
                                        <p:strVal val="hidden"/>
                                      </p:to>
                                    </p:set>
                                  </p:childTnLst>
                                </p:cTn>
                              </p:par>
                              <p:par>
                                <p:cTn id="98" presetID="8" presetClass="exit" presetSubtype="16" fill="hold" grpId="0" nodeType="withEffect">
                                  <p:stCondLst>
                                    <p:cond delay="0"/>
                                  </p:stCondLst>
                                  <p:childTnLst>
                                    <p:animEffect transition="out" filter="diamond(in)">
                                      <p:cBhvr>
                                        <p:cTn id="99" dur="5000"/>
                                        <p:tgtEl>
                                          <p:spTgt spid="118"/>
                                        </p:tgtEl>
                                      </p:cBhvr>
                                    </p:animEffect>
                                    <p:set>
                                      <p:cBhvr>
                                        <p:cTn id="100" dur="1" fill="hold">
                                          <p:stCondLst>
                                            <p:cond delay="4999"/>
                                          </p:stCondLst>
                                        </p:cTn>
                                        <p:tgtEl>
                                          <p:spTgt spid="118"/>
                                        </p:tgtEl>
                                        <p:attrNameLst>
                                          <p:attrName>style.visibility</p:attrName>
                                        </p:attrNameLst>
                                      </p:cBhvr>
                                      <p:to>
                                        <p:strVal val="hidden"/>
                                      </p:to>
                                    </p:set>
                                  </p:childTnLst>
                                </p:cTn>
                              </p:par>
                              <p:par>
                                <p:cTn id="101" presetID="8" presetClass="exit" presetSubtype="16" fill="hold" grpId="0" nodeType="withEffect">
                                  <p:stCondLst>
                                    <p:cond delay="0"/>
                                  </p:stCondLst>
                                  <p:childTnLst>
                                    <p:animEffect transition="out" filter="diamond(in)">
                                      <p:cBhvr>
                                        <p:cTn id="102" dur="5000"/>
                                        <p:tgtEl>
                                          <p:spTgt spid="119"/>
                                        </p:tgtEl>
                                      </p:cBhvr>
                                    </p:animEffect>
                                    <p:set>
                                      <p:cBhvr>
                                        <p:cTn id="103" dur="1" fill="hold">
                                          <p:stCondLst>
                                            <p:cond delay="4999"/>
                                          </p:stCondLst>
                                        </p:cTn>
                                        <p:tgtEl>
                                          <p:spTgt spid="119"/>
                                        </p:tgtEl>
                                        <p:attrNameLst>
                                          <p:attrName>style.visibility</p:attrName>
                                        </p:attrNameLst>
                                      </p:cBhvr>
                                      <p:to>
                                        <p:strVal val="hidden"/>
                                      </p:to>
                                    </p:set>
                                  </p:childTnLst>
                                </p:cTn>
                              </p:par>
                              <p:par>
                                <p:cTn id="104" presetID="8" presetClass="exit" presetSubtype="16" fill="hold" grpId="0" nodeType="withEffect">
                                  <p:stCondLst>
                                    <p:cond delay="0"/>
                                  </p:stCondLst>
                                  <p:childTnLst>
                                    <p:animEffect transition="out" filter="diamond(in)">
                                      <p:cBhvr>
                                        <p:cTn id="105" dur="5000"/>
                                        <p:tgtEl>
                                          <p:spTgt spid="120"/>
                                        </p:tgtEl>
                                      </p:cBhvr>
                                    </p:animEffect>
                                    <p:set>
                                      <p:cBhvr>
                                        <p:cTn id="106" dur="1" fill="hold">
                                          <p:stCondLst>
                                            <p:cond delay="4999"/>
                                          </p:stCondLst>
                                        </p:cTn>
                                        <p:tgtEl>
                                          <p:spTgt spid="120"/>
                                        </p:tgtEl>
                                        <p:attrNameLst>
                                          <p:attrName>style.visibility</p:attrName>
                                        </p:attrNameLst>
                                      </p:cBhvr>
                                      <p:to>
                                        <p:strVal val="hidden"/>
                                      </p:to>
                                    </p:set>
                                  </p:childTnLst>
                                </p:cTn>
                              </p:par>
                              <p:par>
                                <p:cTn id="107" presetID="8" presetClass="exit" presetSubtype="16" fill="hold" grpId="0" nodeType="withEffect">
                                  <p:stCondLst>
                                    <p:cond delay="0"/>
                                  </p:stCondLst>
                                  <p:childTnLst>
                                    <p:animEffect transition="out" filter="diamond(in)">
                                      <p:cBhvr>
                                        <p:cTn id="108" dur="5000"/>
                                        <p:tgtEl>
                                          <p:spTgt spid="121"/>
                                        </p:tgtEl>
                                      </p:cBhvr>
                                    </p:animEffect>
                                    <p:set>
                                      <p:cBhvr>
                                        <p:cTn id="109" dur="1" fill="hold">
                                          <p:stCondLst>
                                            <p:cond delay="4999"/>
                                          </p:stCondLst>
                                        </p:cTn>
                                        <p:tgtEl>
                                          <p:spTgt spid="121"/>
                                        </p:tgtEl>
                                        <p:attrNameLst>
                                          <p:attrName>style.visibility</p:attrName>
                                        </p:attrNameLst>
                                      </p:cBhvr>
                                      <p:to>
                                        <p:strVal val="hidden"/>
                                      </p:to>
                                    </p:set>
                                  </p:childTnLst>
                                </p:cTn>
                              </p:par>
                              <p:par>
                                <p:cTn id="110" presetID="8" presetClass="exit" presetSubtype="16" fill="hold" grpId="0" nodeType="withEffect">
                                  <p:stCondLst>
                                    <p:cond delay="0"/>
                                  </p:stCondLst>
                                  <p:childTnLst>
                                    <p:animEffect transition="out" filter="diamond(in)">
                                      <p:cBhvr>
                                        <p:cTn id="111" dur="5000"/>
                                        <p:tgtEl>
                                          <p:spTgt spid="122"/>
                                        </p:tgtEl>
                                      </p:cBhvr>
                                    </p:animEffect>
                                    <p:set>
                                      <p:cBhvr>
                                        <p:cTn id="112" dur="1" fill="hold">
                                          <p:stCondLst>
                                            <p:cond delay="4999"/>
                                          </p:stCondLst>
                                        </p:cTn>
                                        <p:tgtEl>
                                          <p:spTgt spid="122"/>
                                        </p:tgtEl>
                                        <p:attrNameLst>
                                          <p:attrName>style.visibility</p:attrName>
                                        </p:attrNameLst>
                                      </p:cBhvr>
                                      <p:to>
                                        <p:strVal val="hidden"/>
                                      </p:to>
                                    </p:set>
                                  </p:childTnLst>
                                </p:cTn>
                              </p:par>
                              <p:par>
                                <p:cTn id="113" presetID="8" presetClass="exit" presetSubtype="16" fill="hold" grpId="0" nodeType="withEffect">
                                  <p:stCondLst>
                                    <p:cond delay="0"/>
                                  </p:stCondLst>
                                  <p:childTnLst>
                                    <p:animEffect transition="out" filter="diamond(in)">
                                      <p:cBhvr>
                                        <p:cTn id="114" dur="5000"/>
                                        <p:tgtEl>
                                          <p:spTgt spid="123"/>
                                        </p:tgtEl>
                                      </p:cBhvr>
                                    </p:animEffect>
                                    <p:set>
                                      <p:cBhvr>
                                        <p:cTn id="115" dur="1" fill="hold">
                                          <p:stCondLst>
                                            <p:cond delay="4999"/>
                                          </p:stCondLst>
                                        </p:cTn>
                                        <p:tgtEl>
                                          <p:spTgt spid="123"/>
                                        </p:tgtEl>
                                        <p:attrNameLst>
                                          <p:attrName>style.visibility</p:attrName>
                                        </p:attrNameLst>
                                      </p:cBhvr>
                                      <p:to>
                                        <p:strVal val="hidden"/>
                                      </p:to>
                                    </p:set>
                                  </p:childTnLst>
                                </p:cTn>
                              </p:par>
                              <p:par>
                                <p:cTn id="116" presetID="8" presetClass="exit" presetSubtype="16" fill="hold" grpId="0" nodeType="withEffect">
                                  <p:stCondLst>
                                    <p:cond delay="0"/>
                                  </p:stCondLst>
                                  <p:childTnLst>
                                    <p:animEffect transition="out" filter="diamond(in)">
                                      <p:cBhvr>
                                        <p:cTn id="117" dur="5000"/>
                                        <p:tgtEl>
                                          <p:spTgt spid="124"/>
                                        </p:tgtEl>
                                      </p:cBhvr>
                                    </p:animEffect>
                                    <p:set>
                                      <p:cBhvr>
                                        <p:cTn id="118" dur="1" fill="hold">
                                          <p:stCondLst>
                                            <p:cond delay="4999"/>
                                          </p:stCondLst>
                                        </p:cTn>
                                        <p:tgtEl>
                                          <p:spTgt spid="124"/>
                                        </p:tgtEl>
                                        <p:attrNameLst>
                                          <p:attrName>style.visibility</p:attrName>
                                        </p:attrNameLst>
                                      </p:cBhvr>
                                      <p:to>
                                        <p:strVal val="hidden"/>
                                      </p:to>
                                    </p:set>
                                  </p:childTnLst>
                                </p:cTn>
                              </p:par>
                              <p:par>
                                <p:cTn id="119" presetID="8" presetClass="exit" presetSubtype="16" fill="hold" grpId="0" nodeType="withEffect">
                                  <p:stCondLst>
                                    <p:cond delay="0"/>
                                  </p:stCondLst>
                                  <p:childTnLst>
                                    <p:animEffect transition="out" filter="diamond(in)">
                                      <p:cBhvr>
                                        <p:cTn id="120" dur="5000"/>
                                        <p:tgtEl>
                                          <p:spTgt spid="125"/>
                                        </p:tgtEl>
                                      </p:cBhvr>
                                    </p:animEffect>
                                    <p:set>
                                      <p:cBhvr>
                                        <p:cTn id="121" dur="1" fill="hold">
                                          <p:stCondLst>
                                            <p:cond delay="4999"/>
                                          </p:stCondLst>
                                        </p:cTn>
                                        <p:tgtEl>
                                          <p:spTgt spid="125"/>
                                        </p:tgtEl>
                                        <p:attrNameLst>
                                          <p:attrName>style.visibility</p:attrName>
                                        </p:attrNameLst>
                                      </p:cBhvr>
                                      <p:to>
                                        <p:strVal val="hidden"/>
                                      </p:to>
                                    </p:set>
                                  </p:childTnLst>
                                </p:cTn>
                              </p:par>
                              <p:par>
                                <p:cTn id="122" presetID="8" presetClass="exit" presetSubtype="16" fill="hold" grpId="0" nodeType="withEffect">
                                  <p:stCondLst>
                                    <p:cond delay="0"/>
                                  </p:stCondLst>
                                  <p:childTnLst>
                                    <p:animEffect transition="out" filter="diamond(in)">
                                      <p:cBhvr>
                                        <p:cTn id="123" dur="5000"/>
                                        <p:tgtEl>
                                          <p:spTgt spid="126"/>
                                        </p:tgtEl>
                                      </p:cBhvr>
                                    </p:animEffect>
                                    <p:set>
                                      <p:cBhvr>
                                        <p:cTn id="124" dur="1" fill="hold">
                                          <p:stCondLst>
                                            <p:cond delay="4999"/>
                                          </p:stCondLst>
                                        </p:cTn>
                                        <p:tgtEl>
                                          <p:spTgt spid="126"/>
                                        </p:tgtEl>
                                        <p:attrNameLst>
                                          <p:attrName>style.visibility</p:attrName>
                                        </p:attrNameLst>
                                      </p:cBhvr>
                                      <p:to>
                                        <p:strVal val="hidden"/>
                                      </p:to>
                                    </p:set>
                                  </p:childTnLst>
                                </p:cTn>
                              </p:par>
                              <p:par>
                                <p:cTn id="125" presetID="8" presetClass="exit" presetSubtype="16" fill="hold" grpId="0" nodeType="withEffect">
                                  <p:stCondLst>
                                    <p:cond delay="0"/>
                                  </p:stCondLst>
                                  <p:childTnLst>
                                    <p:animEffect transition="out" filter="diamond(in)">
                                      <p:cBhvr>
                                        <p:cTn id="126" dur="5000"/>
                                        <p:tgtEl>
                                          <p:spTgt spid="127"/>
                                        </p:tgtEl>
                                      </p:cBhvr>
                                    </p:animEffect>
                                    <p:set>
                                      <p:cBhvr>
                                        <p:cTn id="127" dur="1" fill="hold">
                                          <p:stCondLst>
                                            <p:cond delay="4999"/>
                                          </p:stCondLst>
                                        </p:cTn>
                                        <p:tgtEl>
                                          <p:spTgt spid="127"/>
                                        </p:tgtEl>
                                        <p:attrNameLst>
                                          <p:attrName>style.visibility</p:attrName>
                                        </p:attrNameLst>
                                      </p:cBhvr>
                                      <p:to>
                                        <p:strVal val="hidden"/>
                                      </p:to>
                                    </p:set>
                                  </p:childTnLst>
                                </p:cTn>
                              </p:par>
                              <p:par>
                                <p:cTn id="128" presetID="8" presetClass="exit" presetSubtype="16" fill="hold" grpId="0" nodeType="withEffect">
                                  <p:stCondLst>
                                    <p:cond delay="0"/>
                                  </p:stCondLst>
                                  <p:childTnLst>
                                    <p:animEffect transition="out" filter="diamond(in)">
                                      <p:cBhvr>
                                        <p:cTn id="129" dur="5000"/>
                                        <p:tgtEl>
                                          <p:spTgt spid="128"/>
                                        </p:tgtEl>
                                      </p:cBhvr>
                                    </p:animEffect>
                                    <p:set>
                                      <p:cBhvr>
                                        <p:cTn id="130" dur="1" fill="hold">
                                          <p:stCondLst>
                                            <p:cond delay="4999"/>
                                          </p:stCondLst>
                                        </p:cTn>
                                        <p:tgtEl>
                                          <p:spTgt spid="128"/>
                                        </p:tgtEl>
                                        <p:attrNameLst>
                                          <p:attrName>style.visibility</p:attrName>
                                        </p:attrNameLst>
                                      </p:cBhvr>
                                      <p:to>
                                        <p:strVal val="hidden"/>
                                      </p:to>
                                    </p:set>
                                  </p:childTnLst>
                                </p:cTn>
                              </p:par>
                              <p:par>
                                <p:cTn id="131" presetID="8" presetClass="exit" presetSubtype="16" fill="hold" grpId="0" nodeType="withEffect">
                                  <p:stCondLst>
                                    <p:cond delay="0"/>
                                  </p:stCondLst>
                                  <p:childTnLst>
                                    <p:animEffect transition="out" filter="diamond(in)">
                                      <p:cBhvr>
                                        <p:cTn id="132" dur="5000"/>
                                        <p:tgtEl>
                                          <p:spTgt spid="129"/>
                                        </p:tgtEl>
                                      </p:cBhvr>
                                    </p:animEffect>
                                    <p:set>
                                      <p:cBhvr>
                                        <p:cTn id="133" dur="1" fill="hold">
                                          <p:stCondLst>
                                            <p:cond delay="4999"/>
                                          </p:stCondLst>
                                        </p:cTn>
                                        <p:tgtEl>
                                          <p:spTgt spid="129"/>
                                        </p:tgtEl>
                                        <p:attrNameLst>
                                          <p:attrName>style.visibility</p:attrName>
                                        </p:attrNameLst>
                                      </p:cBhvr>
                                      <p:to>
                                        <p:strVal val="hidden"/>
                                      </p:to>
                                    </p:set>
                                  </p:childTnLst>
                                </p:cTn>
                              </p:par>
                              <p:par>
                                <p:cTn id="134" presetID="8" presetClass="exit" presetSubtype="16" fill="hold" grpId="0" nodeType="withEffect">
                                  <p:stCondLst>
                                    <p:cond delay="0"/>
                                  </p:stCondLst>
                                  <p:childTnLst>
                                    <p:animEffect transition="out" filter="diamond(in)">
                                      <p:cBhvr>
                                        <p:cTn id="135" dur="5000"/>
                                        <p:tgtEl>
                                          <p:spTgt spid="130"/>
                                        </p:tgtEl>
                                      </p:cBhvr>
                                    </p:animEffect>
                                    <p:set>
                                      <p:cBhvr>
                                        <p:cTn id="136" dur="1" fill="hold">
                                          <p:stCondLst>
                                            <p:cond delay="4999"/>
                                          </p:stCondLst>
                                        </p:cTn>
                                        <p:tgtEl>
                                          <p:spTgt spid="130"/>
                                        </p:tgtEl>
                                        <p:attrNameLst>
                                          <p:attrName>style.visibility</p:attrName>
                                        </p:attrNameLst>
                                      </p:cBhvr>
                                      <p:to>
                                        <p:strVal val="hidden"/>
                                      </p:to>
                                    </p:set>
                                  </p:childTnLst>
                                </p:cTn>
                              </p:par>
                              <p:par>
                                <p:cTn id="137" presetID="8" presetClass="exit" presetSubtype="16" fill="hold" grpId="0" nodeType="withEffect">
                                  <p:stCondLst>
                                    <p:cond delay="0"/>
                                  </p:stCondLst>
                                  <p:childTnLst>
                                    <p:animEffect transition="out" filter="diamond(in)">
                                      <p:cBhvr>
                                        <p:cTn id="138" dur="5000"/>
                                        <p:tgtEl>
                                          <p:spTgt spid="131"/>
                                        </p:tgtEl>
                                      </p:cBhvr>
                                    </p:animEffect>
                                    <p:set>
                                      <p:cBhvr>
                                        <p:cTn id="139" dur="1" fill="hold">
                                          <p:stCondLst>
                                            <p:cond delay="4999"/>
                                          </p:stCondLst>
                                        </p:cTn>
                                        <p:tgtEl>
                                          <p:spTgt spid="131"/>
                                        </p:tgtEl>
                                        <p:attrNameLst>
                                          <p:attrName>style.visibility</p:attrName>
                                        </p:attrNameLst>
                                      </p:cBhvr>
                                      <p:to>
                                        <p:strVal val="hidden"/>
                                      </p:to>
                                    </p:set>
                                  </p:childTnLst>
                                </p:cTn>
                              </p:par>
                              <p:par>
                                <p:cTn id="140" presetID="8" presetClass="exit" presetSubtype="16" fill="hold" grpId="0" nodeType="withEffect">
                                  <p:stCondLst>
                                    <p:cond delay="0"/>
                                  </p:stCondLst>
                                  <p:childTnLst>
                                    <p:animEffect transition="out" filter="diamond(in)">
                                      <p:cBhvr>
                                        <p:cTn id="141" dur="5000"/>
                                        <p:tgtEl>
                                          <p:spTgt spid="132"/>
                                        </p:tgtEl>
                                      </p:cBhvr>
                                    </p:animEffect>
                                    <p:set>
                                      <p:cBhvr>
                                        <p:cTn id="142" dur="1" fill="hold">
                                          <p:stCondLst>
                                            <p:cond delay="4999"/>
                                          </p:stCondLst>
                                        </p:cTn>
                                        <p:tgtEl>
                                          <p:spTgt spid="132"/>
                                        </p:tgtEl>
                                        <p:attrNameLst>
                                          <p:attrName>style.visibility</p:attrName>
                                        </p:attrNameLst>
                                      </p:cBhvr>
                                      <p:to>
                                        <p:strVal val="hidden"/>
                                      </p:to>
                                    </p:set>
                                  </p:childTnLst>
                                </p:cTn>
                              </p:par>
                              <p:par>
                                <p:cTn id="143" presetID="8" presetClass="exit" presetSubtype="16" fill="hold" grpId="0" nodeType="withEffect">
                                  <p:stCondLst>
                                    <p:cond delay="0"/>
                                  </p:stCondLst>
                                  <p:childTnLst>
                                    <p:animEffect transition="out" filter="diamond(in)">
                                      <p:cBhvr>
                                        <p:cTn id="144" dur="5000"/>
                                        <p:tgtEl>
                                          <p:spTgt spid="133"/>
                                        </p:tgtEl>
                                      </p:cBhvr>
                                    </p:animEffect>
                                    <p:set>
                                      <p:cBhvr>
                                        <p:cTn id="145" dur="1" fill="hold">
                                          <p:stCondLst>
                                            <p:cond delay="4999"/>
                                          </p:stCondLst>
                                        </p:cTn>
                                        <p:tgtEl>
                                          <p:spTgt spid="133"/>
                                        </p:tgtEl>
                                        <p:attrNameLst>
                                          <p:attrName>style.visibility</p:attrName>
                                        </p:attrNameLst>
                                      </p:cBhvr>
                                      <p:to>
                                        <p:strVal val="hidden"/>
                                      </p:to>
                                    </p:set>
                                  </p:childTnLst>
                                </p:cTn>
                              </p:par>
                              <p:par>
                                <p:cTn id="146" presetID="8" presetClass="exit" presetSubtype="16" fill="hold" grpId="0" nodeType="withEffect">
                                  <p:stCondLst>
                                    <p:cond delay="0"/>
                                  </p:stCondLst>
                                  <p:childTnLst>
                                    <p:animEffect transition="out" filter="diamond(in)">
                                      <p:cBhvr>
                                        <p:cTn id="147" dur="5000"/>
                                        <p:tgtEl>
                                          <p:spTgt spid="134"/>
                                        </p:tgtEl>
                                      </p:cBhvr>
                                    </p:animEffect>
                                    <p:set>
                                      <p:cBhvr>
                                        <p:cTn id="148" dur="1" fill="hold">
                                          <p:stCondLst>
                                            <p:cond delay="4999"/>
                                          </p:stCondLst>
                                        </p:cTn>
                                        <p:tgtEl>
                                          <p:spTgt spid="134"/>
                                        </p:tgtEl>
                                        <p:attrNameLst>
                                          <p:attrName>style.visibility</p:attrName>
                                        </p:attrNameLst>
                                      </p:cBhvr>
                                      <p:to>
                                        <p:strVal val="hidden"/>
                                      </p:to>
                                    </p:set>
                                  </p:childTnLst>
                                </p:cTn>
                              </p:par>
                              <p:par>
                                <p:cTn id="149" presetID="8" presetClass="exit" presetSubtype="16" fill="hold" grpId="0" nodeType="withEffect">
                                  <p:stCondLst>
                                    <p:cond delay="0"/>
                                  </p:stCondLst>
                                  <p:childTnLst>
                                    <p:animEffect transition="out" filter="diamond(in)">
                                      <p:cBhvr>
                                        <p:cTn id="150" dur="5000"/>
                                        <p:tgtEl>
                                          <p:spTgt spid="135"/>
                                        </p:tgtEl>
                                      </p:cBhvr>
                                    </p:animEffect>
                                    <p:set>
                                      <p:cBhvr>
                                        <p:cTn id="151" dur="1" fill="hold">
                                          <p:stCondLst>
                                            <p:cond delay="4999"/>
                                          </p:stCondLst>
                                        </p:cTn>
                                        <p:tgtEl>
                                          <p:spTgt spid="135"/>
                                        </p:tgtEl>
                                        <p:attrNameLst>
                                          <p:attrName>style.visibility</p:attrName>
                                        </p:attrNameLst>
                                      </p:cBhvr>
                                      <p:to>
                                        <p:strVal val="hidden"/>
                                      </p:to>
                                    </p:set>
                                  </p:childTnLst>
                                </p:cTn>
                              </p:par>
                              <p:par>
                                <p:cTn id="152" presetID="8" presetClass="exit" presetSubtype="16" fill="hold" grpId="0" nodeType="withEffect">
                                  <p:stCondLst>
                                    <p:cond delay="0"/>
                                  </p:stCondLst>
                                  <p:childTnLst>
                                    <p:animEffect transition="out" filter="diamond(in)">
                                      <p:cBhvr>
                                        <p:cTn id="153" dur="5000"/>
                                        <p:tgtEl>
                                          <p:spTgt spid="136"/>
                                        </p:tgtEl>
                                      </p:cBhvr>
                                    </p:animEffect>
                                    <p:set>
                                      <p:cBhvr>
                                        <p:cTn id="154" dur="1" fill="hold">
                                          <p:stCondLst>
                                            <p:cond delay="4999"/>
                                          </p:stCondLst>
                                        </p:cTn>
                                        <p:tgtEl>
                                          <p:spTgt spid="136"/>
                                        </p:tgtEl>
                                        <p:attrNameLst>
                                          <p:attrName>style.visibility</p:attrName>
                                        </p:attrNameLst>
                                      </p:cBhvr>
                                      <p:to>
                                        <p:strVal val="hidden"/>
                                      </p:to>
                                    </p:set>
                                  </p:childTnLst>
                                </p:cTn>
                              </p:par>
                              <p:par>
                                <p:cTn id="155" presetID="8" presetClass="exit" presetSubtype="16" fill="hold" grpId="0" nodeType="withEffect">
                                  <p:stCondLst>
                                    <p:cond delay="0"/>
                                  </p:stCondLst>
                                  <p:childTnLst>
                                    <p:animEffect transition="out" filter="diamond(in)">
                                      <p:cBhvr>
                                        <p:cTn id="156" dur="5000"/>
                                        <p:tgtEl>
                                          <p:spTgt spid="137"/>
                                        </p:tgtEl>
                                      </p:cBhvr>
                                    </p:animEffect>
                                    <p:set>
                                      <p:cBhvr>
                                        <p:cTn id="157" dur="1" fill="hold">
                                          <p:stCondLst>
                                            <p:cond delay="4999"/>
                                          </p:stCondLst>
                                        </p:cTn>
                                        <p:tgtEl>
                                          <p:spTgt spid="137"/>
                                        </p:tgtEl>
                                        <p:attrNameLst>
                                          <p:attrName>style.visibility</p:attrName>
                                        </p:attrNameLst>
                                      </p:cBhvr>
                                      <p:to>
                                        <p:strVal val="hidden"/>
                                      </p:to>
                                    </p:set>
                                  </p:childTnLst>
                                </p:cTn>
                              </p:par>
                              <p:par>
                                <p:cTn id="158" presetID="8" presetClass="exit" presetSubtype="16" fill="hold" grpId="0" nodeType="withEffect">
                                  <p:stCondLst>
                                    <p:cond delay="0"/>
                                  </p:stCondLst>
                                  <p:childTnLst>
                                    <p:animEffect transition="out" filter="diamond(in)">
                                      <p:cBhvr>
                                        <p:cTn id="159" dur="5000"/>
                                        <p:tgtEl>
                                          <p:spTgt spid="138"/>
                                        </p:tgtEl>
                                      </p:cBhvr>
                                    </p:animEffect>
                                    <p:set>
                                      <p:cBhvr>
                                        <p:cTn id="160" dur="1" fill="hold">
                                          <p:stCondLst>
                                            <p:cond delay="4999"/>
                                          </p:stCondLst>
                                        </p:cTn>
                                        <p:tgtEl>
                                          <p:spTgt spid="138"/>
                                        </p:tgtEl>
                                        <p:attrNameLst>
                                          <p:attrName>style.visibility</p:attrName>
                                        </p:attrNameLst>
                                      </p:cBhvr>
                                      <p:to>
                                        <p:strVal val="hidden"/>
                                      </p:to>
                                    </p:set>
                                  </p:childTnLst>
                                </p:cTn>
                              </p:par>
                              <p:par>
                                <p:cTn id="161" presetID="8" presetClass="exit" presetSubtype="16" fill="hold" grpId="0" nodeType="withEffect">
                                  <p:stCondLst>
                                    <p:cond delay="0"/>
                                  </p:stCondLst>
                                  <p:childTnLst>
                                    <p:animEffect transition="out" filter="diamond(in)">
                                      <p:cBhvr>
                                        <p:cTn id="162" dur="5000"/>
                                        <p:tgtEl>
                                          <p:spTgt spid="139"/>
                                        </p:tgtEl>
                                      </p:cBhvr>
                                    </p:animEffect>
                                    <p:set>
                                      <p:cBhvr>
                                        <p:cTn id="163" dur="1" fill="hold">
                                          <p:stCondLst>
                                            <p:cond delay="4999"/>
                                          </p:stCondLst>
                                        </p:cTn>
                                        <p:tgtEl>
                                          <p:spTgt spid="139"/>
                                        </p:tgtEl>
                                        <p:attrNameLst>
                                          <p:attrName>style.visibility</p:attrName>
                                        </p:attrNameLst>
                                      </p:cBhvr>
                                      <p:to>
                                        <p:strVal val="hidden"/>
                                      </p:to>
                                    </p:set>
                                  </p:childTnLst>
                                </p:cTn>
                              </p:par>
                              <p:par>
                                <p:cTn id="164" presetID="8" presetClass="exit" presetSubtype="16" fill="hold" grpId="0" nodeType="withEffect">
                                  <p:stCondLst>
                                    <p:cond delay="0"/>
                                  </p:stCondLst>
                                  <p:childTnLst>
                                    <p:animEffect transition="out" filter="diamond(in)">
                                      <p:cBhvr>
                                        <p:cTn id="165" dur="5000"/>
                                        <p:tgtEl>
                                          <p:spTgt spid="140"/>
                                        </p:tgtEl>
                                      </p:cBhvr>
                                    </p:animEffect>
                                    <p:set>
                                      <p:cBhvr>
                                        <p:cTn id="166" dur="1" fill="hold">
                                          <p:stCondLst>
                                            <p:cond delay="4999"/>
                                          </p:stCondLst>
                                        </p:cTn>
                                        <p:tgtEl>
                                          <p:spTgt spid="140"/>
                                        </p:tgtEl>
                                        <p:attrNameLst>
                                          <p:attrName>style.visibility</p:attrName>
                                        </p:attrNameLst>
                                      </p:cBhvr>
                                      <p:to>
                                        <p:strVal val="hidden"/>
                                      </p:to>
                                    </p:set>
                                  </p:childTnLst>
                                </p:cTn>
                              </p:par>
                              <p:par>
                                <p:cTn id="167" presetID="8" presetClass="exit" presetSubtype="16" fill="hold" grpId="0" nodeType="withEffect">
                                  <p:stCondLst>
                                    <p:cond delay="0"/>
                                  </p:stCondLst>
                                  <p:childTnLst>
                                    <p:animEffect transition="out" filter="diamond(in)">
                                      <p:cBhvr>
                                        <p:cTn id="168" dur="5000"/>
                                        <p:tgtEl>
                                          <p:spTgt spid="159"/>
                                        </p:tgtEl>
                                      </p:cBhvr>
                                    </p:animEffect>
                                    <p:set>
                                      <p:cBhvr>
                                        <p:cTn id="169" dur="1" fill="hold">
                                          <p:stCondLst>
                                            <p:cond delay="4999"/>
                                          </p:stCondLst>
                                        </p:cTn>
                                        <p:tgtEl>
                                          <p:spTgt spid="159"/>
                                        </p:tgtEl>
                                        <p:attrNameLst>
                                          <p:attrName>style.visibility</p:attrName>
                                        </p:attrNameLst>
                                      </p:cBhvr>
                                      <p:to>
                                        <p:strVal val="hidden"/>
                                      </p:to>
                                    </p:set>
                                  </p:childTnLst>
                                </p:cTn>
                              </p:par>
                              <p:par>
                                <p:cTn id="170" presetID="8" presetClass="exit" presetSubtype="16" fill="hold" grpId="0" nodeType="withEffect">
                                  <p:stCondLst>
                                    <p:cond delay="0"/>
                                  </p:stCondLst>
                                  <p:childTnLst>
                                    <p:animEffect transition="out" filter="diamond(in)">
                                      <p:cBhvr>
                                        <p:cTn id="171" dur="5000"/>
                                        <p:tgtEl>
                                          <p:spTgt spid="160"/>
                                        </p:tgtEl>
                                      </p:cBhvr>
                                    </p:animEffect>
                                    <p:set>
                                      <p:cBhvr>
                                        <p:cTn id="172" dur="1" fill="hold">
                                          <p:stCondLst>
                                            <p:cond delay="4999"/>
                                          </p:stCondLst>
                                        </p:cTn>
                                        <p:tgtEl>
                                          <p:spTgt spid="160"/>
                                        </p:tgtEl>
                                        <p:attrNameLst>
                                          <p:attrName>style.visibility</p:attrName>
                                        </p:attrNameLst>
                                      </p:cBhvr>
                                      <p:to>
                                        <p:strVal val="hidden"/>
                                      </p:to>
                                    </p:set>
                                  </p:childTnLst>
                                </p:cTn>
                              </p:par>
                              <p:par>
                                <p:cTn id="173" presetID="8" presetClass="exit" presetSubtype="16" fill="hold" grpId="0" nodeType="withEffect">
                                  <p:stCondLst>
                                    <p:cond delay="0"/>
                                  </p:stCondLst>
                                  <p:childTnLst>
                                    <p:animEffect transition="out" filter="diamond(in)">
                                      <p:cBhvr>
                                        <p:cTn id="174" dur="5000"/>
                                        <p:tgtEl>
                                          <p:spTgt spid="161"/>
                                        </p:tgtEl>
                                      </p:cBhvr>
                                    </p:animEffect>
                                    <p:set>
                                      <p:cBhvr>
                                        <p:cTn id="175" dur="1" fill="hold">
                                          <p:stCondLst>
                                            <p:cond delay="4999"/>
                                          </p:stCondLst>
                                        </p:cTn>
                                        <p:tgtEl>
                                          <p:spTgt spid="161"/>
                                        </p:tgtEl>
                                        <p:attrNameLst>
                                          <p:attrName>style.visibility</p:attrName>
                                        </p:attrNameLst>
                                      </p:cBhvr>
                                      <p:to>
                                        <p:strVal val="hidden"/>
                                      </p:to>
                                    </p:set>
                                  </p:childTnLst>
                                </p:cTn>
                              </p:par>
                              <p:par>
                                <p:cTn id="176" presetID="8" presetClass="exit" presetSubtype="16" fill="hold" grpId="0" nodeType="withEffect">
                                  <p:stCondLst>
                                    <p:cond delay="0"/>
                                  </p:stCondLst>
                                  <p:childTnLst>
                                    <p:animEffect transition="out" filter="diamond(in)">
                                      <p:cBhvr>
                                        <p:cTn id="177" dur="5000"/>
                                        <p:tgtEl>
                                          <p:spTgt spid="162"/>
                                        </p:tgtEl>
                                      </p:cBhvr>
                                    </p:animEffect>
                                    <p:set>
                                      <p:cBhvr>
                                        <p:cTn id="178" dur="1" fill="hold">
                                          <p:stCondLst>
                                            <p:cond delay="4999"/>
                                          </p:stCondLst>
                                        </p:cTn>
                                        <p:tgtEl>
                                          <p:spTgt spid="162"/>
                                        </p:tgtEl>
                                        <p:attrNameLst>
                                          <p:attrName>style.visibility</p:attrName>
                                        </p:attrNameLst>
                                      </p:cBhvr>
                                      <p:to>
                                        <p:strVal val="hidden"/>
                                      </p:to>
                                    </p:set>
                                  </p:childTnLst>
                                </p:cTn>
                              </p:par>
                              <p:par>
                                <p:cTn id="179" presetID="8" presetClass="exit" presetSubtype="16" fill="hold" grpId="0" nodeType="withEffect">
                                  <p:stCondLst>
                                    <p:cond delay="0"/>
                                  </p:stCondLst>
                                  <p:childTnLst>
                                    <p:animEffect transition="out" filter="diamond(in)">
                                      <p:cBhvr>
                                        <p:cTn id="180" dur="5000"/>
                                        <p:tgtEl>
                                          <p:spTgt spid="163"/>
                                        </p:tgtEl>
                                      </p:cBhvr>
                                    </p:animEffect>
                                    <p:set>
                                      <p:cBhvr>
                                        <p:cTn id="181" dur="1" fill="hold">
                                          <p:stCondLst>
                                            <p:cond delay="4999"/>
                                          </p:stCondLst>
                                        </p:cTn>
                                        <p:tgtEl>
                                          <p:spTgt spid="163"/>
                                        </p:tgtEl>
                                        <p:attrNameLst>
                                          <p:attrName>style.visibility</p:attrName>
                                        </p:attrNameLst>
                                      </p:cBhvr>
                                      <p:to>
                                        <p:strVal val="hidden"/>
                                      </p:to>
                                    </p:set>
                                  </p:childTnLst>
                                </p:cTn>
                              </p:par>
                              <p:par>
                                <p:cTn id="182" presetID="8" presetClass="exit" presetSubtype="16" fill="hold" grpId="0" nodeType="withEffect">
                                  <p:stCondLst>
                                    <p:cond delay="0"/>
                                  </p:stCondLst>
                                  <p:childTnLst>
                                    <p:animEffect transition="out" filter="diamond(in)">
                                      <p:cBhvr>
                                        <p:cTn id="183" dur="5000"/>
                                        <p:tgtEl>
                                          <p:spTgt spid="164"/>
                                        </p:tgtEl>
                                      </p:cBhvr>
                                    </p:animEffect>
                                    <p:set>
                                      <p:cBhvr>
                                        <p:cTn id="184" dur="1" fill="hold">
                                          <p:stCondLst>
                                            <p:cond delay="4999"/>
                                          </p:stCondLst>
                                        </p:cTn>
                                        <p:tgtEl>
                                          <p:spTgt spid="164"/>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5000" fill="hold"/>
                                        <p:tgtEl>
                                          <p:spTgt spid="4"/>
                                        </p:tgtEl>
                                        <p:attrNameLst>
                                          <p:attrName>ppt_w</p:attrName>
                                        </p:attrNameLst>
                                      </p:cBhvr>
                                      <p:tavLst>
                                        <p:tav tm="0">
                                          <p:val>
                                            <p:strVal val="4/3*#ppt_w"/>
                                          </p:val>
                                        </p:tav>
                                        <p:tav tm="100000">
                                          <p:val>
                                            <p:strVal val="#ppt_w"/>
                                          </p:val>
                                        </p:tav>
                                      </p:tavLst>
                                    </p:anim>
                                    <p:anim calcmode="lin" valueType="num">
                                      <p:cBhvr>
                                        <p:cTn id="188" dur="5000" fill="hold"/>
                                        <p:tgtEl>
                                          <p:spTgt spid="4"/>
                                        </p:tgtEl>
                                        <p:attrNameLst>
                                          <p:attrName>ppt_h</p:attrName>
                                        </p:attrNameLst>
                                      </p:cBhvr>
                                      <p:tavLst>
                                        <p:tav tm="0">
                                          <p:val>
                                            <p:strVal val="4/3*#ppt_h"/>
                                          </p:val>
                                        </p:tav>
                                        <p:tav tm="100000">
                                          <p:val>
                                            <p:strVal val="#ppt_h"/>
                                          </p:val>
                                        </p:tav>
                                      </p:tavLst>
                                    </p:anim>
                                  </p:childTnLst>
                                </p:cTn>
                              </p:par>
                            </p:childTnLst>
                          </p:cTn>
                        </p:par>
                        <p:par>
                          <p:cTn id="189" fill="hold">
                            <p:stCondLst>
                              <p:cond delay="5000"/>
                            </p:stCondLst>
                            <p:childTnLst>
                              <p:par>
                                <p:cTn id="190" presetID="15" presetClass="entr" presetSubtype="0" fill="hold" grpId="0" nodeType="afterEffect">
                                  <p:stCondLst>
                                    <p:cond delay="0"/>
                                  </p:stCondLst>
                                  <p:childTnLst>
                                    <p:set>
                                      <p:cBhvr>
                                        <p:cTn id="191" dur="1" fill="hold">
                                          <p:stCondLst>
                                            <p:cond delay="0"/>
                                          </p:stCondLst>
                                        </p:cTn>
                                        <p:tgtEl>
                                          <p:spTgt spid="65"/>
                                        </p:tgtEl>
                                        <p:attrNameLst>
                                          <p:attrName>style.visibility</p:attrName>
                                        </p:attrNameLst>
                                      </p:cBhvr>
                                      <p:to>
                                        <p:strVal val="visible"/>
                                      </p:to>
                                    </p:set>
                                    <p:anim calcmode="lin" valueType="num">
                                      <p:cBhvr>
                                        <p:cTn id="192" dur="2000" fill="hold"/>
                                        <p:tgtEl>
                                          <p:spTgt spid="65"/>
                                        </p:tgtEl>
                                        <p:attrNameLst>
                                          <p:attrName>ppt_w</p:attrName>
                                        </p:attrNameLst>
                                      </p:cBhvr>
                                      <p:tavLst>
                                        <p:tav tm="0">
                                          <p:val>
                                            <p:fltVal val="0"/>
                                          </p:val>
                                        </p:tav>
                                        <p:tav tm="100000">
                                          <p:val>
                                            <p:strVal val="#ppt_w"/>
                                          </p:val>
                                        </p:tav>
                                      </p:tavLst>
                                    </p:anim>
                                    <p:anim calcmode="lin" valueType="num">
                                      <p:cBhvr>
                                        <p:cTn id="193" dur="2000" fill="hold"/>
                                        <p:tgtEl>
                                          <p:spTgt spid="65"/>
                                        </p:tgtEl>
                                        <p:attrNameLst>
                                          <p:attrName>ppt_h</p:attrName>
                                        </p:attrNameLst>
                                      </p:cBhvr>
                                      <p:tavLst>
                                        <p:tav tm="0">
                                          <p:val>
                                            <p:fltVal val="0"/>
                                          </p:val>
                                        </p:tav>
                                        <p:tav tm="100000">
                                          <p:val>
                                            <p:strVal val="#ppt_h"/>
                                          </p:val>
                                        </p:tav>
                                      </p:tavLst>
                                    </p:anim>
                                    <p:anim calcmode="lin" valueType="num">
                                      <p:cBhvr>
                                        <p:cTn id="194" dur="2000" fill="hold"/>
                                        <p:tgtEl>
                                          <p:spTgt spid="65"/>
                                        </p:tgtEl>
                                        <p:attrNameLst>
                                          <p:attrName>ppt_x</p:attrName>
                                        </p:attrNameLst>
                                      </p:cBhvr>
                                      <p:tavLst>
                                        <p:tav tm="0" fmla="#ppt_x+(cos(-2*pi*(1-$))*-#ppt_x-sin(-2*pi*(1-$))*(1-#ppt_y))*(1-$)">
                                          <p:val>
                                            <p:fltVal val="0"/>
                                          </p:val>
                                        </p:tav>
                                        <p:tav tm="100000">
                                          <p:val>
                                            <p:fltVal val="1"/>
                                          </p:val>
                                        </p:tav>
                                      </p:tavLst>
                                    </p:anim>
                                    <p:anim calcmode="lin" valueType="num">
                                      <p:cBhvr>
                                        <p:cTn id="195" dur="2000" fill="hold"/>
                                        <p:tgtEl>
                                          <p:spTgt spid="6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0" grpId="0" animBg="1"/>
      <p:bldP spid="159" grpId="0" animBg="1"/>
      <p:bldP spid="160" grpId="0" animBg="1"/>
      <p:bldP spid="161" grpId="0" animBg="1"/>
      <p:bldP spid="162" grpId="0" animBg="1"/>
      <p:bldP spid="163" grpId="0" animBg="1"/>
      <p:bldP spid="164" grpId="0" animBg="1"/>
      <p:bldP spid="65" grpId="0"/>
    </p:bld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1 globosokoko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 globosokokok</Template>
  <TotalTime>0</TotalTime>
  <Words>417</Words>
  <Application>Microsoft Office PowerPoint</Application>
  <PresentationFormat>Presentación en pantalla (16:9)</PresentationFormat>
  <Paragraphs>22</Paragraphs>
  <Slides>75</Slides>
  <Notes>1</Notes>
  <HiddenSlides>0</HiddenSlides>
  <MMClips>1</MMClips>
  <ScaleCrop>false</ScaleCrop>
  <HeadingPairs>
    <vt:vector size="4" baseType="variant">
      <vt:variant>
        <vt:lpstr>Tema</vt:lpstr>
      </vt:variant>
      <vt:variant>
        <vt:i4>2</vt:i4>
      </vt:variant>
      <vt:variant>
        <vt:lpstr>Títulos de diapositiva</vt:lpstr>
      </vt:variant>
      <vt:variant>
        <vt:i4>75</vt:i4>
      </vt:variant>
    </vt:vector>
  </HeadingPairs>
  <TitlesOfParts>
    <vt:vector size="77" baseType="lpstr">
      <vt:lpstr>Presentación1 globosokokok</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2015-08-15T20:20:48Z</dcterms:created>
  <dcterms:modified xsi:type="dcterms:W3CDTF">2015-08-15T20:22:30Z</dcterms:modified>
</cp:coreProperties>
</file>