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70" r:id="rId4"/>
    <p:sldId id="301" r:id="rId5"/>
    <p:sldId id="261" r:id="rId6"/>
    <p:sldId id="271" r:id="rId7"/>
    <p:sldId id="257" r:id="rId8"/>
    <p:sldId id="258" r:id="rId9"/>
    <p:sldId id="264" r:id="rId10"/>
    <p:sldId id="260" r:id="rId11"/>
    <p:sldId id="259" r:id="rId12"/>
    <p:sldId id="263" r:id="rId13"/>
    <p:sldId id="265" r:id="rId14"/>
    <p:sldId id="269" r:id="rId15"/>
    <p:sldId id="268" r:id="rId16"/>
    <p:sldId id="267" r:id="rId17"/>
    <p:sldId id="272" r:id="rId18"/>
    <p:sldId id="273" r:id="rId19"/>
    <p:sldId id="274" r:id="rId20"/>
    <p:sldId id="279" r:id="rId21"/>
    <p:sldId id="275" r:id="rId22"/>
    <p:sldId id="276" r:id="rId23"/>
    <p:sldId id="277" r:id="rId24"/>
    <p:sldId id="278" r:id="rId25"/>
    <p:sldId id="280" r:id="rId26"/>
    <p:sldId id="281" r:id="rId27"/>
    <p:sldId id="283" r:id="rId28"/>
    <p:sldId id="284" r:id="rId29"/>
    <p:sldId id="287" r:id="rId30"/>
    <p:sldId id="285" r:id="rId31"/>
    <p:sldId id="286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DTUZUP1eMqHIISzU26Hgw" hashData="1G6IcBf099QxB66itzchh6YdG7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5BA"/>
    <a:srgbClr val="FFCCFF"/>
    <a:srgbClr val="7979FF"/>
    <a:srgbClr val="CC99FF"/>
    <a:srgbClr val="BB23A5"/>
    <a:srgbClr val="666699"/>
    <a:srgbClr val="10C7E0"/>
    <a:srgbClr val="10B0D6"/>
    <a:srgbClr val="03D8E3"/>
    <a:srgbClr val="001C5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29229-BDA7-4AD9-B998-999FB6089E22}" type="datetimeFigureOut">
              <a:rPr lang="es-PE" smtClean="0"/>
              <a:pPr/>
              <a:t>28/01/2019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89DB0-3770-46D0-AA5E-61D19C49DDB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ilo-Ilustradores-Arte_con_Estilo-Moda_224738969_36652699_1706x960.jpg"/>
          <p:cNvPicPr>
            <a:picLocks noGrp="1" noChangeAspect="1"/>
          </p:cNvPicPr>
          <p:nvPr isPhoto="1"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643042" y="1714494"/>
            <a:ext cx="3562350" cy="1143008"/>
          </a:xfrm>
          <a:prstGeom prst="rect">
            <a:avLst/>
          </a:prstGeom>
          <a:noFill/>
        </p:spPr>
      </p:pic>
      <p:pic>
        <p:nvPicPr>
          <p:cNvPr id="40" name="39 Imagen" descr="Cool Text - Esta es una creacin de Raquel 313187208536233.png"/>
          <p:cNvPicPr>
            <a:picLocks noChangeAspect="1"/>
          </p:cNvPicPr>
          <p:nvPr/>
        </p:nvPicPr>
        <p:blipFill>
          <a:blip r:embed="rId5">
            <a:lum bright="-40000" contrast="40000"/>
          </a:blip>
          <a:stretch>
            <a:fillRect/>
          </a:stretch>
        </p:blipFill>
        <p:spPr>
          <a:xfrm>
            <a:off x="1142976" y="4299164"/>
            <a:ext cx="1643074" cy="296750"/>
          </a:xfrm>
          <a:prstGeom prst="rect">
            <a:avLst/>
          </a:prstGeom>
        </p:spPr>
      </p:pic>
      <p:pic>
        <p:nvPicPr>
          <p:cNvPr id="42" name="41 Imagen" descr="Estilo-Ilustradores-Arte_con_Estilo-Moda_224738969_36652699_1706x960.jpg"/>
          <p:cNvPicPr>
            <a:picLocks noGrp="1" noChangeAspect="1"/>
          </p:cNvPicPr>
          <p:nvPr isPhoto="1"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4000">
    <p:sndAc>
      <p:stSnd loop="1">
        <p:snd r:embed="rId2" name="Lady - Kenny Rogers (Lyrics) HD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5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0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1" fill="hold">
                            <p:stCondLst>
                              <p:cond delay="6000"/>
                            </p:stCondLst>
                            <p:childTnLst>
                              <p:par>
                                <p:cTn id="56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C00000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83252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Imagen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" y="0"/>
            <a:ext cx="9138063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2643174" y="785800"/>
            <a:ext cx="621510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Misterio, originalidad, belleza, seducción, cultura, clase, estilo, encanto, feminidad</a:t>
            </a:r>
            <a:r>
              <a:rPr lang="es-PE" dirty="0" smtClean="0"/>
              <a:t>… muchas son las </a:t>
            </a:r>
            <a:r>
              <a:rPr lang="es-PE" b="1" dirty="0" smtClean="0"/>
              <a:t>condiciones y sensaciones</a:t>
            </a:r>
            <a:r>
              <a:rPr lang="es-PE" dirty="0" smtClean="0"/>
              <a:t> que repercuten en que una persona resulte</a:t>
            </a:r>
            <a:r>
              <a:rPr lang="es-PE" b="1" dirty="0" smtClean="0"/>
              <a:t> glamurosa,</a:t>
            </a:r>
            <a:r>
              <a:rPr lang="es-PE" dirty="0" smtClean="0"/>
              <a:t> afortunadamente el </a:t>
            </a:r>
            <a:r>
              <a:rPr lang="es-PE" b="1" dirty="0" err="1" smtClean="0"/>
              <a:t>glamour</a:t>
            </a:r>
            <a:r>
              <a:rPr lang="es-PE" dirty="0" smtClean="0"/>
              <a:t>  no es una simple característica sino un conjunto de </a:t>
            </a:r>
            <a:r>
              <a:rPr lang="es-PE" b="1" dirty="0" smtClean="0"/>
              <a:t>actitudes</a:t>
            </a:r>
            <a:r>
              <a:rPr lang="es-PE" dirty="0" smtClean="0"/>
              <a:t>, así pues aunque algunos se empeñan en decir que glamuroso “</a:t>
            </a:r>
            <a:r>
              <a:rPr lang="es-PE" i="1" dirty="0" smtClean="0"/>
              <a:t>no se hace, sino que se nace</a:t>
            </a:r>
            <a:r>
              <a:rPr lang="es-PE" dirty="0" smtClean="0"/>
              <a:t>“, yo creo que sí hay algunos consejos que se pueden seguir para alcanzar un cierto grado de </a:t>
            </a:r>
            <a:r>
              <a:rPr lang="es-PE" dirty="0" err="1" smtClean="0"/>
              <a:t>glamour</a:t>
            </a:r>
            <a:r>
              <a:rPr lang="es-PE" dirty="0" smtClean="0"/>
              <a:t>, la finalidad es conseguir </a:t>
            </a:r>
            <a:r>
              <a:rPr lang="es-PE" b="1" dirty="0" smtClean="0"/>
              <a:t>brillar con luz propia  </a:t>
            </a:r>
            <a:r>
              <a:rPr lang="es-PE" dirty="0" smtClean="0"/>
              <a:t>en todo tipo de eventos y reuniones.</a:t>
            </a:r>
          </a:p>
          <a:p>
            <a:r>
              <a:rPr lang="es-PE" dirty="0" smtClean="0"/>
              <a:t>No se trata de tener mucho dinero para gastar en ropa cara, ni de pertenecer a una familia de rancio abolengo, si bien es cierto que hay gente que posee el don del </a:t>
            </a:r>
            <a:r>
              <a:rPr lang="es-PE" b="1" dirty="0" err="1" smtClean="0"/>
              <a:t>glamour</a:t>
            </a:r>
            <a:r>
              <a:rPr lang="es-PE" b="1" dirty="0" smtClean="0"/>
              <a:t>  natural</a:t>
            </a:r>
            <a:r>
              <a:rPr lang="es-PE" dirty="0" smtClean="0"/>
              <a:t>, también es posible adquirirlo con el paso del tiempo, no se trata sólo de comprar la ropa, sino de saber</a:t>
            </a:r>
            <a:r>
              <a:rPr lang="es-PE" b="1" dirty="0" smtClean="0"/>
              <a:t> lucirla,</a:t>
            </a:r>
            <a:r>
              <a:rPr lang="es-PE" dirty="0" smtClean="0"/>
              <a:t>  aunque desde luego es fundamental algo de </a:t>
            </a:r>
            <a:r>
              <a:rPr lang="es-PE" b="1" dirty="0" smtClean="0"/>
              <a:t>porte</a:t>
            </a:r>
            <a:r>
              <a:rPr lang="es-PE" dirty="0" smtClean="0"/>
              <a:t>  y también de</a:t>
            </a:r>
            <a:r>
              <a:rPr lang="es-PE" b="1" dirty="0" smtClean="0"/>
              <a:t> gusto</a:t>
            </a:r>
            <a:r>
              <a:rPr lang="es-PE" dirty="0" smtClean="0"/>
              <a:t>, con un poco de dedicación todo el mundo puede conseguir ser glamuroso. </a:t>
            </a:r>
            <a:endParaRPr lang="es-PE" dirty="0"/>
          </a:p>
        </p:txBody>
      </p:sp>
      <p:sp>
        <p:nvSpPr>
          <p:cNvPr id="14" name="13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pejism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0538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3729318">
            <a:off x="3129439" y="1861352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34122">
            <a:off x="3918238" y="933879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864028">
            <a:off x="4845217" y="1862184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1193">
            <a:off x="3916454" y="2645167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4643438" y="114299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629616">
            <a:off x="4549621" y="250642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55645">
            <a:off x="3156117" y="118560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199565">
            <a:off x="3145424" y="2575929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63000">
                <a:schemeClr val="tx1">
                  <a:alpha val="44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as del dese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548314">
            <a:off x="4454983" y="475717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8242166">
            <a:off x="3167933" y="47702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548314">
            <a:off x="4454981" y="1118642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242166">
            <a:off x="3167931" y="111995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548314">
            <a:off x="4454984" y="169016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242166">
            <a:off x="3167934" y="169147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548314">
            <a:off x="4454982" y="233308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242166">
            <a:off x="3167932" y="233439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548314">
            <a:off x="4454984" y="2833172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242166">
            <a:off x="3167934" y="283448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548314">
            <a:off x="4454982" y="3476097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242166">
            <a:off x="3167932" y="347740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548314">
            <a:off x="4454984" y="404761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42166">
            <a:off x="3167934" y="404893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548314">
            <a:off x="4454982" y="469054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242166">
            <a:off x="3167932" y="469185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548314">
            <a:off x="1811776" y="47571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8242166">
            <a:off x="524726" y="47702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548314">
            <a:off x="1811774" y="111864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8242166">
            <a:off x="524724" y="111995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548314">
            <a:off x="1811777" y="169016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8242166">
            <a:off x="524727" y="169147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548314">
            <a:off x="1811775" y="233308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42166">
            <a:off x="524725" y="233440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548314">
            <a:off x="1811777" y="283317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8242166">
            <a:off x="524727" y="283448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548314">
            <a:off x="1811775" y="347609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8242166">
            <a:off x="524725" y="347740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548314">
            <a:off x="1811777" y="404762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8242166">
            <a:off x="524727" y="4048931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548314">
            <a:off x="1811775" y="469054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8242166">
            <a:off x="524725" y="4691856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548314">
            <a:off x="7098188" y="47571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8242166">
            <a:off x="5811138" y="47702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548314">
            <a:off x="7098186" y="111864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8242166">
            <a:off x="5811136" y="111995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548314">
            <a:off x="7098189" y="169016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8242166">
            <a:off x="5811139" y="169147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548314">
            <a:off x="7098187" y="233308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8242166">
            <a:off x="5811137" y="233440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548314">
            <a:off x="7098189" y="283317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8242166">
            <a:off x="5811139" y="283448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548314">
            <a:off x="7098187" y="347609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8242166">
            <a:off x="5811137" y="347740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548314">
            <a:off x="7098189" y="404762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8242166">
            <a:off x="5811139" y="4048931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548314">
            <a:off x="7098187" y="469054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8242166">
            <a:off x="5811137" y="4691856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1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xand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00430" y="1928808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00430" y="2571750"/>
            <a:ext cx="2143140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5400000">
            <a:off x="2536016" y="2250281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5400000">
            <a:off x="5322099" y="2250280"/>
            <a:ext cx="1285885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786182" y="1285866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86182" y="3214692"/>
            <a:ext cx="164307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5400000">
            <a:off x="2071671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5400000">
            <a:off x="6143637" y="2285997"/>
            <a:ext cx="928692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000496" y="64292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000496" y="3857634"/>
            <a:ext cx="1285884" cy="642942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5400000">
            <a:off x="1714480" y="2428874"/>
            <a:ext cx="571504" cy="428628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5400000">
            <a:off x="6858016" y="2357436"/>
            <a:ext cx="642942" cy="50006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143372" y="21429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143372" y="4500576"/>
            <a:ext cx="1000132" cy="428646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5400000">
            <a:off x="1393009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5400000">
            <a:off x="7393801" y="2464593"/>
            <a:ext cx="428628" cy="357190"/>
          </a:xfrm>
          <a:prstGeom prst="frame">
            <a:avLst>
              <a:gd name="adj1" fmla="val 30278"/>
            </a:avLst>
          </a:prstGeom>
          <a:gradFill flip="none" rotWithShape="1">
            <a:gsLst>
              <a:gs pos="79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lseras mágic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2214546" y="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572000" y="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357172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572000" y="357172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78580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572000" y="78580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121442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121442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14546" y="1643056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572000" y="1643056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214546" y="2071702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72000" y="2071702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214546" y="2428874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572000" y="2428874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214546" y="2857502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572000" y="2857502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214546" y="328613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572000" y="328613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371475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572000" y="371475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214546" y="407194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572000" y="407194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tillo secret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Sol"/>
          <p:cNvSpPr/>
          <p:nvPr/>
        </p:nvSpPr>
        <p:spPr>
          <a:xfrm>
            <a:off x="1857356" y="-36"/>
            <a:ext cx="5572164" cy="5143536"/>
          </a:xfrm>
          <a:prstGeom prst="sun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Sol"/>
          <p:cNvSpPr/>
          <p:nvPr/>
        </p:nvSpPr>
        <p:spPr>
          <a:xfrm rot="557135">
            <a:off x="1813425" y="-79682"/>
            <a:ext cx="5635275" cy="5225951"/>
          </a:xfrm>
          <a:prstGeom prst="sun">
            <a:avLst>
              <a:gd name="adj" fmla="val 24423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691392">
            <a:off x="2288735" y="201540"/>
            <a:ext cx="4710144" cy="4673929"/>
          </a:xfrm>
          <a:prstGeom prst="sun">
            <a:avLst>
              <a:gd name="adj" fmla="val 1908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63491B">
                  <a:shade val="67500"/>
                  <a:satMod val="115000"/>
                </a:srgbClr>
              </a:gs>
              <a:gs pos="100000">
                <a:srgbClr val="63491B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tx1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sque de tai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214296"/>
            <a:ext cx="5736024" cy="2857520"/>
          </a:xfrm>
          <a:prstGeom prst="diamond">
            <a:avLst/>
          </a:prstGeom>
          <a:gradFill flip="none" rotWithShape="1">
            <a:gsLst>
              <a:gs pos="100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20000"/>
                <a:lumOff val="80000"/>
              </a:schemeClr>
            </a:solidFill>
            <a:prstDash val="sysDash"/>
          </a:ln>
          <a:effectLst>
            <a:glow rad="63500">
              <a:schemeClr val="accent5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202048" y="214296"/>
            <a:ext cx="5038401" cy="2857520"/>
          </a:xfrm>
          <a:prstGeom prst="diamond">
            <a:avLst/>
          </a:prstGeom>
          <a:gradFill flip="none" rotWithShape="1">
            <a:gsLst>
              <a:gs pos="100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20000"/>
                <a:lumOff val="80000"/>
              </a:schemeClr>
            </a:solidFill>
            <a:prstDash val="sysDash"/>
          </a:ln>
          <a:effectLst>
            <a:glow rad="63500">
              <a:schemeClr val="accent5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476942" y="214296"/>
            <a:ext cx="4418289" cy="2857520"/>
          </a:xfrm>
          <a:prstGeom prst="diamond">
            <a:avLst/>
          </a:prstGeom>
          <a:gradFill flip="none" rotWithShape="1">
            <a:gsLst>
              <a:gs pos="100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20000"/>
                <a:lumOff val="80000"/>
              </a:schemeClr>
            </a:solidFill>
            <a:prstDash val="sysDash"/>
          </a:ln>
          <a:effectLst>
            <a:glow rad="63500">
              <a:schemeClr val="accent5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688640" y="214296"/>
            <a:ext cx="4263262" cy="2857520"/>
          </a:xfrm>
          <a:prstGeom prst="diamond">
            <a:avLst/>
          </a:prstGeom>
          <a:gradFill flip="none" rotWithShape="1">
            <a:gsLst>
              <a:gs pos="100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20000"/>
                <a:lumOff val="80000"/>
              </a:schemeClr>
            </a:solidFill>
            <a:prstDash val="sysDash"/>
          </a:ln>
          <a:effectLst>
            <a:glow rad="63500">
              <a:schemeClr val="accent5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5113280" y="214296"/>
            <a:ext cx="4030720" cy="2857520"/>
          </a:xfrm>
          <a:prstGeom prst="diamond">
            <a:avLst/>
          </a:prstGeom>
          <a:gradFill flip="none" rotWithShape="1">
            <a:gsLst>
              <a:gs pos="10000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5">
                <a:lumMod val="20000"/>
                <a:lumOff val="80000"/>
              </a:schemeClr>
            </a:solidFill>
            <a:prstDash val="sysDash"/>
          </a:ln>
          <a:effectLst>
            <a:glow rad="63500">
              <a:schemeClr val="accent5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mento fug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3845638" y="834050"/>
            <a:ext cx="1317335" cy="1281108"/>
          </a:xfrm>
          <a:prstGeom prst="rect">
            <a:avLst/>
          </a:prstGeom>
        </p:spPr>
      </p:pic>
      <p:pic>
        <p:nvPicPr>
          <p:cNvPr id="4" name="3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3633003">
            <a:off x="5166438" y="2097242"/>
            <a:ext cx="1317335" cy="1281108"/>
          </a:xfrm>
          <a:prstGeom prst="rect">
            <a:avLst/>
          </a:prstGeom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8999839">
            <a:off x="3983911" y="3284482"/>
            <a:ext cx="1317335" cy="1281108"/>
          </a:xfrm>
          <a:prstGeom prst="rect">
            <a:avLst/>
          </a:prstGeom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 rot="14020037">
            <a:off x="2499670" y="2142111"/>
            <a:ext cx="1317335" cy="1281108"/>
          </a:xfrm>
          <a:prstGeom prst="rect">
            <a:avLst/>
          </a:prstGeom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443283">
            <a:off x="3012148" y="3007492"/>
            <a:ext cx="1317335" cy="1281108"/>
          </a:xfrm>
          <a:prstGeom prst="rect">
            <a:avLst/>
          </a:prstGeom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378710">
            <a:off x="2846128" y="1296656"/>
            <a:ext cx="1317335" cy="1281108"/>
          </a:xfrm>
          <a:prstGeom prst="rect">
            <a:avLst/>
          </a:prstGeom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28304">
            <a:off x="4768853" y="1076464"/>
            <a:ext cx="1317335" cy="1281108"/>
          </a:xfrm>
          <a:prstGeom prst="rect">
            <a:avLst/>
          </a:prstGeom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626161">
            <a:off x="4891345" y="2969645"/>
            <a:ext cx="1317335" cy="128110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5">
                <a:lumMod val="50000"/>
              </a:schemeClr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molin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F1D8C">
                <a:shade val="67500"/>
                <a:satMod val="115000"/>
              </a:srgbClr>
            </a:gs>
            <a:gs pos="100000">
              <a:srgbClr val="9F1D8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6789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71487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14350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57213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600076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357950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215206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001024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429652" y="1143008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464343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07203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50066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92929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28648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6715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714373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7572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792955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835818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>
            <a:off x="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42859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>
            <a:off x="42859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57256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>
            <a:off x="857256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0800000">
            <a:off x="128585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0800000">
            <a:off x="128585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10800000">
            <a:off x="1714512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una"/>
          <p:cNvSpPr/>
          <p:nvPr/>
        </p:nvSpPr>
        <p:spPr>
          <a:xfrm rot="10800000">
            <a:off x="1714512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 rot="10800000">
            <a:off x="214310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rot="10800000">
            <a:off x="214310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 rot="10800000">
            <a:off x="2571768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rot="10800000">
            <a:off x="2571768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 rot="10800000">
            <a:off x="300036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rot="10800000">
            <a:off x="300036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rot="10800000">
            <a:off x="3429024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rot="10800000">
            <a:off x="3429024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rot="10800000">
            <a:off x="3857620" y="114299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rot="10800000">
            <a:off x="3857620" y="2571750"/>
            <a:ext cx="785818" cy="1428742"/>
          </a:xfrm>
          <a:prstGeom prst="moon">
            <a:avLst>
              <a:gd name="adj" fmla="val 30606"/>
            </a:avLst>
          </a:prstGeom>
          <a:gradFill flip="none" rotWithShape="1">
            <a:gsLst>
              <a:gs pos="0">
                <a:srgbClr val="BB23A5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1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3840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1107282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107282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107282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107282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107282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107282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107282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107282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107282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67888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67888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267888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267888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267888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267888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67888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267888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267888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4179084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4179084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4179084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4179084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4179084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4179084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4179084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4179084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4179084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5750720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5750720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5750720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5750720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5750720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5750720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5750720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5750720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5750720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7322356" y="-250026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6200000">
            <a:off x="7322356" y="32146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16200000">
            <a:off x="7322356" y="89296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16200000">
            <a:off x="7322356" y="139304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7322356" y="196453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7322356" y="2536038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Cheurón"/>
          <p:cNvSpPr/>
          <p:nvPr/>
        </p:nvSpPr>
        <p:spPr>
          <a:xfrm rot="16200000">
            <a:off x="7322356" y="296468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Cheurón"/>
          <p:cNvSpPr/>
          <p:nvPr/>
        </p:nvSpPr>
        <p:spPr>
          <a:xfrm rot="16200000">
            <a:off x="7322356" y="3536170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Cheurón"/>
          <p:cNvSpPr/>
          <p:nvPr/>
        </p:nvSpPr>
        <p:spPr>
          <a:xfrm rot="16200000">
            <a:off x="7322356" y="4107674"/>
            <a:ext cx="785800" cy="1285852"/>
          </a:xfrm>
          <a:prstGeom prst="chevron">
            <a:avLst>
              <a:gd name="adj" fmla="val 66364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Rectángulo"/>
          <p:cNvSpPr/>
          <p:nvPr/>
        </p:nvSpPr>
        <p:spPr>
          <a:xfrm>
            <a:off x="-428660" y="-357208"/>
            <a:ext cx="9929882" cy="607223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2000"/>
                            </p:stCondLst>
                            <p:childTnLst>
                              <p:par>
                                <p:cTn id="41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0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5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8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9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0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16" presetClass="exit" presetSubtype="37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1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559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8234005">
            <a:off x="474605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34005">
            <a:off x="1474737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34005">
            <a:off x="2546309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34005">
            <a:off x="3617878" y="-25445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234005">
            <a:off x="4689450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34005">
            <a:off x="5689582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234005">
            <a:off x="6761154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234005">
            <a:off x="7832723" y="-25446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08446">
            <a:off x="474775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08446">
            <a:off x="1474909" y="4261003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08446">
            <a:off x="2475039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08446">
            <a:off x="3546610" y="4261005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08446">
            <a:off x="4689619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08446">
            <a:off x="5689753" y="426100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08446">
            <a:off x="6689883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08446">
            <a:off x="7761454" y="4261004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8234005">
            <a:off x="474605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8234005">
            <a:off x="1474737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234005">
            <a:off x="2546310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8234005">
            <a:off x="3617878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8234005">
            <a:off x="4689449" y="1331878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8234005">
            <a:off x="5689582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8234005">
            <a:off x="6761154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8234005">
            <a:off x="7832723" y="1331877"/>
            <a:ext cx="914400" cy="91440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9008446">
            <a:off x="474776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9008446">
            <a:off x="1474910" y="2975120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08446">
            <a:off x="2475040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08446">
            <a:off x="3546611" y="2975122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08446">
            <a:off x="4689620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08446">
            <a:off x="5689754" y="2975119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08446">
            <a:off x="6761321" y="3046558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9008446">
            <a:off x="7761455" y="2975121"/>
            <a:ext cx="914400" cy="914400"/>
          </a:xfrm>
          <a:prstGeom prst="teardrop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66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37421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009999">
                <a:shade val="67500"/>
                <a:satMod val="115000"/>
              </a:srgbClr>
            </a:gs>
            <a:gs pos="100000">
              <a:srgbClr val="0099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50774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 rot="20287563">
            <a:off x="2882436" y="722497"/>
            <a:ext cx="1049636" cy="4811009"/>
          </a:xfrm>
          <a:prstGeom prst="moon">
            <a:avLst>
              <a:gd name="adj" fmla="val 34872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963854">
            <a:off x="3551201" y="51669"/>
            <a:ext cx="1049636" cy="5259266"/>
          </a:xfrm>
          <a:prstGeom prst="moon">
            <a:avLst>
              <a:gd name="adj" fmla="val 3237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99954">
            <a:off x="2120214" y="1640660"/>
            <a:ext cx="1131180" cy="4032554"/>
          </a:xfrm>
          <a:prstGeom prst="moon">
            <a:avLst>
              <a:gd name="adj" fmla="val 3208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60245">
            <a:off x="1216264" y="2402944"/>
            <a:ext cx="958194" cy="3255358"/>
          </a:xfrm>
          <a:prstGeom prst="moon">
            <a:avLst>
              <a:gd name="adj" fmla="val 35076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99954">
            <a:off x="604825" y="3187395"/>
            <a:ext cx="811989" cy="2217775"/>
          </a:xfrm>
          <a:prstGeom prst="moon">
            <a:avLst>
              <a:gd name="adj" fmla="val 31336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487237" flipH="1">
            <a:off x="4876122" y="67157"/>
            <a:ext cx="1154194" cy="5259266"/>
          </a:xfrm>
          <a:prstGeom prst="moon">
            <a:avLst>
              <a:gd name="adj" fmla="val 2667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303197" flipH="1">
            <a:off x="5564525" y="714672"/>
            <a:ext cx="1142485" cy="4811009"/>
          </a:xfrm>
          <a:prstGeom prst="moon">
            <a:avLst>
              <a:gd name="adj" fmla="val 25888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580123" flipH="1">
            <a:off x="6399663" y="1236519"/>
            <a:ext cx="973030" cy="4345831"/>
          </a:xfrm>
          <a:prstGeom prst="moon">
            <a:avLst>
              <a:gd name="adj" fmla="val 30725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2053714" flipH="1">
            <a:off x="6974197" y="2114356"/>
            <a:ext cx="977954" cy="3508257"/>
          </a:xfrm>
          <a:prstGeom prst="moon">
            <a:avLst>
              <a:gd name="adj" fmla="val 29356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2151874" flipH="1">
            <a:off x="7731092" y="2878864"/>
            <a:ext cx="694965" cy="2675754"/>
          </a:xfrm>
          <a:prstGeom prst="moon">
            <a:avLst>
              <a:gd name="adj" fmla="val 36612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64177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Medio marco"/>
          <p:cNvSpPr/>
          <p:nvPr/>
        </p:nvSpPr>
        <p:spPr>
          <a:xfrm>
            <a:off x="4643438" y="2571750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>
            <a:off x="2500298" y="2571750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0800000">
            <a:off x="2500298" y="500048"/>
            <a:ext cx="2143140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flipV="1">
            <a:off x="4643438" y="500048"/>
            <a:ext cx="2214578" cy="2071702"/>
          </a:xfrm>
          <a:prstGeom prst="halfFrame">
            <a:avLst>
              <a:gd name="adj1" fmla="val 15861"/>
              <a:gd name="adj2" fmla="val 15576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rot="10800000">
            <a:off x="2928926" y="857238"/>
            <a:ext cx="1357322" cy="1357340"/>
          </a:xfrm>
          <a:prstGeom prst="halfFrame">
            <a:avLst>
              <a:gd name="adj1" fmla="val 19361"/>
              <a:gd name="adj2" fmla="val 19951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 flipV="1">
            <a:off x="5000628" y="857238"/>
            <a:ext cx="1428760" cy="1357322"/>
          </a:xfrm>
          <a:prstGeom prst="halfFrame">
            <a:avLst>
              <a:gd name="adj1" fmla="val 19361"/>
              <a:gd name="adj2" fmla="val 19076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>
            <a:off x="5000628" y="2928940"/>
            <a:ext cx="1500198" cy="1428760"/>
          </a:xfrm>
          <a:prstGeom prst="halfFrame">
            <a:avLst>
              <a:gd name="adj1" fmla="val 17708"/>
              <a:gd name="adj2" fmla="val 18346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flipH="1">
            <a:off x="2857488" y="2928940"/>
            <a:ext cx="1428760" cy="1357322"/>
          </a:xfrm>
          <a:prstGeom prst="halfFrame">
            <a:avLst>
              <a:gd name="adj1" fmla="val 19361"/>
              <a:gd name="adj2" fmla="val 19075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edio marco"/>
          <p:cNvSpPr/>
          <p:nvPr/>
        </p:nvSpPr>
        <p:spPr>
          <a:xfrm rot="10800000">
            <a:off x="3143240" y="1142990"/>
            <a:ext cx="857256" cy="785818"/>
          </a:xfrm>
          <a:prstGeom prst="halfFrame">
            <a:avLst>
              <a:gd name="adj1" fmla="val 23895"/>
              <a:gd name="adj2" fmla="val 24485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 flipV="1">
            <a:off x="5286380" y="1142990"/>
            <a:ext cx="857256" cy="785818"/>
          </a:xfrm>
          <a:prstGeom prst="halfFrame">
            <a:avLst>
              <a:gd name="adj1" fmla="val 26917"/>
              <a:gd name="adj2" fmla="val 26632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>
            <a:off x="5286380" y="3214692"/>
            <a:ext cx="928694" cy="857256"/>
          </a:xfrm>
          <a:prstGeom prst="halfFrame">
            <a:avLst>
              <a:gd name="adj1" fmla="val 24634"/>
              <a:gd name="adj2" fmla="val 23887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flipH="1">
            <a:off x="3143240" y="3214692"/>
            <a:ext cx="857256" cy="785818"/>
          </a:xfrm>
          <a:prstGeom prst="halfFrame">
            <a:avLst>
              <a:gd name="adj1" fmla="val 25406"/>
              <a:gd name="adj2" fmla="val 26631"/>
            </a:avLst>
          </a:prstGeom>
          <a:gradFill flip="none" rotWithShape="1">
            <a:gsLst>
              <a:gs pos="7100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7E2A54"/>
            </a:gs>
            <a:gs pos="50000">
              <a:schemeClr val="bg1">
                <a:lumMod val="95000"/>
                <a:shade val="67500"/>
                <a:satMod val="115000"/>
              </a:schemeClr>
            </a:gs>
            <a:gs pos="100000">
              <a:schemeClr val="bg1">
                <a:lumMod val="9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53180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3500430" y="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457200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278605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528638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071670" y="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357290" y="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00076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715140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714380" y="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7439012" y="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3500430" y="107155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071670" y="107155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1357290" y="107155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714380" y="107155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57200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528638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600076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6715140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7439012" y="107155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3500430" y="2143122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278605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2071670" y="2143122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357290" y="2143122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714380" y="2143122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457200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528638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flipH="1">
            <a:off x="600076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6715140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flipH="1">
            <a:off x="7439012" y="2143122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>
            <a:off x="3500430" y="3143254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>
            <a:off x="278605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>
            <a:off x="2071670" y="3143254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>
            <a:off x="1357290" y="3143254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>
            <a:off x="714380" y="3143254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flipH="1">
            <a:off x="457200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flipH="1">
            <a:off x="528638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flipH="1">
            <a:off x="600076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flipH="1">
            <a:off x="6715140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flipH="1">
            <a:off x="7439012" y="3143254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>
            <a:off x="3500430" y="4357700"/>
            <a:ext cx="1071570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Paralelogramo"/>
          <p:cNvSpPr/>
          <p:nvPr/>
        </p:nvSpPr>
        <p:spPr>
          <a:xfrm>
            <a:off x="278605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Paralelogramo"/>
          <p:cNvSpPr/>
          <p:nvPr/>
        </p:nvSpPr>
        <p:spPr>
          <a:xfrm>
            <a:off x="2071670" y="4357700"/>
            <a:ext cx="1071570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Paralelogramo"/>
          <p:cNvSpPr/>
          <p:nvPr/>
        </p:nvSpPr>
        <p:spPr>
          <a:xfrm>
            <a:off x="1357290" y="4357700"/>
            <a:ext cx="1071570" cy="785800"/>
          </a:xfrm>
          <a:prstGeom prst="parallelogram">
            <a:avLst>
              <a:gd name="adj" fmla="val 7348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Paralelogramo"/>
          <p:cNvSpPr/>
          <p:nvPr/>
        </p:nvSpPr>
        <p:spPr>
          <a:xfrm>
            <a:off x="714380" y="4357700"/>
            <a:ext cx="1081094" cy="785800"/>
          </a:xfrm>
          <a:prstGeom prst="parallelogram">
            <a:avLst>
              <a:gd name="adj" fmla="val 7106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Paralelogramo"/>
          <p:cNvSpPr/>
          <p:nvPr/>
        </p:nvSpPr>
        <p:spPr>
          <a:xfrm flipH="1">
            <a:off x="457200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Paralelogramo"/>
          <p:cNvSpPr/>
          <p:nvPr/>
        </p:nvSpPr>
        <p:spPr>
          <a:xfrm flipH="1">
            <a:off x="528638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Paralelogramo"/>
          <p:cNvSpPr/>
          <p:nvPr/>
        </p:nvSpPr>
        <p:spPr>
          <a:xfrm flipH="1">
            <a:off x="600076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Paralelogramo"/>
          <p:cNvSpPr/>
          <p:nvPr/>
        </p:nvSpPr>
        <p:spPr>
          <a:xfrm flipH="1">
            <a:off x="6715140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Paralelogramo"/>
          <p:cNvSpPr/>
          <p:nvPr/>
        </p:nvSpPr>
        <p:spPr>
          <a:xfrm flipH="1">
            <a:off x="7439012" y="4357700"/>
            <a:ext cx="990608" cy="785800"/>
          </a:xfrm>
          <a:prstGeom prst="parallelogram">
            <a:avLst>
              <a:gd name="adj" fmla="val 6378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BB23A5">
                  <a:shade val="67500"/>
                  <a:satMod val="115000"/>
                </a:srgbClr>
              </a:gs>
              <a:gs pos="100000">
                <a:srgbClr val="BB23A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-428660" y="-357208"/>
            <a:ext cx="9929882" cy="614366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7" fill="hold">
                            <p:stCondLst>
                              <p:cond delay="3000"/>
                            </p:stCondLst>
                            <p:childTnLst>
                              <p:par>
                                <p:cTn id="45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2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25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28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0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1696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1785918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428595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428595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1785918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28595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1785918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28595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1785918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28595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1785918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28595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1785918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428595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1785918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428595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1785918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 flipH="1">
            <a:off x="428595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1785918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 flipH="1">
            <a:off x="428595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1785918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28595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>
            <a:off x="1785918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28595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>
            <a:off x="1785918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28595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>
            <a:off x="1785918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28595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>
            <a:off x="1785918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28595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>
            <a:off x="1785918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 flipH="1">
            <a:off x="428595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7572396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 flipH="1">
            <a:off x="6215073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>
            <a:off x="7572396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 flipH="1">
            <a:off x="6215073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7572396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 flipH="1">
            <a:off x="6215073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7572396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6215073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>
            <a:off x="7572396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6215073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>
            <a:off x="7572396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6215073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>
            <a:off x="7572396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6215073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>
            <a:off x="7572396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6215073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>
            <a:off x="7572396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 flipH="1">
            <a:off x="6215073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>
            <a:off x="7572396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 flipH="1">
            <a:off x="6215073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>
            <a:off x="7572396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 flipH="1">
            <a:off x="6215073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>
            <a:off x="7572396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 flipH="1">
            <a:off x="6215073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>
            <a:off x="7572396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rectángulo"/>
          <p:cNvSpPr/>
          <p:nvPr/>
        </p:nvSpPr>
        <p:spPr>
          <a:xfrm flipH="1">
            <a:off x="6215073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rectángulo"/>
          <p:cNvSpPr/>
          <p:nvPr/>
        </p:nvSpPr>
        <p:spPr>
          <a:xfrm>
            <a:off x="7572396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rectángulo"/>
          <p:cNvSpPr/>
          <p:nvPr/>
        </p:nvSpPr>
        <p:spPr>
          <a:xfrm flipH="1">
            <a:off x="6215073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rectángulo"/>
          <p:cNvSpPr/>
          <p:nvPr/>
        </p:nvSpPr>
        <p:spPr>
          <a:xfrm>
            <a:off x="7572396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rectángulo"/>
          <p:cNvSpPr/>
          <p:nvPr/>
        </p:nvSpPr>
        <p:spPr>
          <a:xfrm flipH="1">
            <a:off x="6215073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rectángulo"/>
          <p:cNvSpPr/>
          <p:nvPr/>
        </p:nvSpPr>
        <p:spPr>
          <a:xfrm>
            <a:off x="7572396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rectángulo"/>
          <p:cNvSpPr/>
          <p:nvPr/>
        </p:nvSpPr>
        <p:spPr>
          <a:xfrm flipH="1">
            <a:off x="6215073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5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6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9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2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6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7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0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9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2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3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6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7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0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1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0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1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8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9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2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3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6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7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4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1C54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161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2000"/>
                            </p:stCondLst>
                            <p:childTnLst>
                              <p:par>
                                <p:cTn id="59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0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4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5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3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0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1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4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5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9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2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99209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68 Rectángulo"/>
          <p:cNvSpPr/>
          <p:nvPr/>
        </p:nvSpPr>
        <p:spPr>
          <a:xfrm flipH="1">
            <a:off x="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flipH="1">
            <a:off x="21428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flipH="1">
            <a:off x="42862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flipH="1">
            <a:off x="64291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flipH="1">
            <a:off x="85722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flipH="1">
            <a:off x="107150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flipH="1">
            <a:off x="128585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flipH="1">
            <a:off x="150013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flipH="1">
            <a:off x="171454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flipH="1">
            <a:off x="192882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flipH="1">
            <a:off x="214317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flipH="1">
            <a:off x="235745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flipH="1">
            <a:off x="257176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flipH="1">
            <a:off x="278605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flipH="1">
            <a:off x="300039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flipH="1">
            <a:off x="321467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 flipH="1">
            <a:off x="342902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 flipH="1">
            <a:off x="364330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 flipH="1">
            <a:off x="385765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 flipH="1">
            <a:off x="407193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 flipH="1">
            <a:off x="428624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 flipH="1">
            <a:off x="450053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 flipH="1">
            <a:off x="471487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 flipH="1">
            <a:off x="492915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 flipH="1">
            <a:off x="514356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 flipH="1">
            <a:off x="535785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 flipH="1">
            <a:off x="557219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 flipH="1">
            <a:off x="578647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 flipH="1">
            <a:off x="600079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 flipH="1">
            <a:off x="621507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 flipH="1">
            <a:off x="642942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 flipH="1">
            <a:off x="664370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 flipH="1">
            <a:off x="685801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Rectángulo"/>
          <p:cNvSpPr/>
          <p:nvPr/>
        </p:nvSpPr>
        <p:spPr>
          <a:xfrm flipH="1">
            <a:off x="707229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Rectángulo"/>
          <p:cNvSpPr/>
          <p:nvPr/>
        </p:nvSpPr>
        <p:spPr>
          <a:xfrm flipH="1">
            <a:off x="728670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Rectángulo"/>
          <p:cNvSpPr/>
          <p:nvPr/>
        </p:nvSpPr>
        <p:spPr>
          <a:xfrm flipH="1">
            <a:off x="750099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 flipH="1">
            <a:off x="771533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Rectángulo"/>
          <p:cNvSpPr/>
          <p:nvPr/>
        </p:nvSpPr>
        <p:spPr>
          <a:xfrm flipH="1">
            <a:off x="7929618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Rectángulo"/>
          <p:cNvSpPr/>
          <p:nvPr/>
        </p:nvSpPr>
        <p:spPr>
          <a:xfrm flipH="1">
            <a:off x="814393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Rectángulo"/>
          <p:cNvSpPr/>
          <p:nvPr/>
        </p:nvSpPr>
        <p:spPr>
          <a:xfrm flipH="1">
            <a:off x="8358214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Rectángulo"/>
          <p:cNvSpPr/>
          <p:nvPr/>
        </p:nvSpPr>
        <p:spPr>
          <a:xfrm flipH="1">
            <a:off x="8572560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Rectángulo"/>
          <p:cNvSpPr/>
          <p:nvPr/>
        </p:nvSpPr>
        <p:spPr>
          <a:xfrm flipH="1">
            <a:off x="8786842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Rectángulo"/>
          <p:cNvSpPr/>
          <p:nvPr/>
        </p:nvSpPr>
        <p:spPr>
          <a:xfrm flipH="1">
            <a:off x="8975436" y="785800"/>
            <a:ext cx="168564" cy="357190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5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8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1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4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3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6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9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2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5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8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1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7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0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8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2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2000"/>
                            </p:stCondLst>
                            <p:childTnLst>
                              <p:par>
                                <p:cTn id="4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  <p:bldP spid="101" grpId="1" animBg="1"/>
      <p:bldP spid="101" grpId="2" animBg="1"/>
      <p:bldP spid="101" grpId="3" animBg="1"/>
      <p:bldP spid="102" grpId="0" animBg="1"/>
      <p:bldP spid="102" grpId="1" animBg="1"/>
      <p:bldP spid="102" grpId="2" animBg="1"/>
      <p:bldP spid="102" grpId="3" animBg="1"/>
      <p:bldP spid="103" grpId="0" animBg="1"/>
      <p:bldP spid="103" grpId="1" animBg="1"/>
      <p:bldP spid="103" grpId="2" animBg="1"/>
      <p:bldP spid="103" grpId="3" animBg="1"/>
      <p:bldP spid="104" grpId="0" animBg="1"/>
      <p:bldP spid="104" grpId="1" animBg="1"/>
      <p:bldP spid="104" grpId="2" animBg="1"/>
      <p:bldP spid="104" grpId="3" animBg="1"/>
      <p:bldP spid="105" grpId="0" animBg="1"/>
      <p:bldP spid="105" grpId="1" animBg="1"/>
      <p:bldP spid="105" grpId="2" animBg="1"/>
      <p:bldP spid="105" grpId="3" animBg="1"/>
      <p:bldP spid="106" grpId="0" animBg="1"/>
      <p:bldP spid="106" grpId="1" animBg="1"/>
      <p:bldP spid="106" grpId="2" animBg="1"/>
      <p:bldP spid="106" grpId="3" animBg="1"/>
      <p:bldP spid="107" grpId="0" animBg="1"/>
      <p:bldP spid="107" grpId="1" animBg="1"/>
      <p:bldP spid="107" grpId="2" animBg="1"/>
      <p:bldP spid="107" grpId="3" animBg="1"/>
      <p:bldP spid="108" grpId="0" animBg="1"/>
      <p:bldP spid="108" grpId="1" animBg="1"/>
      <p:bldP spid="108" grpId="2" animBg="1"/>
      <p:bldP spid="108" grpId="3" animBg="1"/>
      <p:bldP spid="109" grpId="0" animBg="1"/>
      <p:bldP spid="109" grpId="1" animBg="1"/>
      <p:bldP spid="109" grpId="2" animBg="1"/>
      <p:bldP spid="109" grpId="3" animBg="1"/>
      <p:bldP spid="110" grpId="0" animBg="1"/>
      <p:bldP spid="110" grpId="1" animBg="1"/>
      <p:bldP spid="110" grpId="2" animBg="1"/>
      <p:bldP spid="110" grpId="3" animBg="1"/>
      <p:bldP spid="111" grpId="0" animBg="1"/>
      <p:bldP spid="111" grpId="1" animBg="1"/>
      <p:bldP spid="111" grpId="2" animBg="1"/>
      <p:bldP spid="111" grpId="3" animBg="1"/>
      <p:bldP spid="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10B0D6">
                <a:shade val="67500"/>
                <a:satMod val="115000"/>
              </a:srgbClr>
            </a:gs>
            <a:gs pos="100000">
              <a:srgbClr val="10B0D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1872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rgbClr val="10C7E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84191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80000">
                <a:srgbClr val="FF0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8508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47744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407193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371474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14744" y="335756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14744" y="300037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71464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44" y="2357454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192882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1571636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114300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14744" y="785818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14744" y="35719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714744" y="0"/>
            <a:ext cx="1857388" cy="1142990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10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42910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42910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10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42910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10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42910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42910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10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42910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858016" y="400052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858016" y="364333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6858016" y="328616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6858016" y="292897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858016" y="264324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858016" y="228605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6858016" y="185742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6858016" y="1500234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858016" y="107160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858016" y="714416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858016" y="285788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858016" y="-71402"/>
            <a:ext cx="1857388" cy="1142972"/>
          </a:xfrm>
          <a:prstGeom prst="donut">
            <a:avLst>
              <a:gd name="adj" fmla="val 14659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B23A5"/>
            </a:gs>
            <a:gs pos="50000">
              <a:schemeClr val="accent4">
                <a:lumMod val="75000"/>
                <a:shade val="67500"/>
                <a:satMod val="115000"/>
              </a:schemeClr>
            </a:gs>
            <a:gs pos="100000">
              <a:schemeClr val="accent4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935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0">
                <a:srgbClr val="BB23A5"/>
              </a:gs>
              <a:gs pos="50000">
                <a:schemeClr val="accent4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4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C99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3415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B23A5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11258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3500439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2137720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1209026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208894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719800" y="2004364"/>
            <a:ext cx="3500444" cy="92044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500571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500703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500835" y="2000237"/>
            <a:ext cx="350044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66000">
                <a:srgbClr val="BB23A5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BB23A5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9143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675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0800000">
            <a:off x="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 flipV="1">
            <a:off x="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71434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0800000" flipV="1">
            <a:off x="71434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142876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 flipV="1">
            <a:off x="142876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2143108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0800000" flipV="1">
            <a:off x="2143108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278608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0800000" flipV="1">
            <a:off x="278608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350043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0800000" flipV="1">
            <a:off x="350043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421484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0800000" flipV="1">
            <a:off x="421484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4929190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0800000" flipV="1">
            <a:off x="4929190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557216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0800000" flipV="1">
            <a:off x="557216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28651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0800000" flipV="1">
            <a:off x="628651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7000924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0800000" flipV="1">
            <a:off x="7000924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7715272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0800000" flipV="1">
            <a:off x="7715272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0800000">
            <a:off x="8286776" y="1071552"/>
            <a:ext cx="1071538" cy="1500198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0800000" flipV="1">
            <a:off x="8286776" y="2571750"/>
            <a:ext cx="1071538" cy="1490674"/>
          </a:xfrm>
          <a:prstGeom prst="moon">
            <a:avLst>
              <a:gd name="adj" fmla="val 2204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54061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357687" y="500049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357687" y="3143255"/>
            <a:ext cx="500066" cy="1571636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5400000">
            <a:off x="5911463" y="1803793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5400000">
            <a:off x="2839629" y="1875231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09510">
            <a:off x="5125870" y="57187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786549">
            <a:off x="5188895" y="3004642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674842">
            <a:off x="3083464" y="248174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791435">
            <a:off x="3655879" y="588367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3617632">
            <a:off x="5715433" y="1097626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7418699">
            <a:off x="5629613" y="249293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2800604">
            <a:off x="3615267" y="3005518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8337653">
            <a:off x="3120598" y="1153574"/>
            <a:ext cx="500066" cy="1607355"/>
          </a:xfrm>
          <a:prstGeom prst="donu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7979FF">
                <a:shade val="67500"/>
                <a:satMod val="115000"/>
              </a:srgbClr>
            </a:gs>
            <a:gs pos="100000">
              <a:srgbClr val="797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68989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2000"/>
                            </p:stCondLst>
                            <p:childTnLst>
                              <p:par>
                                <p:cTn id="568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7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8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8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9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0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2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6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9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3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4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1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2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5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6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3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91925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rco de bloque"/>
          <p:cNvSpPr/>
          <p:nvPr/>
        </p:nvSpPr>
        <p:spPr>
          <a:xfrm>
            <a:off x="27146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rco de bloque"/>
          <p:cNvSpPr/>
          <p:nvPr/>
        </p:nvSpPr>
        <p:spPr>
          <a:xfrm>
            <a:off x="45005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rco de bloque"/>
          <p:cNvSpPr/>
          <p:nvPr/>
        </p:nvSpPr>
        <p:spPr>
          <a:xfrm>
            <a:off x="92866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>
            <a:off x="6286512" y="0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27146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45005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92866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>
            <a:off x="6286512" y="50004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>
            <a:off x="27146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45005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rco de bloque"/>
          <p:cNvSpPr/>
          <p:nvPr/>
        </p:nvSpPr>
        <p:spPr>
          <a:xfrm>
            <a:off x="92866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>
            <a:off x="6286512" y="928694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rco de bloque"/>
          <p:cNvSpPr/>
          <p:nvPr/>
        </p:nvSpPr>
        <p:spPr>
          <a:xfrm>
            <a:off x="27146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rco de bloque"/>
          <p:cNvSpPr/>
          <p:nvPr/>
        </p:nvSpPr>
        <p:spPr>
          <a:xfrm>
            <a:off x="45005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>
            <a:off x="92866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>
            <a:off x="6286512" y="142874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>
            <a:off x="27146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>
            <a:off x="45005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>
            <a:off x="92866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>
            <a:off x="6286512" y="2000246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rco de bloque"/>
          <p:cNvSpPr/>
          <p:nvPr/>
        </p:nvSpPr>
        <p:spPr>
          <a:xfrm>
            <a:off x="27146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rco de bloque"/>
          <p:cNvSpPr/>
          <p:nvPr/>
        </p:nvSpPr>
        <p:spPr>
          <a:xfrm>
            <a:off x="45005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rco de bloque"/>
          <p:cNvSpPr/>
          <p:nvPr/>
        </p:nvSpPr>
        <p:spPr>
          <a:xfrm>
            <a:off x="92866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rco de bloque"/>
          <p:cNvSpPr/>
          <p:nvPr/>
        </p:nvSpPr>
        <p:spPr>
          <a:xfrm>
            <a:off x="6286512" y="250031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rco de bloque"/>
          <p:cNvSpPr/>
          <p:nvPr/>
        </p:nvSpPr>
        <p:spPr>
          <a:xfrm>
            <a:off x="27146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rco de bloque"/>
          <p:cNvSpPr/>
          <p:nvPr/>
        </p:nvSpPr>
        <p:spPr>
          <a:xfrm>
            <a:off x="45005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rco de bloque"/>
          <p:cNvSpPr/>
          <p:nvPr/>
        </p:nvSpPr>
        <p:spPr>
          <a:xfrm>
            <a:off x="92866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>
            <a:off x="6286512" y="300037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chemeClr val="tx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rco de bloque"/>
          <p:cNvSpPr/>
          <p:nvPr/>
        </p:nvSpPr>
        <p:spPr>
          <a:xfrm>
            <a:off x="27146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rco de bloque"/>
          <p:cNvSpPr/>
          <p:nvPr/>
        </p:nvSpPr>
        <p:spPr>
          <a:xfrm>
            <a:off x="45005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rco de bloque"/>
          <p:cNvSpPr/>
          <p:nvPr/>
        </p:nvSpPr>
        <p:spPr>
          <a:xfrm>
            <a:off x="92866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rco de bloque"/>
          <p:cNvSpPr/>
          <p:nvPr/>
        </p:nvSpPr>
        <p:spPr>
          <a:xfrm>
            <a:off x="6286512" y="3428988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27146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>
            <a:off x="45005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92866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>
            <a:off x="6286512" y="3929072"/>
            <a:ext cx="1857388" cy="1714512"/>
          </a:xfrm>
          <a:prstGeom prst="blockArc">
            <a:avLst>
              <a:gd name="adj1" fmla="val 10800000"/>
              <a:gd name="adj2" fmla="val 29519"/>
              <a:gd name="adj3" fmla="val 5100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815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050469">
            <a:off x="-636281" y="2433039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66607">
            <a:off x="3467148" y="2517841"/>
            <a:ext cx="6465412" cy="192569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3412679">
            <a:off x="124848" y="2472128"/>
            <a:ext cx="6011433" cy="199243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055079">
            <a:off x="3388652" y="2425148"/>
            <a:ext cx="5952124" cy="218228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844370">
            <a:off x="619690" y="2452219"/>
            <a:ext cx="5719025" cy="224972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6825754">
            <a:off x="3057367" y="2457091"/>
            <a:ext cx="5681904" cy="196397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333048">
            <a:off x="1221998" y="2506372"/>
            <a:ext cx="5378058" cy="187815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427410">
            <a:off x="2810726" y="2452808"/>
            <a:ext cx="5378241" cy="193343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7611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643188"/>
            <a:ext cx="2286016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2464579" y="2678907"/>
            <a:ext cx="2214578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0800000">
            <a:off x="2500298" y="500048"/>
            <a:ext cx="2143140" cy="214314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>
            <a:off x="4714876" y="428610"/>
            <a:ext cx="2143140" cy="228601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4786314" y="2857502"/>
            <a:ext cx="1928826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2714612" y="785800"/>
            <a:ext cx="1714512" cy="16430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4929190" y="642924"/>
            <a:ext cx="1714512" cy="185738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2678893" y="2893221"/>
            <a:ext cx="1857388" cy="1785950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2857488" y="928676"/>
            <a:ext cx="1428760" cy="1357322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072066" y="785800"/>
            <a:ext cx="1428760" cy="1571636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4929190" y="3000378"/>
            <a:ext cx="1633550" cy="1490674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2821769" y="3036097"/>
            <a:ext cx="1571636" cy="1500198"/>
          </a:xfrm>
          <a:prstGeom prst="halfFrame">
            <a:avLst>
              <a:gd name="adj1" fmla="val 9793"/>
              <a:gd name="adj2" fmla="val 9793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063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3729318">
            <a:off x="3129439" y="1861352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34122">
            <a:off x="3918238" y="933879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864028">
            <a:off x="4845217" y="1862184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1193">
            <a:off x="3916454" y="2645167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4643438" y="114299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629616">
            <a:off x="4549621" y="2506420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55645">
            <a:off x="3156117" y="1185605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199565">
            <a:off x="3145424" y="2575929"/>
            <a:ext cx="1382653" cy="1350149"/>
          </a:xfrm>
          <a:prstGeom prst="teardrop">
            <a:avLst>
              <a:gd name="adj" fmla="val 121070"/>
            </a:avLst>
          </a:prstGeom>
          <a:gradFill flip="none" rotWithShape="1">
            <a:gsLst>
              <a:gs pos="7000">
                <a:schemeClr val="bg1">
                  <a:alpha val="34000"/>
                </a:schemeClr>
              </a:gs>
              <a:gs pos="50000">
                <a:srgbClr val="FF75BA">
                  <a:shade val="67500"/>
                  <a:satMod val="115000"/>
                </a:srgbClr>
              </a:gs>
              <a:gs pos="100000">
                <a:srgbClr val="FF75B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9065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548314">
            <a:off x="4454983" y="475717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8242166">
            <a:off x="3167933" y="47702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548314">
            <a:off x="4454981" y="1118642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8242166">
            <a:off x="3167931" y="111995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548314">
            <a:off x="4454984" y="169016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42166">
            <a:off x="3167934" y="169147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548314">
            <a:off x="4454982" y="233308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242166">
            <a:off x="3167932" y="233439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548314">
            <a:off x="4454984" y="2833172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242166">
            <a:off x="3167934" y="283448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548314">
            <a:off x="4454982" y="3476097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242166">
            <a:off x="3167932" y="347740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548314">
            <a:off x="4454984" y="404761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242166">
            <a:off x="3167934" y="404893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548314">
            <a:off x="4454982" y="469054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242166">
            <a:off x="3167932" y="469185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548314">
            <a:off x="1811776" y="47571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242166">
            <a:off x="524726" y="47702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548314">
            <a:off x="1811774" y="111864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8242166">
            <a:off x="524724" y="111995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548314">
            <a:off x="1811777" y="169016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8242166">
            <a:off x="524727" y="169147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548314">
            <a:off x="1811775" y="233308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8242166">
            <a:off x="524725" y="233440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548314">
            <a:off x="1811777" y="283317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8242166">
            <a:off x="524727" y="283448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548314">
            <a:off x="1811775" y="347609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242166">
            <a:off x="524725" y="347740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548314">
            <a:off x="1811777" y="404762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8242166">
            <a:off x="524727" y="4048931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548314">
            <a:off x="1811775" y="469054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8242166">
            <a:off x="524725" y="4691856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548314">
            <a:off x="7098188" y="47571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8242166">
            <a:off x="5811138" y="47702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548314">
            <a:off x="7098186" y="111864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8242166">
            <a:off x="5811136" y="111995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548314">
            <a:off x="7098189" y="169016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8242166">
            <a:off x="5811139" y="169147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548314">
            <a:off x="7098187" y="233308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8242166">
            <a:off x="5811137" y="233440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548314">
            <a:off x="7098189" y="2833173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8242166">
            <a:off x="5811139" y="2834484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548314">
            <a:off x="7098187" y="3476098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8242166">
            <a:off x="5811137" y="3477409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548314">
            <a:off x="7098189" y="4047620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8242166">
            <a:off x="5811139" y="4048931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548314">
            <a:off x="7098187" y="4690545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8242166">
            <a:off x="5811137" y="4691856"/>
            <a:ext cx="1501037" cy="23669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chemeClr val="accent5">
                <a:lumMod val="50000"/>
              </a:schemeClr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pside Daw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2214546" y="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572000" y="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357172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572000" y="357172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46" y="78580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572000" y="78580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1214428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1214428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14546" y="1643056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572000" y="1643056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214546" y="2071702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572000" y="2071702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214546" y="2428874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572000" y="2428874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214546" y="2857502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572000" y="2857502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214546" y="328613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572000" y="3286130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3714758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572000" y="3714758"/>
            <a:ext cx="2286016" cy="785800"/>
          </a:xfrm>
          <a:prstGeom prst="donu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214546" y="407194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572000" y="4071948"/>
            <a:ext cx="2286016" cy="78580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1785918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428595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1785918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428595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1785918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428595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1785918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428595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1785918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428595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1785918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428595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1785918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428595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rectángulo"/>
          <p:cNvSpPr/>
          <p:nvPr/>
        </p:nvSpPr>
        <p:spPr>
          <a:xfrm>
            <a:off x="1785918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riángulo rectángulo"/>
          <p:cNvSpPr/>
          <p:nvPr/>
        </p:nvSpPr>
        <p:spPr>
          <a:xfrm flipH="1">
            <a:off x="428595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riángulo rectángulo"/>
          <p:cNvSpPr/>
          <p:nvPr/>
        </p:nvSpPr>
        <p:spPr>
          <a:xfrm>
            <a:off x="1785918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riángulo rectángulo"/>
          <p:cNvSpPr/>
          <p:nvPr/>
        </p:nvSpPr>
        <p:spPr>
          <a:xfrm flipH="1">
            <a:off x="428595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riángulo rectángulo"/>
          <p:cNvSpPr/>
          <p:nvPr/>
        </p:nvSpPr>
        <p:spPr>
          <a:xfrm>
            <a:off x="1785918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riángulo rectángulo"/>
          <p:cNvSpPr/>
          <p:nvPr/>
        </p:nvSpPr>
        <p:spPr>
          <a:xfrm flipH="1">
            <a:off x="428595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riángulo rectángulo"/>
          <p:cNvSpPr/>
          <p:nvPr/>
        </p:nvSpPr>
        <p:spPr>
          <a:xfrm>
            <a:off x="1785918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riángulo rectángulo"/>
          <p:cNvSpPr/>
          <p:nvPr/>
        </p:nvSpPr>
        <p:spPr>
          <a:xfrm flipH="1">
            <a:off x="428595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riángulo rectángulo"/>
          <p:cNvSpPr/>
          <p:nvPr/>
        </p:nvSpPr>
        <p:spPr>
          <a:xfrm>
            <a:off x="1785918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riángulo rectángulo"/>
          <p:cNvSpPr/>
          <p:nvPr/>
        </p:nvSpPr>
        <p:spPr>
          <a:xfrm flipH="1">
            <a:off x="428595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riángulo rectángulo"/>
          <p:cNvSpPr/>
          <p:nvPr/>
        </p:nvSpPr>
        <p:spPr>
          <a:xfrm>
            <a:off x="1785918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riángulo rectángulo"/>
          <p:cNvSpPr/>
          <p:nvPr/>
        </p:nvSpPr>
        <p:spPr>
          <a:xfrm flipH="1">
            <a:off x="428595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riángulo rectángulo"/>
          <p:cNvSpPr/>
          <p:nvPr/>
        </p:nvSpPr>
        <p:spPr>
          <a:xfrm>
            <a:off x="1785918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riángulo rectángulo"/>
          <p:cNvSpPr/>
          <p:nvPr/>
        </p:nvSpPr>
        <p:spPr>
          <a:xfrm flipH="1">
            <a:off x="428595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riángulo rectángulo"/>
          <p:cNvSpPr/>
          <p:nvPr/>
        </p:nvSpPr>
        <p:spPr>
          <a:xfrm>
            <a:off x="1785918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riángulo rectángulo"/>
          <p:cNvSpPr/>
          <p:nvPr/>
        </p:nvSpPr>
        <p:spPr>
          <a:xfrm flipH="1">
            <a:off x="428595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riángulo rectángulo"/>
          <p:cNvSpPr/>
          <p:nvPr/>
        </p:nvSpPr>
        <p:spPr>
          <a:xfrm>
            <a:off x="1785918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riángulo rectángulo"/>
          <p:cNvSpPr/>
          <p:nvPr/>
        </p:nvSpPr>
        <p:spPr>
          <a:xfrm flipH="1">
            <a:off x="428595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riángulo rectángulo"/>
          <p:cNvSpPr/>
          <p:nvPr/>
        </p:nvSpPr>
        <p:spPr>
          <a:xfrm>
            <a:off x="7572396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riángulo rectángulo"/>
          <p:cNvSpPr/>
          <p:nvPr/>
        </p:nvSpPr>
        <p:spPr>
          <a:xfrm flipH="1">
            <a:off x="6215073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riángulo rectángulo"/>
          <p:cNvSpPr/>
          <p:nvPr/>
        </p:nvSpPr>
        <p:spPr>
          <a:xfrm>
            <a:off x="7572396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riángulo rectángulo"/>
          <p:cNvSpPr/>
          <p:nvPr/>
        </p:nvSpPr>
        <p:spPr>
          <a:xfrm flipH="1">
            <a:off x="6215073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riángulo rectángulo"/>
          <p:cNvSpPr/>
          <p:nvPr/>
        </p:nvSpPr>
        <p:spPr>
          <a:xfrm>
            <a:off x="7572396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riángulo rectángulo"/>
          <p:cNvSpPr/>
          <p:nvPr/>
        </p:nvSpPr>
        <p:spPr>
          <a:xfrm flipH="1">
            <a:off x="6215073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riángulo rectángulo"/>
          <p:cNvSpPr/>
          <p:nvPr/>
        </p:nvSpPr>
        <p:spPr>
          <a:xfrm>
            <a:off x="7572396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riángulo rectángulo"/>
          <p:cNvSpPr/>
          <p:nvPr/>
        </p:nvSpPr>
        <p:spPr>
          <a:xfrm flipH="1">
            <a:off x="6215073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riángulo rectángulo"/>
          <p:cNvSpPr/>
          <p:nvPr/>
        </p:nvSpPr>
        <p:spPr>
          <a:xfrm>
            <a:off x="7572396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riángulo rectángulo"/>
          <p:cNvSpPr/>
          <p:nvPr/>
        </p:nvSpPr>
        <p:spPr>
          <a:xfrm flipH="1">
            <a:off x="6215073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riángulo rectángulo"/>
          <p:cNvSpPr/>
          <p:nvPr/>
        </p:nvSpPr>
        <p:spPr>
          <a:xfrm>
            <a:off x="7572396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riángulo rectángulo"/>
          <p:cNvSpPr/>
          <p:nvPr/>
        </p:nvSpPr>
        <p:spPr>
          <a:xfrm flipH="1">
            <a:off x="6215073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riángulo rectángulo"/>
          <p:cNvSpPr/>
          <p:nvPr/>
        </p:nvSpPr>
        <p:spPr>
          <a:xfrm>
            <a:off x="7572396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riángulo rectángulo"/>
          <p:cNvSpPr/>
          <p:nvPr/>
        </p:nvSpPr>
        <p:spPr>
          <a:xfrm flipH="1">
            <a:off x="6215073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Triángulo rectángulo"/>
          <p:cNvSpPr/>
          <p:nvPr/>
        </p:nvSpPr>
        <p:spPr>
          <a:xfrm>
            <a:off x="7572396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Triángulo rectángulo"/>
          <p:cNvSpPr/>
          <p:nvPr/>
        </p:nvSpPr>
        <p:spPr>
          <a:xfrm flipH="1">
            <a:off x="6215073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Triángulo rectángulo"/>
          <p:cNvSpPr/>
          <p:nvPr/>
        </p:nvSpPr>
        <p:spPr>
          <a:xfrm>
            <a:off x="7572396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Triángulo rectángulo"/>
          <p:cNvSpPr/>
          <p:nvPr/>
        </p:nvSpPr>
        <p:spPr>
          <a:xfrm flipH="1">
            <a:off x="6215073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Triángulo rectángulo"/>
          <p:cNvSpPr/>
          <p:nvPr/>
        </p:nvSpPr>
        <p:spPr>
          <a:xfrm>
            <a:off x="7572396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Triángulo rectángulo"/>
          <p:cNvSpPr/>
          <p:nvPr/>
        </p:nvSpPr>
        <p:spPr>
          <a:xfrm flipH="1">
            <a:off x="6215073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rectángulo"/>
          <p:cNvSpPr/>
          <p:nvPr/>
        </p:nvSpPr>
        <p:spPr>
          <a:xfrm>
            <a:off x="7572396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rectángulo"/>
          <p:cNvSpPr/>
          <p:nvPr/>
        </p:nvSpPr>
        <p:spPr>
          <a:xfrm flipH="1">
            <a:off x="6215073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rectángulo"/>
          <p:cNvSpPr/>
          <p:nvPr/>
        </p:nvSpPr>
        <p:spPr>
          <a:xfrm>
            <a:off x="7572396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rectángulo"/>
          <p:cNvSpPr/>
          <p:nvPr/>
        </p:nvSpPr>
        <p:spPr>
          <a:xfrm flipH="1">
            <a:off x="6215073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rectángulo"/>
          <p:cNvSpPr/>
          <p:nvPr/>
        </p:nvSpPr>
        <p:spPr>
          <a:xfrm>
            <a:off x="7572396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rectángulo"/>
          <p:cNvSpPr/>
          <p:nvPr/>
        </p:nvSpPr>
        <p:spPr>
          <a:xfrm flipH="1">
            <a:off x="6215073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rectángulo"/>
          <p:cNvSpPr/>
          <p:nvPr/>
        </p:nvSpPr>
        <p:spPr>
          <a:xfrm>
            <a:off x="7572396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rectángulo"/>
          <p:cNvSpPr/>
          <p:nvPr/>
        </p:nvSpPr>
        <p:spPr>
          <a:xfrm flipH="1">
            <a:off x="6215073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rectángulo"/>
          <p:cNvSpPr/>
          <p:nvPr/>
        </p:nvSpPr>
        <p:spPr>
          <a:xfrm>
            <a:off x="7572396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rectángulo"/>
          <p:cNvSpPr/>
          <p:nvPr/>
        </p:nvSpPr>
        <p:spPr>
          <a:xfrm flipH="1">
            <a:off x="6215073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rectángulo"/>
          <p:cNvSpPr/>
          <p:nvPr/>
        </p:nvSpPr>
        <p:spPr>
          <a:xfrm>
            <a:off x="7572396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rectángulo"/>
          <p:cNvSpPr/>
          <p:nvPr/>
        </p:nvSpPr>
        <p:spPr>
          <a:xfrm flipH="1">
            <a:off x="6215073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9" name="98 Imagen" descr="Cool Text - Raquel 3131872565927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731136">
            <a:off x="6307225" y="3197835"/>
            <a:ext cx="1676649" cy="766468"/>
          </a:xfrm>
          <a:prstGeom prst="rect">
            <a:avLst/>
          </a:prstGeom>
        </p:spPr>
      </p:pic>
      <p:sp>
        <p:nvSpPr>
          <p:cNvPr id="100" name="99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3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5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6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5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9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0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1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4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5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0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1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2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6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7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0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1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9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2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3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6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7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0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1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4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0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6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7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0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2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3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6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7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1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8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9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2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3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6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7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2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4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8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0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1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10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Presentación en pantalla (16:9)</PresentationFormat>
  <Paragraphs>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185</cp:revision>
  <dcterms:created xsi:type="dcterms:W3CDTF">2019-01-25T21:50:30Z</dcterms:created>
  <dcterms:modified xsi:type="dcterms:W3CDTF">2019-01-28T17:00:34Z</dcterms:modified>
</cp:coreProperties>
</file>