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92" r:id="rId3"/>
    <p:sldId id="288" r:id="rId4"/>
    <p:sldId id="293" r:id="rId5"/>
    <p:sldId id="259" r:id="rId6"/>
    <p:sldId id="257" r:id="rId7"/>
    <p:sldId id="258" r:id="rId8"/>
    <p:sldId id="260" r:id="rId9"/>
    <p:sldId id="294" r:id="rId10"/>
    <p:sldId id="262" r:id="rId11"/>
    <p:sldId id="295" r:id="rId12"/>
    <p:sldId id="263" r:id="rId13"/>
    <p:sldId id="270" r:id="rId14"/>
    <p:sldId id="264" r:id="rId15"/>
    <p:sldId id="266" r:id="rId16"/>
    <p:sldId id="268" r:id="rId17"/>
    <p:sldId id="272" r:id="rId18"/>
    <p:sldId id="267" r:id="rId19"/>
    <p:sldId id="269" r:id="rId20"/>
    <p:sldId id="271" r:id="rId21"/>
    <p:sldId id="273" r:id="rId22"/>
    <p:sldId id="274" r:id="rId23"/>
    <p:sldId id="280" r:id="rId24"/>
    <p:sldId id="265" r:id="rId25"/>
    <p:sldId id="275" r:id="rId26"/>
    <p:sldId id="277" r:id="rId27"/>
    <p:sldId id="276" r:id="rId28"/>
    <p:sldId id="278" r:id="rId29"/>
    <p:sldId id="279" r:id="rId30"/>
    <p:sldId id="281" r:id="rId31"/>
    <p:sldId id="261" r:id="rId32"/>
    <p:sldId id="282" r:id="rId33"/>
    <p:sldId id="283" r:id="rId34"/>
    <p:sldId id="285" r:id="rId35"/>
    <p:sldId id="287" r:id="rId36"/>
    <p:sldId id="284" r:id="rId37"/>
    <p:sldId id="291" r:id="rId38"/>
    <p:sldId id="290" r:id="rId39"/>
    <p:sldId id="286" r:id="rId40"/>
    <p:sldId id="296" r:id="rId41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xrI5sUD4vgmMDMRRdDDSw" hashData="mMcmDAjUXECOvlZOKwXNAvKdaS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EDD7"/>
    <a:srgbClr val="0033CC"/>
    <a:srgbClr val="EDCB8F"/>
    <a:srgbClr val="F2DAB0"/>
    <a:srgbClr val="EBED8B"/>
    <a:srgbClr val="E2F4BA"/>
    <a:srgbClr val="FFD9FF"/>
    <a:srgbClr val="FAF0DE"/>
    <a:srgbClr val="693F15"/>
    <a:srgbClr val="FF7C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769" autoAdjust="0"/>
  </p:normalViewPr>
  <p:slideViewPr>
    <p:cSldViewPr>
      <p:cViewPr>
        <p:scale>
          <a:sx n="166" d="100"/>
          <a:sy n="166" d="100"/>
        </p:scale>
        <p:origin x="2244" y="20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47030-2908-4485-B8EA-09DA01B3CB01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0BA44D-CB9D-4348-BD52-D0102A638C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BA44D-CB9D-4348-BD52-D0102A638C04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BA44D-CB9D-4348-BD52-D0102A638C04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BA44D-CB9D-4348-BD52-D0102A638C04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BA44D-CB9D-4348-BD52-D0102A638C04}" type="slidenum">
              <a:rPr lang="es-ES" smtClean="0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B44C8-7FED-4027-9336-67AED78CFC6E}" type="datetimeFigureOut">
              <a:rPr lang="es-ES" smtClean="0"/>
              <a:pPr/>
              <a:t>25/01/2016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DE938-97CA-453D-A5DD-8B3CF81E8F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93F15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" name="3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693F15">
                  <a:shade val="30000"/>
                  <a:satMod val="115000"/>
                </a:srgbClr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27 Imagen" descr="g-gif-update.php.gif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0" y="357166"/>
            <a:ext cx="3000397" cy="976874"/>
          </a:xfrm>
          <a:prstGeom prst="rect">
            <a:avLst/>
          </a:prstGeom>
        </p:spPr>
      </p:pic>
      <p:pic>
        <p:nvPicPr>
          <p:cNvPr id="29" name="28 Imagen" descr="g-gif-update.php 7.gif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3071802" y="428604"/>
            <a:ext cx="1823618" cy="857256"/>
          </a:xfrm>
          <a:prstGeom prst="rect">
            <a:avLst/>
          </a:prstGeom>
        </p:spPr>
      </p:pic>
      <p:pic>
        <p:nvPicPr>
          <p:cNvPr id="30" name="29 Imagen" descr="g-gif-update.php6.gif"/>
          <p:cNvPicPr>
            <a:picLocks noChangeAspect="1"/>
          </p:cNvPicPr>
          <p:nvPr/>
        </p:nvPicPr>
        <p:blipFill>
          <a:blip r:embed="rId6">
            <a:lum bright="-30000" contrast="40000"/>
          </a:blip>
          <a:stretch>
            <a:fillRect/>
          </a:stretch>
        </p:blipFill>
        <p:spPr>
          <a:xfrm>
            <a:off x="3500430" y="5143512"/>
            <a:ext cx="5643570" cy="909709"/>
          </a:xfrm>
          <a:prstGeom prst="rect">
            <a:avLst/>
          </a:prstGeom>
        </p:spPr>
      </p:pic>
      <p:pic>
        <p:nvPicPr>
          <p:cNvPr id="31" name="30 Imagen" descr="2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</p:pic>
    </p:spTree>
  </p:cSld>
  <p:clrMapOvr>
    <a:masterClrMapping/>
  </p:clrMapOvr>
  <p:transition advTm="23000">
    <p:sndAc>
      <p:stSnd loop="1">
        <p:snd r:embed="rId2" name="Butterfly by Ryan Fari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6000"/>
                            </p:stCondLst>
                            <p:childTnLst>
                              <p:par>
                                <p:cTn id="35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9000"/>
                            </p:stCondLst>
                            <p:childTnLst>
                              <p:par>
                                <p:cTn id="36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ltwli25QB81qaejdro8_5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4940301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7143768" y="-71438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642918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85860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928802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571744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214686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857628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72008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214950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86478"/>
            <a:ext cx="1928794" cy="1071522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-71438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143768" y="500042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143768" y="1142984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143768" y="1785926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143768" y="2500306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143768" y="3143248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143768" y="3786190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143768" y="4357694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143768" y="5000636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143768" y="5715040"/>
            <a:ext cx="2000232" cy="1142960"/>
          </a:xfrm>
          <a:prstGeom prst="rt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2j0lgmf0ukdnf.cloudfront.net/archive/_cache/_248348_5_e5f98b3a077245f57a130319e9c9ab2f.jpg"/>
          <p:cNvPicPr>
            <a:picLocks noChangeAspect="1" noChangeArrowheads="1"/>
          </p:cNvPicPr>
          <p:nvPr/>
        </p:nvPicPr>
        <p:blipFill>
          <a:blip r:embed="rId2"/>
          <a:srcRect l="23535"/>
          <a:stretch>
            <a:fillRect/>
          </a:stretch>
        </p:blipFill>
        <p:spPr bwMode="auto">
          <a:xfrm>
            <a:off x="0" y="1214422"/>
            <a:ext cx="4275448" cy="4000528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RightFacing"/>
            <a:lightRig rig="threePt" dir="t"/>
          </a:scene3d>
        </p:spPr>
      </p:pic>
      <p:sp>
        <p:nvSpPr>
          <p:cNvPr id="3" name="2 CuadroTexto"/>
          <p:cNvSpPr txBox="1"/>
          <p:nvPr/>
        </p:nvSpPr>
        <p:spPr>
          <a:xfrm>
            <a:off x="3857620" y="1502688"/>
            <a:ext cx="500066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EDCB8F"/>
                </a:solidFill>
              </a:rPr>
              <a:t>Nacido en Bruselas en 1962, el fotógrafo </a:t>
            </a:r>
            <a:r>
              <a:rPr lang="es-ES" dirty="0" err="1" smtClean="0">
                <a:solidFill>
                  <a:srgbClr val="EDCB8F"/>
                </a:solidFill>
              </a:rPr>
              <a:t>Christophe</a:t>
            </a:r>
            <a:r>
              <a:rPr lang="es-ES" dirty="0" smtClean="0">
                <a:solidFill>
                  <a:srgbClr val="EDCB8F"/>
                </a:solidFill>
              </a:rPr>
              <a:t> Gilbert está considerado como uno de los mejores artistas de retoque fotográfico y uno de los más talentosos manipuladores de imágenes.</a:t>
            </a:r>
          </a:p>
          <a:p>
            <a:r>
              <a:rPr lang="es-ES" dirty="0" smtClean="0">
                <a:solidFill>
                  <a:srgbClr val="EDCB8F"/>
                </a:solidFill>
              </a:rPr>
              <a:t>Pasa horas frente al ordenador hasta llegar a su obra final, un resultado minucioso y detallista donde combina el sentido irónico con imágenes cotidianas. Sus trabajos se familiarizan con situaciones y personajes de la cultura pop y de la moda.</a:t>
            </a:r>
          </a:p>
          <a:p>
            <a:r>
              <a:rPr lang="es-ES" dirty="0" smtClean="0">
                <a:solidFill>
                  <a:srgbClr val="EDCB8F"/>
                </a:solidFill>
              </a:rPr>
              <a:t>Este fotógrafo belga, detallista, preciso y apasionante, cuenta con una importante trayectoria en el mundo de la publicidad y del arte y es uno de los profesionales más solicitados por los principales anunciantes europeos. Ha sido galardonado por el CCB </a:t>
            </a:r>
            <a:r>
              <a:rPr lang="es-ES" dirty="0" err="1" smtClean="0">
                <a:solidFill>
                  <a:srgbClr val="EDCB8F"/>
                </a:solidFill>
              </a:rPr>
              <a:t>Awards</a:t>
            </a:r>
            <a:r>
              <a:rPr lang="es-ES" dirty="0" smtClean="0">
                <a:solidFill>
                  <a:srgbClr val="EDCB8F"/>
                </a:solidFill>
              </a:rPr>
              <a:t>, cuyo objetivo es promocionar la creatividad belga, en 2000, 2001, 2003 y 2005. </a:t>
            </a:r>
          </a:p>
          <a:p>
            <a:endParaRPr lang="es-ES" dirty="0">
              <a:solidFill>
                <a:srgbClr val="EDCB8F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00298" y="285728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5400" dirty="0"/>
          </a:p>
        </p:txBody>
      </p:sp>
      <p:pic>
        <p:nvPicPr>
          <p:cNvPr id="5" name="4 Imagen" descr="g-gif-update.php.gif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tretch>
            <a:fillRect/>
          </a:stretch>
        </p:blipFill>
        <p:spPr>
          <a:xfrm>
            <a:off x="2071670" y="357166"/>
            <a:ext cx="6172200" cy="762000"/>
          </a:xfrm>
          <a:prstGeom prst="rect">
            <a:avLst/>
          </a:prstGeom>
        </p:spPr>
      </p:pic>
      <p:pic>
        <p:nvPicPr>
          <p:cNvPr id="6" name="5 Imagen" descr="g-gif-update.phph.gif"/>
          <p:cNvPicPr>
            <a:picLocks noChangeAspect="1"/>
          </p:cNvPicPr>
          <p:nvPr/>
        </p:nvPicPr>
        <p:blipFill>
          <a:blip r:embed="rId4">
            <a:lum bright="30000" contrast="40000"/>
          </a:blip>
          <a:stretch>
            <a:fillRect/>
          </a:stretch>
        </p:blipFill>
        <p:spPr>
          <a:xfrm>
            <a:off x="357157" y="5857892"/>
            <a:ext cx="2833707" cy="28575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00232" y="0"/>
            <a:ext cx="5135581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3" name="2 Onda"/>
          <p:cNvSpPr/>
          <p:nvPr/>
        </p:nvSpPr>
        <p:spPr>
          <a:xfrm rot="5400000">
            <a:off x="-214330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214330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214330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14330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214330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-214330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-214330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7000876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7000876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7000876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000876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000876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000876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000876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85720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85720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85720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85720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85720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85720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85720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8143884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8143884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8143884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8143884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8143884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8143884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8143884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12700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802d77157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1538" y="0"/>
            <a:ext cx="485933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3" name="2 Cheurón"/>
          <p:cNvSpPr/>
          <p:nvPr/>
        </p:nvSpPr>
        <p:spPr>
          <a:xfrm rot="16200000">
            <a:off x="500050" y="-50007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500050" y="214282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500050" y="928662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500050" y="1500166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00050" y="207169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00050" y="278605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0050" y="350043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0050" y="407193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00050" y="4643438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00050" y="521493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465235" y="-535781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465235" y="178575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465235" y="892955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465235" y="1464459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65235" y="2035987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65235" y="275034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465235" y="346472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465235" y="4036227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65235" y="4607731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465235" y="517922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465263" y="0"/>
            <a:ext cx="621188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16" name="15 Triángulo rectángulo"/>
          <p:cNvSpPr/>
          <p:nvPr/>
        </p:nvSpPr>
        <p:spPr>
          <a:xfrm>
            <a:off x="0" y="0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715208" y="0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642918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0" y="1285860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0" y="1928802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0" y="2571744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0" y="3214686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0" y="3857628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0" y="4572008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0" y="5214950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0" y="5786478"/>
            <a:ext cx="1428728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7715208" y="0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7715208" y="571480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7715208" y="1214422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>
            <a:off x="7715208" y="1857364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7715208" y="2571744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>
            <a:off x="7715208" y="3214686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7715208" y="3857628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flipH="1">
            <a:off x="7715208" y="4429132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7715208" y="5072074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flipH="1">
            <a:off x="7715208" y="5786478"/>
            <a:ext cx="1428792" cy="1071522"/>
          </a:xfrm>
          <a:prstGeom prst="rtTriangle">
            <a:avLst/>
          </a:prstGeom>
          <a:solidFill>
            <a:srgbClr val="F2C598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357422" y="0"/>
            <a:ext cx="4316429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3" name="2 Franja diagonal"/>
          <p:cNvSpPr/>
          <p:nvPr/>
        </p:nvSpPr>
        <p:spPr>
          <a:xfrm>
            <a:off x="6715140" y="0"/>
            <a:ext cx="2428860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 flipH="1">
            <a:off x="0" y="0"/>
            <a:ext cx="2357422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6715140" y="785794"/>
            <a:ext cx="2428860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0" y="785794"/>
            <a:ext cx="2357422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6715140" y="1643050"/>
            <a:ext cx="2428860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1643050"/>
            <a:ext cx="2357422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6715140" y="2500306"/>
            <a:ext cx="2428860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0" y="2500306"/>
            <a:ext cx="2357422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6715140" y="3500438"/>
            <a:ext cx="2428860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0" y="3500438"/>
            <a:ext cx="2357422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6715140" y="4429132"/>
            <a:ext cx="2428860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0" y="4429132"/>
            <a:ext cx="2357422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6715140" y="5429264"/>
            <a:ext cx="2428860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0" y="5429264"/>
            <a:ext cx="2357422" cy="1428736"/>
          </a:xfrm>
          <a:prstGeom prst="diagStripe">
            <a:avLst>
              <a:gd name="adj" fmla="val 69753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c9fd863826da27d69906056a3e8c5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931" y="0"/>
            <a:ext cx="530727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7143768" y="-7143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64291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8586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928802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571744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214686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85762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7200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21495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8647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-7143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143768" y="500042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143768" y="1142984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143768" y="178592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143768" y="250030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143768" y="314324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143768" y="3786190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143768" y="4357694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143768" y="500063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143768" y="5715040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71700" y="0"/>
            <a:ext cx="48006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Cheurón"/>
          <p:cNvSpPr/>
          <p:nvPr/>
        </p:nvSpPr>
        <p:spPr>
          <a:xfrm rot="16200000">
            <a:off x="500050" y="-50007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500050" y="214282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500050" y="928662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00050" y="1500166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00050" y="207169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0050" y="278605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0050" y="350043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00050" y="407193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00050" y="4643438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0050" y="521493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465235" y="-535781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465235" y="178575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465235" y="892955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65235" y="1464459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65235" y="2035987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465235" y="275034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465235" y="346472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65235" y="4036227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465235" y="4607731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65235" y="517922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-photo-manipul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8577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Franja diagonal"/>
          <p:cNvSpPr/>
          <p:nvPr/>
        </p:nvSpPr>
        <p:spPr>
          <a:xfrm>
            <a:off x="7000892" y="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0" y="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7000892" y="78579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78579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7000892" y="164305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64305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7000892" y="2500306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2500306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7000892" y="3500438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3500438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7000892" y="4429132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0" y="4429132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7000892" y="542926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542926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121ehevqob9kzr2rr23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965325" y="0"/>
            <a:ext cx="5211763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7143768" y="-7143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64291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8586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928802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571744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214686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85762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7200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21495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8647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-7143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143768" y="500042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143768" y="1142984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143768" y="178592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143768" y="250030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143768" y="314324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143768" y="3786190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143768" y="4357694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143768" y="500063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143768" y="5715040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_gilbert14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Sol"/>
          <p:cNvSpPr/>
          <p:nvPr/>
        </p:nvSpPr>
        <p:spPr>
          <a:xfrm>
            <a:off x="1000100" y="0"/>
            <a:ext cx="7143800" cy="7072338"/>
          </a:xfrm>
          <a:prstGeom prst="sun">
            <a:avLst/>
          </a:prstGeom>
          <a:gradFill flip="none" rotWithShape="1">
            <a:gsLst>
              <a:gs pos="21000">
                <a:schemeClr val="tx2">
                  <a:lumMod val="25000"/>
                  <a:alpha val="65000"/>
                </a:schemeClr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20316514">
            <a:off x="1059486" y="-25908"/>
            <a:ext cx="6959473" cy="7124047"/>
          </a:xfrm>
          <a:prstGeom prst="sun">
            <a:avLst>
              <a:gd name="adj" fmla="val 24237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4709274-1-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8006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Onda"/>
          <p:cNvSpPr/>
          <p:nvPr/>
        </p:nvSpPr>
        <p:spPr>
          <a:xfrm rot="5400000">
            <a:off x="-214330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214330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14330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214330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-214330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-214330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-214330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7000876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7000876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000876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000876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000876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000876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000876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85720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85720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85720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85720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85720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85720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85720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8143884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8143884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8143884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8143884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8143884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8143884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8143884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52"/>
            <a:ext cx="10072758" cy="857256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g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63763" y="0"/>
            <a:ext cx="481488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Franja diagonal"/>
          <p:cNvSpPr/>
          <p:nvPr/>
        </p:nvSpPr>
        <p:spPr>
          <a:xfrm>
            <a:off x="7000892" y="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0" y="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7000892" y="78579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78579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7000892" y="164305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64305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7000892" y="2500306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2500306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7000892" y="3500438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3500438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7000892" y="4429132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0" y="4429132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7000892" y="542926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542926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 gilbert 31[4]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9475" y="0"/>
            <a:ext cx="4843463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Cheurón"/>
          <p:cNvSpPr/>
          <p:nvPr/>
        </p:nvSpPr>
        <p:spPr>
          <a:xfrm rot="16200000">
            <a:off x="500050" y="-50007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500050" y="214282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500050" y="928662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00050" y="1500166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00050" y="207169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0050" y="278605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0050" y="350043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00050" y="407193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00050" y="4643438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0050" y="521493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465235" y="-535781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465235" y="178575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465235" y="892955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65235" y="1464459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65235" y="2035987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465235" y="275034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465235" y="346472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65235" y="4036227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465235" y="4607731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65235" y="517922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_Gilbert_1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g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8006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3 Triángulo rectángulo"/>
          <p:cNvSpPr/>
          <p:nvPr/>
        </p:nvSpPr>
        <p:spPr>
          <a:xfrm>
            <a:off x="0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7000892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57148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1442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5736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50030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14324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78619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0057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14351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1504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000892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000892" y="50004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000892" y="114298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000892" y="178592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000892" y="250030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000892" y="314324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000892" y="378619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000892" y="435769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000892" y="500063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000892" y="571504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 Gilbert 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142976" y="0"/>
            <a:ext cx="675798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3" name="2 Onda"/>
          <p:cNvSpPr/>
          <p:nvPr/>
        </p:nvSpPr>
        <p:spPr>
          <a:xfrm rot="5400000">
            <a:off x="-71466" y="71466"/>
            <a:ext cx="1214470" cy="107153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71466" y="1071574"/>
            <a:ext cx="1214470" cy="107153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71466" y="2071706"/>
            <a:ext cx="1214470" cy="107153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71466" y="3071814"/>
            <a:ext cx="1214470" cy="107153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35759" y="4036263"/>
            <a:ext cx="1143056" cy="107153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-71466" y="5000664"/>
            <a:ext cx="1214470" cy="107153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-71466" y="6000796"/>
            <a:ext cx="1214470" cy="1071538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7929570" y="16"/>
            <a:ext cx="1214446" cy="121441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7929570" y="1000124"/>
            <a:ext cx="1214446" cy="121441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7929570" y="2000256"/>
            <a:ext cx="1214446" cy="121441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929570" y="3000364"/>
            <a:ext cx="1214446" cy="121441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965277" y="3964813"/>
            <a:ext cx="1143032" cy="121441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929570" y="4929214"/>
            <a:ext cx="1214446" cy="121441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929570" y="5929346"/>
            <a:ext cx="1214446" cy="1214414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500098" y="-428652"/>
            <a:ext cx="10072758" cy="850112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_Gilbert_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790575" y="0"/>
            <a:ext cx="756285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785786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8286776" y="0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428604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071546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714488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357430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000372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643314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357694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000636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572164"/>
            <a:ext cx="785786" cy="1285836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286776" y="0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8286776" y="571480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286776" y="1214422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8286776" y="1857364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8286776" y="2571744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8286776" y="3214686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8286776" y="3857628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8286776" y="4429132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8286776" y="5072074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8286776" y="5786478"/>
            <a:ext cx="857224" cy="1071522"/>
          </a:xfrm>
          <a:prstGeom prst="rtTriangl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_Gilbert_-_Photographer_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290638" y="0"/>
            <a:ext cx="656113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3 Cheurón"/>
          <p:cNvSpPr/>
          <p:nvPr/>
        </p:nvSpPr>
        <p:spPr>
          <a:xfrm rot="16200000">
            <a:off x="35715" y="-107153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5715" y="607203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5715" y="1321583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15" y="1893087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15" y="2464615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15" y="3178971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15" y="3893351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15" y="4464855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15" y="5036359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5" y="5607851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893863" y="-107153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93863" y="607203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893863" y="1321583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893863" y="1893087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893863" y="2464615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893863" y="3178971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893863" y="3893351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893863" y="4464855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893863" y="5036359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893863" y="5607851"/>
            <a:ext cx="1214422" cy="128585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2DAB0"/>
              </a:gs>
              <a:gs pos="50000">
                <a:srgbClr val="693F15">
                  <a:shade val="67500"/>
                  <a:satMod val="115000"/>
                </a:srgbClr>
              </a:gs>
              <a:gs pos="100000">
                <a:srgbClr val="693F1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Gilbert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357422" y="0"/>
            <a:ext cx="4508516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3 Franja diagonal"/>
          <p:cNvSpPr/>
          <p:nvPr/>
        </p:nvSpPr>
        <p:spPr>
          <a:xfrm>
            <a:off x="6929454" y="0"/>
            <a:ext cx="2214546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0" y="0"/>
            <a:ext cx="2285984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6929454" y="785794"/>
            <a:ext cx="2214546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785794"/>
            <a:ext cx="2285984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6929454" y="1643050"/>
            <a:ext cx="2214546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643050"/>
            <a:ext cx="2285984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6929454" y="2500306"/>
            <a:ext cx="2214546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2500306"/>
            <a:ext cx="2285984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6929454" y="3500438"/>
            <a:ext cx="2214546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3500438"/>
            <a:ext cx="2285984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6929454" y="4429132"/>
            <a:ext cx="2214546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0" y="4429132"/>
            <a:ext cx="2285984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6929454" y="5429264"/>
            <a:ext cx="2214546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5429264"/>
            <a:ext cx="2285984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04b9dd8b27cadfc5c876d2b4bd4e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928794" y="0"/>
            <a:ext cx="5154613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4" name="3 Onda"/>
          <p:cNvSpPr/>
          <p:nvPr/>
        </p:nvSpPr>
        <p:spPr>
          <a:xfrm rot="5400000">
            <a:off x="-214330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214330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14330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214330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-214330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-214330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-214330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7000876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7000876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000876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000876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000876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000876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000876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85720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85720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85720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85720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85720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85720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85720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8143884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8143884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8143884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8143884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8143884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8143884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8143884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52"/>
            <a:ext cx="10072758" cy="857256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o.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4088"/>
            <a:ext cx="9144000" cy="49498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Gilbert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643042" y="0"/>
            <a:ext cx="5861071" cy="685800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Cheurón"/>
          <p:cNvSpPr/>
          <p:nvPr/>
        </p:nvSpPr>
        <p:spPr>
          <a:xfrm rot="16200000">
            <a:off x="214316" y="-285742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14316" y="428614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4316" y="1142994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14316" y="1714498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14316" y="2286026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14316" y="3000382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14316" y="3714762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14316" y="4286266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214316" y="4857770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214316" y="5429262"/>
            <a:ext cx="1214410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715268" y="-285748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715268" y="428608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715268" y="1142988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715268" y="1714492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715268" y="2286020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715268" y="3000376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715268" y="3714756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715268" y="4286260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715268" y="4857764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15268" y="5429256"/>
            <a:ext cx="1214422" cy="1643042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-Gilbert-photo-manipulations-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7888" y="0"/>
            <a:ext cx="4848225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7000892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57148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1442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5736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50030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14324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78619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0057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14351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1504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000892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000892" y="50004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000892" y="114298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000892" y="178592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000892" y="250030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000892" y="314324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000892" y="378619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000892" y="435769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000892" y="500063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000892" y="571504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GilbertGreen580x82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571604" y="0"/>
            <a:ext cx="6126163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Onda"/>
          <p:cNvSpPr/>
          <p:nvPr/>
        </p:nvSpPr>
        <p:spPr>
          <a:xfrm rot="5400000">
            <a:off x="214254" y="142904"/>
            <a:ext cx="1214470" cy="9286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214254" y="1143012"/>
            <a:ext cx="1214470" cy="9286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214254" y="2143144"/>
            <a:ext cx="1214470" cy="9286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14254" y="3143252"/>
            <a:ext cx="1214470" cy="9286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49961" y="4107701"/>
            <a:ext cx="1143056" cy="9286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14254" y="5072102"/>
            <a:ext cx="1214470" cy="9286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14254" y="6072234"/>
            <a:ext cx="1214470" cy="9286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7822430" y="107160"/>
            <a:ext cx="1214444" cy="100013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7822430" y="1107267"/>
            <a:ext cx="1214444" cy="100013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822430" y="2107399"/>
            <a:ext cx="1214444" cy="100013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822430" y="3107507"/>
            <a:ext cx="1214444" cy="100013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858136" y="4071954"/>
            <a:ext cx="1143032" cy="100013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822430" y="5036357"/>
            <a:ext cx="1214444" cy="100013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822430" y="6036489"/>
            <a:ext cx="1214444" cy="100013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-Gilbert-photo-manipulations-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36775" y="0"/>
            <a:ext cx="4868863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Franja diagonal"/>
          <p:cNvSpPr/>
          <p:nvPr/>
        </p:nvSpPr>
        <p:spPr>
          <a:xfrm>
            <a:off x="6929454" y="0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0" y="0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6929454" y="785794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785794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6929454" y="1643050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643050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6929454" y="2500306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2500306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6929454" y="3500438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3500438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6929454" y="4429132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0" y="4429132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6929454" y="5429264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5429264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ophe-gilbert-white--580x8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928794" y="-1"/>
            <a:ext cx="5214974" cy="685800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7143768" y="-7143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64291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8586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928802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571744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214686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85762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7200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214950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86478"/>
            <a:ext cx="1928794" cy="1071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143768" y="-7143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143768" y="500042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143768" y="1142984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143768" y="178592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143768" y="250030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143768" y="3143248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143768" y="3786190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143768" y="4357694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143768" y="5000636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143768" y="5715040"/>
            <a:ext cx="2000232" cy="114296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cefist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714348" y="1"/>
            <a:ext cx="7572427" cy="68579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785786" cy="1071522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8286776" y="0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428604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071546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714488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357430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000372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643314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357694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000636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572164"/>
            <a:ext cx="785786" cy="1285836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286776" y="0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8286776" y="571480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286776" y="1214422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8286776" y="1857364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8286776" y="2571744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8286776" y="3214686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8286776" y="3857628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8286776" y="4429132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8286776" y="5072074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8286776" y="5786478"/>
            <a:ext cx="857224" cy="1071522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E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702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684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684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asivye-fotomanipulacii-foto-0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857784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Cheurón"/>
          <p:cNvSpPr/>
          <p:nvPr/>
        </p:nvSpPr>
        <p:spPr>
          <a:xfrm rot="16200000">
            <a:off x="500050" y="-50007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500050" y="214282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500050" y="928662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500050" y="1500166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00050" y="207169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00050" y="278605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00050" y="350043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500050" y="4071934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00050" y="4643438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500050" y="5214930"/>
            <a:ext cx="1143008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465235" y="-535781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465235" y="178575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465235" y="892955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465235" y="1464459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465235" y="2035987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465235" y="275034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465235" y="346472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465235" y="4036227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465235" y="4607731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65235" y="5179223"/>
            <a:ext cx="1214422" cy="214310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so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211263" y="0"/>
            <a:ext cx="657544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-59531"/>
            <a:ext cx="1285852" cy="1131053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7858148" y="142876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357166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000108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643050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285992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928934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571876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286256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4929198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500726"/>
            <a:ext cx="1285852" cy="1357274"/>
          </a:xfrm>
          <a:prstGeom prst="rtTriangle">
            <a:avLst/>
          </a:prstGeom>
          <a:gradFill flip="none" rotWithShape="1">
            <a:gsLst>
              <a:gs pos="27000">
                <a:srgbClr val="FAF0DE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858148" y="142876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858148" y="714356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858148" y="1357298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858148" y="2000240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858148" y="2714620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858148" y="3357562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858148" y="4000504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858148" y="4572008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858148" y="5214950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858148" y="5929354"/>
            <a:ext cx="1285852" cy="928646"/>
          </a:xfrm>
          <a:prstGeom prst="rtTriangle">
            <a:avLst/>
          </a:prstGeom>
          <a:gradFill flip="none" rotWithShape="1">
            <a:gsLst>
              <a:gs pos="27000">
                <a:srgbClr val="F9EDD7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bph-12-008a_l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51075" y="0"/>
            <a:ext cx="4640263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Triángulo rectángulo"/>
          <p:cNvSpPr/>
          <p:nvPr/>
        </p:nvSpPr>
        <p:spPr>
          <a:xfrm>
            <a:off x="0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7000892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57148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121442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5736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250030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14324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378619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450057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514351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71504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000892" y="-7143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000892" y="500042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000892" y="114298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000892" y="178592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000892" y="250030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000892" y="3143248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000892" y="378619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000892" y="4357694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000892" y="5000636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7000892" y="5715040"/>
            <a:ext cx="2143108" cy="1142960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rie4_p_02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214546" y="0"/>
            <a:ext cx="4605337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Onda"/>
          <p:cNvSpPr/>
          <p:nvPr/>
        </p:nvSpPr>
        <p:spPr>
          <a:xfrm rot="5400000">
            <a:off x="7142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7142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7142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7142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7142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7142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7142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6715124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715124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715124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6715124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715124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6715124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6715124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1142960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1142960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1142960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1142960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1142960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1142960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1142960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785813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85813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85813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85813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85813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85813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85813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52"/>
            <a:ext cx="10072758" cy="850112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-manipulation-by-Christophe-Gilbert-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572032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Franja diagonal"/>
          <p:cNvSpPr/>
          <p:nvPr/>
        </p:nvSpPr>
        <p:spPr>
          <a:xfrm>
            <a:off x="6929454" y="0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0" y="0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6929454" y="785794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785794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6929454" y="1643050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643050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6929454" y="2500306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2500306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6929454" y="3500438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3500438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6929454" y="4429132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0" y="4429132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6929454" y="5429264"/>
            <a:ext cx="2214546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5429264"/>
            <a:ext cx="2285984" cy="1428736"/>
          </a:xfrm>
          <a:prstGeom prst="diagStripe">
            <a:avLst>
              <a:gd name="adj" fmla="val 69753"/>
            </a:avLst>
          </a:prstGeom>
          <a:solidFill>
            <a:srgbClr val="FFD9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841892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Franja diagonal"/>
          <p:cNvSpPr/>
          <p:nvPr/>
        </p:nvSpPr>
        <p:spPr>
          <a:xfrm>
            <a:off x="7000892" y="0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0" y="0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7000892" y="785794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785794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7000892" y="1643050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643050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7000892" y="2500306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2500306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7000892" y="3500438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3500438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7000892" y="4429132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0" y="4429132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7000892" y="5429264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5429264"/>
            <a:ext cx="2143108" cy="1428736"/>
          </a:xfrm>
          <a:prstGeom prst="diagStripe">
            <a:avLst>
              <a:gd name="adj" fmla="val 69753"/>
            </a:avLst>
          </a:prstGeom>
          <a:solidFill>
            <a:srgbClr val="F9EDD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-christophe-gilbe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9475" y="0"/>
            <a:ext cx="4843463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Onda"/>
          <p:cNvSpPr/>
          <p:nvPr/>
        </p:nvSpPr>
        <p:spPr>
          <a:xfrm rot="5400000">
            <a:off x="-214330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214330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214330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214330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-214330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-214330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-214330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7000876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7000876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7000876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7000876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000876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000876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7000876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85720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85720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85720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85720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85720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85720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85720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8143884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8143884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8143884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8143884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8143884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8143884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bright="-30000"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8143884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lum contrast="30000"/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rie1_p_0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54225" y="0"/>
            <a:ext cx="5033963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3 Franja diagonal"/>
          <p:cNvSpPr/>
          <p:nvPr/>
        </p:nvSpPr>
        <p:spPr>
          <a:xfrm>
            <a:off x="7000892" y="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0" y="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7000892" y="78579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78579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7000892" y="164305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643050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7000892" y="2500306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0" y="2500306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7000892" y="3500438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0" y="3500438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>
            <a:off x="7000892" y="4429132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0" y="4429132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7000892" y="542926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0" y="5429264"/>
            <a:ext cx="2143108" cy="1428736"/>
          </a:xfrm>
          <a:prstGeom prst="diagStripe">
            <a:avLst>
              <a:gd name="adj" fmla="val 6975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70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9" name="18 Imagen" descr="g-gif-update.phph.gif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20403181">
            <a:off x="5144781" y="5216507"/>
            <a:ext cx="1494708" cy="98892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500098" y="-428652"/>
            <a:ext cx="10072758" cy="800105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</Words>
  <Application>Microsoft Office PowerPoint</Application>
  <PresentationFormat>Presentación en pantalla (4:3)</PresentationFormat>
  <Paragraphs>10</Paragraphs>
  <Slides>39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2016-01-24T19:58:01Z</dcterms:created>
  <dcterms:modified xsi:type="dcterms:W3CDTF">2016-01-25T14:34:52Z</dcterms:modified>
</cp:coreProperties>
</file>