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3"/>
  </p:notesMasterIdLst>
  <p:sldIdLst>
    <p:sldId id="318" r:id="rId3"/>
    <p:sldId id="319" r:id="rId4"/>
    <p:sldId id="283" r:id="rId5"/>
    <p:sldId id="263" r:id="rId6"/>
    <p:sldId id="256" r:id="rId7"/>
    <p:sldId id="284" r:id="rId8"/>
    <p:sldId id="294" r:id="rId9"/>
    <p:sldId id="296" r:id="rId10"/>
    <p:sldId id="295" r:id="rId11"/>
    <p:sldId id="293" r:id="rId12"/>
    <p:sldId id="292" r:id="rId13"/>
    <p:sldId id="291" r:id="rId14"/>
    <p:sldId id="290" r:id="rId15"/>
    <p:sldId id="289" r:id="rId16"/>
    <p:sldId id="288" r:id="rId17"/>
    <p:sldId id="287" r:id="rId18"/>
    <p:sldId id="286" r:id="rId19"/>
    <p:sldId id="285" r:id="rId20"/>
    <p:sldId id="282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2" r:id="rId31"/>
    <p:sldId id="271" r:id="rId32"/>
    <p:sldId id="270" r:id="rId33"/>
    <p:sldId id="269" r:id="rId34"/>
    <p:sldId id="267" r:id="rId35"/>
    <p:sldId id="266" r:id="rId36"/>
    <p:sldId id="265" r:id="rId37"/>
    <p:sldId id="264" r:id="rId38"/>
    <p:sldId id="262" r:id="rId39"/>
    <p:sldId id="259" r:id="rId40"/>
    <p:sldId id="261" r:id="rId41"/>
    <p:sldId id="260" r:id="rId42"/>
    <p:sldId id="308" r:id="rId43"/>
    <p:sldId id="307" r:id="rId44"/>
    <p:sldId id="306" r:id="rId45"/>
    <p:sldId id="304" r:id="rId46"/>
    <p:sldId id="303" r:id="rId47"/>
    <p:sldId id="301" r:id="rId48"/>
    <p:sldId id="300" r:id="rId49"/>
    <p:sldId id="297" r:id="rId50"/>
    <p:sldId id="299" r:id="rId51"/>
    <p:sldId id="298" r:id="rId52"/>
    <p:sldId id="315" r:id="rId53"/>
    <p:sldId id="314" r:id="rId54"/>
    <p:sldId id="313" r:id="rId55"/>
    <p:sldId id="312" r:id="rId56"/>
    <p:sldId id="311" r:id="rId57"/>
    <p:sldId id="310" r:id="rId58"/>
    <p:sldId id="258" r:id="rId59"/>
    <p:sldId id="317" r:id="rId60"/>
    <p:sldId id="309" r:id="rId61"/>
    <p:sldId id="320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TT1GwQfi+nXbMzIPyRRNQ" hashData="B191gkOShO6obv9/lENB9yAxn8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13E3"/>
    <a:srgbClr val="09403F"/>
    <a:srgbClr val="33CCCC"/>
    <a:srgbClr val="C78E55"/>
    <a:srgbClr val="744D26"/>
    <a:srgbClr val="5F3F1F"/>
    <a:srgbClr val="4B3219"/>
    <a:srgbClr val="0B613E"/>
    <a:srgbClr val="007A37"/>
    <a:srgbClr val="002E8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175" autoAdjust="0"/>
    <p:restoredTop sz="93250" autoAdjust="0"/>
  </p:normalViewPr>
  <p:slideViewPr>
    <p:cSldViewPr>
      <p:cViewPr>
        <p:scale>
          <a:sx n="50" d="100"/>
          <a:sy n="50" d="100"/>
        </p:scale>
        <p:origin x="-642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7F29A-E416-4559-8CB1-BD3C7EBD4C7D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77721A-6EB1-4AA2-9A34-3CC5523888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7721A-6EB1-4AA2-9A34-3CC552388829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20303-8384-456A-B854-76DF6ED88A4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2F30D-107F-4745-BD73-55E7FD9CA1B0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301F0-440C-4001-9834-D1A5C5722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328202-6978-4D93-8CDA-B6E074DAD6D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4.png"/><Relationship Id="rId7" Type="http://schemas.openxmlformats.org/officeDocument/2006/relationships/image" Target="../media/image9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pic>
        <p:nvPicPr>
          <p:cNvPr id="6" name="5 Imagen" descr="estrella4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1785926"/>
            <a:ext cx="3739334" cy="3286148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6590265">
            <a:off x="3087615" y="-103093"/>
            <a:ext cx="2433034" cy="2046163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7850943">
            <a:off x="4071518" y="-13335"/>
            <a:ext cx="2411601" cy="2046163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10474083">
            <a:off x="4949187" y="466717"/>
            <a:ext cx="2411601" cy="2046163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11117212">
            <a:off x="5589836" y="1392613"/>
            <a:ext cx="2411601" cy="2046163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11839140">
            <a:off x="5822028" y="2527126"/>
            <a:ext cx="2411601" cy="2046163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13309450">
            <a:off x="5518501" y="3543770"/>
            <a:ext cx="2411601" cy="2046163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14065347">
            <a:off x="4828406" y="4258973"/>
            <a:ext cx="2411601" cy="2046163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15595262">
            <a:off x="3870136" y="4772287"/>
            <a:ext cx="2411601" cy="2046163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17663165">
            <a:off x="2727127" y="4843725"/>
            <a:ext cx="2411601" cy="2046163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19762941">
            <a:off x="1710247" y="4340348"/>
            <a:ext cx="2411601" cy="2046163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20673643">
            <a:off x="1086074" y="3641646"/>
            <a:ext cx="2411601" cy="2046163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>
            <a:off x="785788" y="2714620"/>
            <a:ext cx="2411601" cy="2046163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996306">
            <a:off x="884996" y="1659219"/>
            <a:ext cx="2411601" cy="2046163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3985125">
            <a:off x="1500082" y="848477"/>
            <a:ext cx="2411601" cy="2046163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5">
            <a:grayscl/>
            <a:lum contrast="40000"/>
          </a:blip>
          <a:stretch>
            <a:fillRect/>
          </a:stretch>
        </p:blipFill>
        <p:spPr>
          <a:xfrm rot="5078097">
            <a:off x="2282967" y="273096"/>
            <a:ext cx="2411601" cy="2046163"/>
          </a:xfrm>
          <a:prstGeom prst="rect">
            <a:avLst/>
          </a:prstGeom>
        </p:spPr>
      </p:pic>
      <p:pic>
        <p:nvPicPr>
          <p:cNvPr id="22" name="Picture 2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28597" y="1128715"/>
            <a:ext cx="595359" cy="728649"/>
          </a:xfrm>
          <a:prstGeom prst="rect">
            <a:avLst/>
          </a:prstGeom>
          <a:noFill/>
          <a:effectLst/>
        </p:spPr>
      </p:pic>
      <p:pic>
        <p:nvPicPr>
          <p:cNvPr id="23" name="Picture 2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57159" y="1914533"/>
            <a:ext cx="593092" cy="657211"/>
          </a:xfrm>
          <a:prstGeom prst="rect">
            <a:avLst/>
          </a:prstGeom>
          <a:noFill/>
          <a:effectLst/>
        </p:spPr>
      </p:pic>
      <p:pic>
        <p:nvPicPr>
          <p:cNvPr id="24" name="Picture 28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57159" y="2643183"/>
            <a:ext cx="644684" cy="714380"/>
          </a:xfrm>
          <a:prstGeom prst="rect">
            <a:avLst/>
          </a:prstGeom>
          <a:noFill/>
          <a:effectLst/>
        </p:spPr>
      </p:pic>
      <p:pic>
        <p:nvPicPr>
          <p:cNvPr id="25" name="Picture 3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00035" y="3429000"/>
            <a:ext cx="357190" cy="681153"/>
          </a:xfrm>
          <a:prstGeom prst="rect">
            <a:avLst/>
          </a:prstGeom>
          <a:noFill/>
          <a:effectLst/>
        </p:spPr>
      </p:pic>
      <p:pic>
        <p:nvPicPr>
          <p:cNvPr id="26" name="Picture 2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28597" y="4143380"/>
            <a:ext cx="571504" cy="699454"/>
          </a:xfrm>
          <a:prstGeom prst="rect">
            <a:avLst/>
          </a:prstGeom>
          <a:noFill/>
          <a:effectLst/>
        </p:spPr>
      </p:pic>
      <p:pic>
        <p:nvPicPr>
          <p:cNvPr id="27" name="Picture 3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28596" y="4857760"/>
            <a:ext cx="626185" cy="714380"/>
          </a:xfrm>
          <a:prstGeom prst="rect">
            <a:avLst/>
          </a:prstGeom>
          <a:noFill/>
          <a:effectLst/>
        </p:spPr>
      </p:pic>
      <p:pic>
        <p:nvPicPr>
          <p:cNvPr id="28" name="Picture 34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8001024" y="266673"/>
            <a:ext cx="642942" cy="809631"/>
          </a:xfrm>
          <a:prstGeom prst="rect">
            <a:avLst/>
          </a:prstGeom>
          <a:noFill/>
          <a:effectLst/>
        </p:spPr>
      </p:pic>
      <p:pic>
        <p:nvPicPr>
          <p:cNvPr id="29" name="Picture 36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322288">
            <a:off x="7894443" y="1032436"/>
            <a:ext cx="728663" cy="809627"/>
          </a:xfrm>
          <a:prstGeom prst="rect">
            <a:avLst/>
          </a:prstGeom>
          <a:noFill/>
          <a:effectLst/>
        </p:spPr>
      </p:pic>
      <p:pic>
        <p:nvPicPr>
          <p:cNvPr id="30" name="Picture 38" descr="Rendered Image"/>
          <p:cNvPicPr>
            <a:picLocks noChangeAspect="1" noChangeArrowheads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7929586" y="1714488"/>
            <a:ext cx="680296" cy="733445"/>
          </a:xfrm>
          <a:prstGeom prst="rect">
            <a:avLst/>
          </a:prstGeom>
          <a:noFill/>
          <a:effectLst/>
        </p:spPr>
      </p:pic>
      <p:pic>
        <p:nvPicPr>
          <p:cNvPr id="31" name="Picture 38" descr="Rendered Image"/>
          <p:cNvPicPr>
            <a:picLocks noChangeAspect="1" noChangeArrowheads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7929586" y="2357430"/>
            <a:ext cx="746557" cy="804883"/>
          </a:xfrm>
          <a:prstGeom prst="rect">
            <a:avLst/>
          </a:prstGeom>
          <a:noFill/>
          <a:effectLst/>
        </p:spPr>
      </p:pic>
      <p:pic>
        <p:nvPicPr>
          <p:cNvPr id="32" name="Picture 40" descr="Rendered Image"/>
          <p:cNvPicPr>
            <a:picLocks noChangeAspect="1" noChangeArrowheads="1"/>
          </p:cNvPicPr>
          <p:nvPr/>
        </p:nvPicPr>
        <p:blipFill>
          <a:blip r:embed="rId14">
            <a:lum contrast="40000"/>
          </a:blip>
          <a:srcRect/>
          <a:stretch>
            <a:fillRect/>
          </a:stretch>
        </p:blipFill>
        <p:spPr bwMode="auto">
          <a:xfrm>
            <a:off x="8001024" y="3071810"/>
            <a:ext cx="664547" cy="795084"/>
          </a:xfrm>
          <a:prstGeom prst="rect">
            <a:avLst/>
          </a:prstGeom>
          <a:noFill/>
          <a:effectLst/>
        </p:spPr>
      </p:pic>
      <p:pic>
        <p:nvPicPr>
          <p:cNvPr id="33" name="Picture 42" descr="Rendered Image"/>
          <p:cNvPicPr>
            <a:picLocks noChangeAspect="1" noChangeArrowheads="1"/>
          </p:cNvPicPr>
          <p:nvPr/>
        </p:nvPicPr>
        <p:blipFill>
          <a:blip r:embed="rId15">
            <a:lum contrast="40000"/>
          </a:blip>
          <a:srcRect/>
          <a:stretch>
            <a:fillRect/>
          </a:stretch>
        </p:blipFill>
        <p:spPr bwMode="auto">
          <a:xfrm>
            <a:off x="8072462" y="3786190"/>
            <a:ext cx="552740" cy="733445"/>
          </a:xfrm>
          <a:prstGeom prst="rect">
            <a:avLst/>
          </a:prstGeom>
          <a:noFill/>
          <a:effectLst/>
        </p:spPr>
      </p:pic>
      <p:pic>
        <p:nvPicPr>
          <p:cNvPr id="34" name="Picture 3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8143900" y="4429132"/>
            <a:ext cx="394651" cy="752592"/>
          </a:xfrm>
          <a:prstGeom prst="rect">
            <a:avLst/>
          </a:prstGeom>
          <a:noFill/>
          <a:effectLst/>
        </p:spPr>
      </p:pic>
      <p:pic>
        <p:nvPicPr>
          <p:cNvPr id="35" name="Picture 3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8072462" y="5072074"/>
            <a:ext cx="696520" cy="796022"/>
          </a:xfrm>
          <a:prstGeom prst="rect">
            <a:avLst/>
          </a:prstGeom>
          <a:noFill/>
          <a:effectLst/>
        </p:spPr>
      </p:pic>
      <p:pic>
        <p:nvPicPr>
          <p:cNvPr id="36" name="Picture 44" descr="Rendered Image"/>
          <p:cNvPicPr>
            <a:picLocks noChangeAspect="1" noChangeArrowheads="1"/>
          </p:cNvPicPr>
          <p:nvPr/>
        </p:nvPicPr>
        <p:blipFill>
          <a:blip r:embed="rId16">
            <a:lum contrast="40000"/>
          </a:blip>
          <a:srcRect/>
          <a:stretch>
            <a:fillRect/>
          </a:stretch>
        </p:blipFill>
        <p:spPr bwMode="auto">
          <a:xfrm>
            <a:off x="8072462" y="5786454"/>
            <a:ext cx="639436" cy="790576"/>
          </a:xfrm>
          <a:prstGeom prst="rect">
            <a:avLst/>
          </a:prstGeom>
          <a:noFill/>
          <a:effectLst/>
        </p:spPr>
      </p:pic>
      <p:pic>
        <p:nvPicPr>
          <p:cNvPr id="38" name="Picture 50" descr="Rendered Image"/>
          <p:cNvPicPr>
            <a:picLocks noChangeAspect="1" noChangeArrowheads="1"/>
          </p:cNvPicPr>
          <p:nvPr/>
        </p:nvPicPr>
        <p:blipFill>
          <a:blip r:embed="rId17">
            <a:lum bright="30000" contrast="30000"/>
          </a:blip>
          <a:srcRect/>
          <a:stretch>
            <a:fillRect/>
          </a:stretch>
        </p:blipFill>
        <p:spPr bwMode="auto">
          <a:xfrm>
            <a:off x="3786182" y="1142984"/>
            <a:ext cx="964411" cy="622202"/>
          </a:xfrm>
          <a:prstGeom prst="rect">
            <a:avLst/>
          </a:prstGeom>
          <a:noFill/>
        </p:spPr>
      </p:pic>
      <p:pic>
        <p:nvPicPr>
          <p:cNvPr id="39" name="Picture 52" descr="Rendered Image"/>
          <p:cNvPicPr>
            <a:picLocks noChangeAspect="1" noChangeArrowheads="1"/>
          </p:cNvPicPr>
          <p:nvPr/>
        </p:nvPicPr>
        <p:blipFill>
          <a:blip r:embed="rId18">
            <a:lum bright="30000" contrast="30000"/>
          </a:blip>
          <a:srcRect/>
          <a:stretch>
            <a:fillRect/>
          </a:stretch>
        </p:blipFill>
        <p:spPr bwMode="auto">
          <a:xfrm>
            <a:off x="4929190" y="1214422"/>
            <a:ext cx="857250" cy="571501"/>
          </a:xfrm>
          <a:prstGeom prst="rect">
            <a:avLst/>
          </a:prstGeom>
          <a:noFill/>
        </p:spPr>
      </p:pic>
      <p:pic>
        <p:nvPicPr>
          <p:cNvPr id="40" name="Picture 54" descr="Rendered Image"/>
          <p:cNvPicPr>
            <a:picLocks noChangeAspect="1" noChangeArrowheads="1"/>
          </p:cNvPicPr>
          <p:nvPr/>
        </p:nvPicPr>
        <p:blipFill>
          <a:blip r:embed="rId19">
            <a:lum bright="30000" contrast="30000"/>
          </a:blip>
          <a:srcRect/>
          <a:stretch>
            <a:fillRect/>
          </a:stretch>
        </p:blipFill>
        <p:spPr bwMode="auto">
          <a:xfrm>
            <a:off x="2857488" y="1928802"/>
            <a:ext cx="3929090" cy="609162"/>
          </a:xfrm>
          <a:prstGeom prst="rect">
            <a:avLst/>
          </a:prstGeom>
          <a:noFill/>
        </p:spPr>
      </p:pic>
      <p:pic>
        <p:nvPicPr>
          <p:cNvPr id="41" name="Picture 56" descr="Rendered Image"/>
          <p:cNvPicPr>
            <a:picLocks noChangeAspect="1" noChangeArrowheads="1"/>
          </p:cNvPicPr>
          <p:nvPr/>
        </p:nvPicPr>
        <p:blipFill>
          <a:blip r:embed="rId20">
            <a:lum contrast="40000"/>
          </a:blip>
          <a:srcRect/>
          <a:stretch>
            <a:fillRect/>
          </a:stretch>
        </p:blipFill>
        <p:spPr bwMode="auto">
          <a:xfrm>
            <a:off x="285720" y="6143644"/>
            <a:ext cx="2686050" cy="285752"/>
          </a:xfrm>
          <a:prstGeom prst="rect">
            <a:avLst/>
          </a:prstGeom>
          <a:noFill/>
        </p:spPr>
      </p:pic>
      <p:pic>
        <p:nvPicPr>
          <p:cNvPr id="62468" name="Picture 4" descr="Rendered Image"/>
          <p:cNvPicPr>
            <a:picLocks noChangeAspect="1" noChangeArrowheads="1"/>
          </p:cNvPicPr>
          <p:nvPr/>
        </p:nvPicPr>
        <p:blipFill>
          <a:blip r:embed="rId21">
            <a:lum bright="20000" contrast="30000"/>
          </a:blip>
          <a:srcRect/>
          <a:stretch>
            <a:fillRect/>
          </a:stretch>
        </p:blipFill>
        <p:spPr bwMode="auto">
          <a:xfrm>
            <a:off x="2714612" y="500042"/>
            <a:ext cx="4133850" cy="571501"/>
          </a:xfrm>
          <a:prstGeom prst="rect">
            <a:avLst/>
          </a:prstGeom>
          <a:noFill/>
        </p:spPr>
      </p:pic>
      <p:pic>
        <p:nvPicPr>
          <p:cNvPr id="43" name="42 Imagen" descr="0(4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25" cy="6858000"/>
          </a:xfrm>
          <a:prstGeom prst="rect">
            <a:avLst/>
          </a:prstGeom>
        </p:spPr>
      </p:pic>
    </p:spTree>
  </p:cSld>
  <p:clrMapOvr>
    <a:masterClrMapping/>
  </p:clrMapOvr>
  <p:transition spd="slow" advTm="26000">
    <p:sndAc>
      <p:stSnd loop="1">
        <p:snd r:embed="rId2" name="Beyoncé - Love On To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4000"/>
                            </p:stCondLst>
                            <p:childTnLst>
                              <p:par>
                                <p:cTn id="2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6000"/>
                            </p:stCondLst>
                            <p:childTnLst>
                              <p:par>
                                <p:cTn id="28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8000"/>
                            </p:stCondLst>
                            <p:childTnLst>
                              <p:par>
                                <p:cTn id="2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shade val="30000"/>
                  <a:satMod val="11500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4500562" y="500042"/>
            <a:ext cx="421484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dirty="0" smtClean="0">
                <a:solidFill>
                  <a:schemeClr val="bg1"/>
                </a:solidFill>
                <a:latin typeface="Forte" pitchFamily="66" charset="0"/>
              </a:rPr>
              <a:t>Adrián </a:t>
            </a:r>
            <a:r>
              <a:rPr lang="es-ES_tradnl" sz="4000" dirty="0" err="1" smtClean="0">
                <a:solidFill>
                  <a:schemeClr val="bg1"/>
                </a:solidFill>
                <a:latin typeface="Forte" pitchFamily="66" charset="0"/>
              </a:rPr>
              <a:t>Sommelig</a:t>
            </a:r>
            <a:r>
              <a:rPr lang="es-ES_tradnl" sz="4000" dirty="0" smtClean="0">
                <a:solidFill>
                  <a:schemeClr val="bg1"/>
                </a:solidFill>
                <a:latin typeface="Forte" pitchFamily="66" charset="0"/>
              </a:rPr>
              <a:t>  </a:t>
            </a:r>
          </a:p>
          <a:p>
            <a:endParaRPr lang="es-ES_tradnl" sz="2400" dirty="0" smtClean="0">
              <a:solidFill>
                <a:schemeClr val="bg1"/>
              </a:solidFill>
            </a:endParaRPr>
          </a:p>
          <a:p>
            <a:r>
              <a:rPr lang="es-ES_tradnl" sz="2400" dirty="0" smtClean="0">
                <a:solidFill>
                  <a:schemeClr val="bg1"/>
                </a:solidFill>
                <a:latin typeface="Forte" pitchFamily="66" charset="0"/>
              </a:rPr>
              <a:t>Es un fotógrafo holandés </a:t>
            </a:r>
          </a:p>
          <a:p>
            <a:r>
              <a:rPr lang="es-ES_tradnl" sz="2400" dirty="0" smtClean="0">
                <a:solidFill>
                  <a:schemeClr val="bg1"/>
                </a:solidFill>
                <a:latin typeface="Forte" pitchFamily="66" charset="0"/>
              </a:rPr>
              <a:t>que en poco tiempo  ha  deslumbrado a todo aquel apasionado por la imagen , sus fotos están a medio camino de la fotografía y la pintura ,rebosan calidad, son originales , impactantes, </a:t>
            </a:r>
          </a:p>
          <a:p>
            <a:r>
              <a:rPr lang="es-ES_tradnl" sz="2400" dirty="0" smtClean="0">
                <a:solidFill>
                  <a:schemeClr val="bg1"/>
                </a:solidFill>
                <a:latin typeface="Forte" pitchFamily="66" charset="0"/>
              </a:rPr>
              <a:t>Te  hacen  sentir lo que ves  y además  este fotógrafo se permite  el lujo  que muy pocos hacen  , dice sus  técnicas de retoque  y montaje</a:t>
            </a:r>
            <a:endParaRPr lang="es-ES" sz="24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74756" name="Picture 4" descr="http://experttvvideo.com/prof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784650"/>
            <a:ext cx="3571900" cy="35506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30649">
            <a:off x="3431889" y="431205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6">
                  <a:lumMod val="20000"/>
                  <a:lumOff val="80000"/>
                  <a:alpha val="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880797">
            <a:off x="3356811" y="44192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6">
                  <a:lumMod val="20000"/>
                  <a:lumOff val="80000"/>
                  <a:alpha val="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011">
            <a:off x="1428817" y="2299969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6">
                  <a:lumMod val="20000"/>
                  <a:lumOff val="80000"/>
                  <a:alpha val="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41879">
            <a:off x="5501921" y="251516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6">
                  <a:lumMod val="20000"/>
                  <a:lumOff val="80000"/>
                  <a:alpha val="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19740">
            <a:off x="4725481" y="94036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6">
                  <a:lumMod val="20000"/>
                  <a:lumOff val="80000"/>
                  <a:alpha val="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1987350" y="941552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6">
                  <a:lumMod val="20000"/>
                  <a:lumOff val="80000"/>
                  <a:alpha val="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916309" y="3870510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6">
                  <a:lumMod val="20000"/>
                  <a:lumOff val="80000"/>
                  <a:alpha val="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47041">
            <a:off x="2045920" y="3832464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6">
                  <a:lumMod val="20000"/>
                  <a:lumOff val="80000"/>
                  <a:alpha val="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15" name="14 Franja diagonal"/>
          <p:cNvSpPr/>
          <p:nvPr/>
        </p:nvSpPr>
        <p:spPr>
          <a:xfrm>
            <a:off x="2214546" y="0"/>
            <a:ext cx="2343160" cy="2428868"/>
          </a:xfrm>
          <a:prstGeom prst="diagStripe">
            <a:avLst>
              <a:gd name="adj" fmla="val 79804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5400000">
            <a:off x="4464855" y="107145"/>
            <a:ext cx="2428868" cy="2214578"/>
          </a:xfrm>
          <a:prstGeom prst="diagStripe">
            <a:avLst>
              <a:gd name="adj" fmla="val 80588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2214546" y="785794"/>
            <a:ext cx="2343160" cy="2428868"/>
          </a:xfrm>
          <a:prstGeom prst="diagStripe">
            <a:avLst>
              <a:gd name="adj" fmla="val 79804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>
            <a:off x="4464855" y="892939"/>
            <a:ext cx="2428868" cy="2214578"/>
          </a:xfrm>
          <a:prstGeom prst="diagStripe">
            <a:avLst>
              <a:gd name="adj" fmla="val 80588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2214546" y="1643074"/>
            <a:ext cx="2343160" cy="2428868"/>
          </a:xfrm>
          <a:prstGeom prst="diagStripe">
            <a:avLst>
              <a:gd name="adj" fmla="val 79804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5400000">
            <a:off x="4464855" y="1750219"/>
            <a:ext cx="2428868" cy="2214578"/>
          </a:xfrm>
          <a:prstGeom prst="diagStripe">
            <a:avLst>
              <a:gd name="adj" fmla="val 80588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>
            <a:off x="2214546" y="2428868"/>
            <a:ext cx="2343160" cy="2428868"/>
          </a:xfrm>
          <a:prstGeom prst="diagStripe">
            <a:avLst>
              <a:gd name="adj" fmla="val 79804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5400000">
            <a:off x="4464855" y="2536013"/>
            <a:ext cx="2428868" cy="2214578"/>
          </a:xfrm>
          <a:prstGeom prst="diagStripe">
            <a:avLst>
              <a:gd name="adj" fmla="val 80588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>
            <a:off x="2214546" y="3143272"/>
            <a:ext cx="2343160" cy="2428868"/>
          </a:xfrm>
          <a:prstGeom prst="diagStripe">
            <a:avLst>
              <a:gd name="adj" fmla="val 79804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rot="5400000">
            <a:off x="4464855" y="3250417"/>
            <a:ext cx="2428868" cy="2214578"/>
          </a:xfrm>
          <a:prstGeom prst="diagStripe">
            <a:avLst>
              <a:gd name="adj" fmla="val 80588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>
            <a:off x="2214546" y="3929066"/>
            <a:ext cx="2343160" cy="2428868"/>
          </a:xfrm>
          <a:prstGeom prst="diagStripe">
            <a:avLst>
              <a:gd name="adj" fmla="val 79804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rot="5400000">
            <a:off x="4464855" y="4036211"/>
            <a:ext cx="2428868" cy="2214578"/>
          </a:xfrm>
          <a:prstGeom prst="diagStripe">
            <a:avLst>
              <a:gd name="adj" fmla="val 80588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Franja diagonal"/>
          <p:cNvSpPr/>
          <p:nvPr/>
        </p:nvSpPr>
        <p:spPr>
          <a:xfrm>
            <a:off x="2214546" y="4857772"/>
            <a:ext cx="2343160" cy="2428868"/>
          </a:xfrm>
          <a:prstGeom prst="diagStripe">
            <a:avLst>
              <a:gd name="adj" fmla="val 79804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Franja diagonal"/>
          <p:cNvSpPr/>
          <p:nvPr/>
        </p:nvSpPr>
        <p:spPr>
          <a:xfrm rot="5400000">
            <a:off x="4464855" y="4964917"/>
            <a:ext cx="2428868" cy="2214578"/>
          </a:xfrm>
          <a:prstGeom prst="diagStripe">
            <a:avLst>
              <a:gd name="adj" fmla="val 80588"/>
            </a:avLst>
          </a:prstGeom>
          <a:gradFill flip="none" rotWithShape="1">
            <a:gsLst>
              <a:gs pos="61000">
                <a:schemeClr val="bg2">
                  <a:lumMod val="40000"/>
                  <a:lumOff val="60000"/>
                  <a:alpha val="69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1213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2143116"/>
            <a:ext cx="1785918" cy="1285884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0800000">
            <a:off x="0" y="3500438"/>
            <a:ext cx="1785918" cy="1357322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85918" y="2143116"/>
            <a:ext cx="1785950" cy="1285884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10800000">
            <a:off x="1785918" y="3500438"/>
            <a:ext cx="1785950" cy="1357322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71868" y="2067476"/>
            <a:ext cx="1857388" cy="1361524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3571868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5429256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5429256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7286612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0800000">
            <a:off x="7286612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112135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1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C1106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Estrella de 12 puntas"/>
          <p:cNvSpPr/>
          <p:nvPr/>
        </p:nvSpPr>
        <p:spPr>
          <a:xfrm>
            <a:off x="3143240" y="0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12 puntas"/>
          <p:cNvSpPr/>
          <p:nvPr/>
        </p:nvSpPr>
        <p:spPr>
          <a:xfrm>
            <a:off x="4500562" y="0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12 puntas"/>
          <p:cNvSpPr/>
          <p:nvPr/>
        </p:nvSpPr>
        <p:spPr>
          <a:xfrm>
            <a:off x="3143240" y="1357298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12 puntas"/>
          <p:cNvSpPr/>
          <p:nvPr/>
        </p:nvSpPr>
        <p:spPr>
          <a:xfrm>
            <a:off x="4500562" y="1357298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12 puntas"/>
          <p:cNvSpPr/>
          <p:nvPr/>
        </p:nvSpPr>
        <p:spPr>
          <a:xfrm>
            <a:off x="3143240" y="2714644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12 puntas"/>
          <p:cNvSpPr/>
          <p:nvPr/>
        </p:nvSpPr>
        <p:spPr>
          <a:xfrm>
            <a:off x="4500562" y="2714644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2 puntas"/>
          <p:cNvSpPr/>
          <p:nvPr/>
        </p:nvSpPr>
        <p:spPr>
          <a:xfrm>
            <a:off x="3143240" y="4071942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12 puntas"/>
          <p:cNvSpPr/>
          <p:nvPr/>
        </p:nvSpPr>
        <p:spPr>
          <a:xfrm>
            <a:off x="4500562" y="4071942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strella de 12 puntas"/>
          <p:cNvSpPr/>
          <p:nvPr/>
        </p:nvSpPr>
        <p:spPr>
          <a:xfrm>
            <a:off x="3143240" y="5500702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strella de 12 puntas"/>
          <p:cNvSpPr/>
          <p:nvPr/>
        </p:nvSpPr>
        <p:spPr>
          <a:xfrm>
            <a:off x="4500562" y="5500702"/>
            <a:ext cx="1357322" cy="1285860"/>
          </a:xfrm>
          <a:prstGeom prst="star12">
            <a:avLst/>
          </a:prstGeo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9D3BD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ttern-16050GH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71480"/>
            <a:ext cx="5572154" cy="5572154"/>
          </a:xfrm>
          <a:prstGeom prst="donut">
            <a:avLst/>
          </a:prstGeom>
        </p:spPr>
      </p:pic>
      <p:pic>
        <p:nvPicPr>
          <p:cNvPr id="6" name="5 Imagen" descr="pattern-16050GH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285992"/>
            <a:ext cx="2224092" cy="2224092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9D3BD"/>
              </a:gs>
              <a:gs pos="50000">
                <a:srgbClr val="593B1D">
                  <a:shade val="67500"/>
                  <a:satMod val="115000"/>
                </a:srgbClr>
              </a:gs>
              <a:gs pos="100000">
                <a:srgbClr val="593B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72000" y="3500438"/>
            <a:ext cx="2928958" cy="2643206"/>
          </a:xfrm>
          <a:prstGeom prst="halfFrame">
            <a:avLst>
              <a:gd name="adj1" fmla="val 13493"/>
              <a:gd name="adj2" fmla="val 12119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1571604" y="857232"/>
            <a:ext cx="2928958" cy="2571768"/>
          </a:xfrm>
          <a:prstGeom prst="halfFrame">
            <a:avLst>
              <a:gd name="adj1" fmla="val 13553"/>
              <a:gd name="adj2" fmla="val 12860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1750199" y="3393281"/>
            <a:ext cx="2643206" cy="2857520"/>
          </a:xfrm>
          <a:prstGeom prst="halfFrame">
            <a:avLst>
              <a:gd name="adj1" fmla="val 11331"/>
              <a:gd name="adj2" fmla="val 13601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714876" y="714356"/>
            <a:ext cx="2571768" cy="2857520"/>
          </a:xfrm>
          <a:prstGeom prst="halfFrame">
            <a:avLst>
              <a:gd name="adj1" fmla="val 12072"/>
              <a:gd name="adj2" fmla="val 12860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1142984"/>
            <a:ext cx="2143140" cy="1857388"/>
          </a:xfrm>
          <a:prstGeom prst="halfFrame">
            <a:avLst>
              <a:gd name="adj1" fmla="val 15604"/>
              <a:gd name="adj2" fmla="val 15937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143504" y="1142984"/>
            <a:ext cx="1785950" cy="1928826"/>
          </a:xfrm>
          <a:prstGeom prst="halfFrame">
            <a:avLst>
              <a:gd name="adj1" fmla="val 16391"/>
              <a:gd name="adj2" fmla="val 16931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5072066" y="3929066"/>
            <a:ext cx="2071702" cy="1857388"/>
          </a:xfrm>
          <a:prstGeom prst="halfFrame">
            <a:avLst>
              <a:gd name="adj1" fmla="val 15544"/>
              <a:gd name="adj2" fmla="val 17247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5400000">
            <a:off x="2107389" y="3893347"/>
            <a:ext cx="1928826" cy="2000264"/>
          </a:xfrm>
          <a:prstGeom prst="halfFrame">
            <a:avLst>
              <a:gd name="adj1" fmla="val 13493"/>
              <a:gd name="adj2" fmla="val 15576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0800000">
            <a:off x="2214546" y="1428736"/>
            <a:ext cx="1500198" cy="1214446"/>
          </a:xfrm>
          <a:prstGeom prst="halfFrame">
            <a:avLst>
              <a:gd name="adj1" fmla="val 21878"/>
              <a:gd name="adj2" fmla="val 23780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5500694" y="1428736"/>
            <a:ext cx="1143008" cy="1285884"/>
          </a:xfrm>
          <a:prstGeom prst="halfFrame">
            <a:avLst>
              <a:gd name="adj1" fmla="val 24724"/>
              <a:gd name="adj2" fmla="val 21931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429256" y="4286256"/>
            <a:ext cx="1428760" cy="1214446"/>
          </a:xfrm>
          <a:prstGeom prst="halfFrame">
            <a:avLst>
              <a:gd name="adj1" fmla="val 21818"/>
              <a:gd name="adj2" fmla="val 21953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2357422" y="4286256"/>
            <a:ext cx="1285884" cy="1285884"/>
          </a:xfrm>
          <a:prstGeom prst="halfFrame">
            <a:avLst>
              <a:gd name="adj1" fmla="val 22382"/>
              <a:gd name="adj2" fmla="val 22983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C1106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V="1">
            <a:off x="0" y="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V="1">
            <a:off x="7750987" y="35715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285720" y="285728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7465243" y="321443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42942" y="642942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1000100" y="1000108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7250921" y="607219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V="1">
            <a:off x="6965177" y="892947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1285852" y="128586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1643042" y="164305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2000232" y="200024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V="1">
            <a:off x="2285984" y="2285992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5400000" flipV="1">
            <a:off x="6679417" y="1178723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5400000" flipV="1">
            <a:off x="6393673" y="1464451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5400000" flipV="1">
            <a:off x="6179351" y="1750227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5400000" flipV="1">
            <a:off x="5893607" y="2035955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5400000" flipV="1">
            <a:off x="5536409" y="2393169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5400000" flipV="1">
            <a:off x="5250665" y="2678897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5400000" flipV="1">
            <a:off x="5036343" y="2964673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5400000" flipV="1">
            <a:off x="4750599" y="3250401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V="1">
            <a:off x="2571736" y="2571744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V="1">
            <a:off x="3000364" y="3000372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3214678" y="3214686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C1106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5 Imagen" descr="estrella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1785926"/>
            <a:ext cx="3048000" cy="3048000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590265">
            <a:off x="3087615" y="-103093"/>
            <a:ext cx="2433034" cy="2046163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50943">
            <a:off x="4071518" y="-13335"/>
            <a:ext cx="2411601" cy="2046163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474083">
            <a:off x="4949187" y="466717"/>
            <a:ext cx="2411601" cy="2046163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117212">
            <a:off x="5589836" y="1392613"/>
            <a:ext cx="2411601" cy="2046163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839140">
            <a:off x="5822028" y="2527126"/>
            <a:ext cx="2411601" cy="2046163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309450">
            <a:off x="5518501" y="3543770"/>
            <a:ext cx="2411601" cy="2046163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065347">
            <a:off x="4828406" y="4258973"/>
            <a:ext cx="2411601" cy="2046163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595262">
            <a:off x="3870136" y="4772287"/>
            <a:ext cx="2411601" cy="2046163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663165">
            <a:off x="2727127" y="4843725"/>
            <a:ext cx="2411601" cy="2046163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762941">
            <a:off x="1710247" y="4340348"/>
            <a:ext cx="2411601" cy="2046163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73643">
            <a:off x="1086074" y="3641646"/>
            <a:ext cx="2411601" cy="2046163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8" y="2714620"/>
            <a:ext cx="2411601" cy="2046163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96306">
            <a:off x="884996" y="1659219"/>
            <a:ext cx="2411601" cy="2046163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985125">
            <a:off x="1500082" y="848477"/>
            <a:ext cx="2411601" cy="2046163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078097">
            <a:off x="2282967" y="273096"/>
            <a:ext cx="2411601" cy="2046163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51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1451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0036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902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902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8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71487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3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57213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00079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00079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85804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85804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8664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28664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1530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1530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14390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7256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57256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3000"/>
                            </p:stCondLst>
                            <p:childTnLst>
                              <p:par>
                                <p:cTn id="38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DFFA7"/>
              </a:gs>
              <a:gs pos="50000">
                <a:srgbClr val="83C400">
                  <a:shade val="67500"/>
                  <a:satMod val="115000"/>
                </a:srgbClr>
              </a:gs>
              <a:gs pos="100000">
                <a:srgbClr val="83C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30649">
            <a:off x="3431889" y="431205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3">
                  <a:lumMod val="20000"/>
                  <a:lumOff val="80000"/>
                  <a:alpha val="9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880797">
            <a:off x="3356811" y="44192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3">
                  <a:lumMod val="20000"/>
                  <a:lumOff val="80000"/>
                  <a:alpha val="9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011">
            <a:off x="1428817" y="2299969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3">
                  <a:lumMod val="20000"/>
                  <a:lumOff val="80000"/>
                  <a:alpha val="9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41879">
            <a:off x="5501921" y="251516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3">
                  <a:lumMod val="20000"/>
                  <a:lumOff val="80000"/>
                  <a:alpha val="9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19740">
            <a:off x="4725481" y="94036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3">
                  <a:lumMod val="20000"/>
                  <a:lumOff val="80000"/>
                  <a:alpha val="9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1987350" y="941552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3">
                  <a:lumMod val="20000"/>
                  <a:lumOff val="80000"/>
                  <a:alpha val="9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916309" y="3870510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3">
                  <a:lumMod val="20000"/>
                  <a:lumOff val="80000"/>
                  <a:alpha val="9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47041">
            <a:off x="2045920" y="3832464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accent3">
                  <a:lumMod val="20000"/>
                  <a:lumOff val="80000"/>
                  <a:alpha val="9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9D3BD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2214546" y="0"/>
            <a:ext cx="2343160" cy="2428868"/>
          </a:xfrm>
          <a:prstGeom prst="diagStripe">
            <a:avLst>
              <a:gd name="adj" fmla="val 7980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5400000">
            <a:off x="4464855" y="107145"/>
            <a:ext cx="2428868" cy="2214578"/>
          </a:xfrm>
          <a:prstGeom prst="diagStripe">
            <a:avLst>
              <a:gd name="adj" fmla="val 8058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2214546" y="785794"/>
            <a:ext cx="2343160" cy="2428868"/>
          </a:xfrm>
          <a:prstGeom prst="diagStripe">
            <a:avLst>
              <a:gd name="adj" fmla="val 7980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5400000">
            <a:off x="4464855" y="892939"/>
            <a:ext cx="2428868" cy="2214578"/>
          </a:xfrm>
          <a:prstGeom prst="diagStripe">
            <a:avLst>
              <a:gd name="adj" fmla="val 8058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2214546" y="1643074"/>
            <a:ext cx="2343160" cy="2428868"/>
          </a:xfrm>
          <a:prstGeom prst="diagStripe">
            <a:avLst>
              <a:gd name="adj" fmla="val 7980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4464855" y="1750219"/>
            <a:ext cx="2428868" cy="2214578"/>
          </a:xfrm>
          <a:prstGeom prst="diagStripe">
            <a:avLst>
              <a:gd name="adj" fmla="val 8058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2214546" y="2428868"/>
            <a:ext cx="2343160" cy="2428868"/>
          </a:xfrm>
          <a:prstGeom prst="diagStripe">
            <a:avLst>
              <a:gd name="adj" fmla="val 7980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5400000">
            <a:off x="4464855" y="2536013"/>
            <a:ext cx="2428868" cy="2214578"/>
          </a:xfrm>
          <a:prstGeom prst="diagStripe">
            <a:avLst>
              <a:gd name="adj" fmla="val 8058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2214546" y="3143272"/>
            <a:ext cx="2343160" cy="2428868"/>
          </a:xfrm>
          <a:prstGeom prst="diagStripe">
            <a:avLst>
              <a:gd name="adj" fmla="val 7980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5400000">
            <a:off x="4464855" y="3250417"/>
            <a:ext cx="2428868" cy="2214578"/>
          </a:xfrm>
          <a:prstGeom prst="diagStripe">
            <a:avLst>
              <a:gd name="adj" fmla="val 8058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2214546" y="3929066"/>
            <a:ext cx="2343160" cy="2428868"/>
          </a:xfrm>
          <a:prstGeom prst="diagStripe">
            <a:avLst>
              <a:gd name="adj" fmla="val 7980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5400000">
            <a:off x="4464855" y="4036211"/>
            <a:ext cx="2428868" cy="2214578"/>
          </a:xfrm>
          <a:prstGeom prst="diagStripe">
            <a:avLst>
              <a:gd name="adj" fmla="val 8058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2214546" y="4857772"/>
            <a:ext cx="2343160" cy="2428868"/>
          </a:xfrm>
          <a:prstGeom prst="diagStripe">
            <a:avLst>
              <a:gd name="adj" fmla="val 7980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>
            <a:off x="4464855" y="4964917"/>
            <a:ext cx="2428868" cy="2214578"/>
          </a:xfrm>
          <a:prstGeom prst="diagStripe">
            <a:avLst>
              <a:gd name="adj" fmla="val 8058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572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3" name="102 Anillo"/>
          <p:cNvSpPr/>
          <p:nvPr/>
        </p:nvSpPr>
        <p:spPr>
          <a:xfrm>
            <a:off x="0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4" name="103 Anillo"/>
          <p:cNvSpPr/>
          <p:nvPr/>
        </p:nvSpPr>
        <p:spPr>
          <a:xfrm>
            <a:off x="357158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5" name="104 Anillo"/>
          <p:cNvSpPr/>
          <p:nvPr/>
        </p:nvSpPr>
        <p:spPr>
          <a:xfrm>
            <a:off x="857224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6" name="105 Anillo"/>
          <p:cNvSpPr/>
          <p:nvPr/>
        </p:nvSpPr>
        <p:spPr>
          <a:xfrm>
            <a:off x="1357290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7" name="106 Anillo"/>
          <p:cNvSpPr/>
          <p:nvPr/>
        </p:nvSpPr>
        <p:spPr>
          <a:xfrm>
            <a:off x="1785918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8" name="107 Anillo"/>
          <p:cNvSpPr/>
          <p:nvPr/>
        </p:nvSpPr>
        <p:spPr>
          <a:xfrm>
            <a:off x="2214546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9" name="108 Anillo"/>
          <p:cNvSpPr/>
          <p:nvPr/>
        </p:nvSpPr>
        <p:spPr>
          <a:xfrm>
            <a:off x="2643174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0" name="109 Anillo"/>
          <p:cNvSpPr/>
          <p:nvPr/>
        </p:nvSpPr>
        <p:spPr>
          <a:xfrm>
            <a:off x="3000396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1" name="110 Anillo"/>
          <p:cNvSpPr/>
          <p:nvPr/>
        </p:nvSpPr>
        <p:spPr>
          <a:xfrm>
            <a:off x="3357554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2" name="111 Anillo"/>
          <p:cNvSpPr/>
          <p:nvPr/>
        </p:nvSpPr>
        <p:spPr>
          <a:xfrm>
            <a:off x="3857620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3" name="112 Anillo"/>
          <p:cNvSpPr/>
          <p:nvPr/>
        </p:nvSpPr>
        <p:spPr>
          <a:xfrm>
            <a:off x="4357686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4" name="113 Anillo"/>
          <p:cNvSpPr/>
          <p:nvPr/>
        </p:nvSpPr>
        <p:spPr>
          <a:xfrm>
            <a:off x="4786314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5" name="114 Anillo"/>
          <p:cNvSpPr/>
          <p:nvPr/>
        </p:nvSpPr>
        <p:spPr>
          <a:xfrm>
            <a:off x="5214942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6" name="115 Anillo"/>
          <p:cNvSpPr/>
          <p:nvPr/>
        </p:nvSpPr>
        <p:spPr>
          <a:xfrm>
            <a:off x="5643570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7" name="116 Anillo"/>
          <p:cNvSpPr/>
          <p:nvPr/>
        </p:nvSpPr>
        <p:spPr>
          <a:xfrm>
            <a:off x="6072214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8" name="117 Anillo"/>
          <p:cNvSpPr/>
          <p:nvPr/>
        </p:nvSpPr>
        <p:spPr>
          <a:xfrm>
            <a:off x="6429372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9" name="118 Anillo"/>
          <p:cNvSpPr/>
          <p:nvPr/>
        </p:nvSpPr>
        <p:spPr>
          <a:xfrm>
            <a:off x="6929438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0" name="119 Anillo"/>
          <p:cNvSpPr/>
          <p:nvPr/>
        </p:nvSpPr>
        <p:spPr>
          <a:xfrm>
            <a:off x="7429504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1" name="120 Anillo"/>
          <p:cNvSpPr/>
          <p:nvPr/>
        </p:nvSpPr>
        <p:spPr>
          <a:xfrm>
            <a:off x="7858132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2" name="121 Anillo"/>
          <p:cNvSpPr/>
          <p:nvPr/>
        </p:nvSpPr>
        <p:spPr>
          <a:xfrm>
            <a:off x="8286760" y="285728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4" name="123 Anillo"/>
          <p:cNvSpPr/>
          <p:nvPr/>
        </p:nvSpPr>
        <p:spPr>
          <a:xfrm>
            <a:off x="0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5" name="124 Anillo"/>
          <p:cNvSpPr/>
          <p:nvPr/>
        </p:nvSpPr>
        <p:spPr>
          <a:xfrm>
            <a:off x="357158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6" name="125 Anillo"/>
          <p:cNvSpPr/>
          <p:nvPr/>
        </p:nvSpPr>
        <p:spPr>
          <a:xfrm>
            <a:off x="857224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7" name="126 Anillo"/>
          <p:cNvSpPr/>
          <p:nvPr/>
        </p:nvSpPr>
        <p:spPr>
          <a:xfrm>
            <a:off x="1357290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8" name="127 Anillo"/>
          <p:cNvSpPr/>
          <p:nvPr/>
        </p:nvSpPr>
        <p:spPr>
          <a:xfrm>
            <a:off x="1785918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9" name="128 Anillo"/>
          <p:cNvSpPr/>
          <p:nvPr/>
        </p:nvSpPr>
        <p:spPr>
          <a:xfrm>
            <a:off x="2214546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0" name="129 Anillo"/>
          <p:cNvSpPr/>
          <p:nvPr/>
        </p:nvSpPr>
        <p:spPr>
          <a:xfrm>
            <a:off x="2643174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1" name="130 Anillo"/>
          <p:cNvSpPr/>
          <p:nvPr/>
        </p:nvSpPr>
        <p:spPr>
          <a:xfrm>
            <a:off x="3000396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2" name="131 Anillo"/>
          <p:cNvSpPr/>
          <p:nvPr/>
        </p:nvSpPr>
        <p:spPr>
          <a:xfrm>
            <a:off x="3357554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3" name="132 Anillo"/>
          <p:cNvSpPr/>
          <p:nvPr/>
        </p:nvSpPr>
        <p:spPr>
          <a:xfrm>
            <a:off x="3857620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4" name="133 Anillo"/>
          <p:cNvSpPr/>
          <p:nvPr/>
        </p:nvSpPr>
        <p:spPr>
          <a:xfrm>
            <a:off x="4357686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5" name="134 Anillo"/>
          <p:cNvSpPr/>
          <p:nvPr/>
        </p:nvSpPr>
        <p:spPr>
          <a:xfrm>
            <a:off x="4786314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6" name="135 Anillo"/>
          <p:cNvSpPr/>
          <p:nvPr/>
        </p:nvSpPr>
        <p:spPr>
          <a:xfrm>
            <a:off x="5214942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7" name="136 Anillo"/>
          <p:cNvSpPr/>
          <p:nvPr/>
        </p:nvSpPr>
        <p:spPr>
          <a:xfrm>
            <a:off x="5643570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8" name="137 Anillo"/>
          <p:cNvSpPr/>
          <p:nvPr/>
        </p:nvSpPr>
        <p:spPr>
          <a:xfrm>
            <a:off x="6072214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9" name="138 Anillo"/>
          <p:cNvSpPr/>
          <p:nvPr/>
        </p:nvSpPr>
        <p:spPr>
          <a:xfrm>
            <a:off x="6429372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0" name="139 Anillo"/>
          <p:cNvSpPr/>
          <p:nvPr/>
        </p:nvSpPr>
        <p:spPr>
          <a:xfrm>
            <a:off x="6929438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1" name="140 Anillo"/>
          <p:cNvSpPr/>
          <p:nvPr/>
        </p:nvSpPr>
        <p:spPr>
          <a:xfrm>
            <a:off x="7429504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2" name="141 Anillo"/>
          <p:cNvSpPr/>
          <p:nvPr/>
        </p:nvSpPr>
        <p:spPr>
          <a:xfrm>
            <a:off x="7858132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3" name="142 Anillo"/>
          <p:cNvSpPr/>
          <p:nvPr/>
        </p:nvSpPr>
        <p:spPr>
          <a:xfrm>
            <a:off x="8286760" y="5715016"/>
            <a:ext cx="857224" cy="857256"/>
          </a:xfrm>
          <a:prstGeom prst="donut">
            <a:avLst/>
          </a:prstGeom>
          <a:blipFill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4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33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488" y="0"/>
            <a:ext cx="1785918" cy="1285884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786050" y="5214950"/>
            <a:ext cx="1785918" cy="1357322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flipH="1">
            <a:off x="4572000" y="0"/>
            <a:ext cx="1928826" cy="1285884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786050" y="3929066"/>
            <a:ext cx="1785950" cy="1357322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flipH="1">
            <a:off x="4572000" y="1214422"/>
            <a:ext cx="1928826" cy="1428760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flipH="1">
            <a:off x="4572000" y="2643182"/>
            <a:ext cx="1928826" cy="1357322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786050" y="1214422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flipH="1">
            <a:off x="4500562" y="3929066"/>
            <a:ext cx="2071702" cy="1357322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786050" y="2571744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flipH="1">
            <a:off x="4572000" y="5214950"/>
            <a:ext cx="1928826" cy="1357322"/>
          </a:xfrm>
          <a:prstGeom prst="flowChartExtract">
            <a:avLst/>
          </a:prstGeom>
          <a:gradFill flip="none" rotWithShape="1">
            <a:gsLst>
              <a:gs pos="52000">
                <a:srgbClr val="FF66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B3219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Estrella de 12 puntas"/>
          <p:cNvSpPr/>
          <p:nvPr/>
        </p:nvSpPr>
        <p:spPr>
          <a:xfrm>
            <a:off x="3143240" y="0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12 puntas"/>
          <p:cNvSpPr/>
          <p:nvPr/>
        </p:nvSpPr>
        <p:spPr>
          <a:xfrm>
            <a:off x="4500562" y="0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12 puntas"/>
          <p:cNvSpPr/>
          <p:nvPr/>
        </p:nvSpPr>
        <p:spPr>
          <a:xfrm>
            <a:off x="3143240" y="1357298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12 puntas"/>
          <p:cNvSpPr/>
          <p:nvPr/>
        </p:nvSpPr>
        <p:spPr>
          <a:xfrm>
            <a:off x="4500562" y="1357298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12 puntas"/>
          <p:cNvSpPr/>
          <p:nvPr/>
        </p:nvSpPr>
        <p:spPr>
          <a:xfrm>
            <a:off x="3143240" y="2714644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12 puntas"/>
          <p:cNvSpPr/>
          <p:nvPr/>
        </p:nvSpPr>
        <p:spPr>
          <a:xfrm>
            <a:off x="4500562" y="2714644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12 puntas"/>
          <p:cNvSpPr/>
          <p:nvPr/>
        </p:nvSpPr>
        <p:spPr>
          <a:xfrm>
            <a:off x="3143240" y="4071942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12 puntas"/>
          <p:cNvSpPr/>
          <p:nvPr/>
        </p:nvSpPr>
        <p:spPr>
          <a:xfrm>
            <a:off x="4500562" y="4071942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2 puntas"/>
          <p:cNvSpPr/>
          <p:nvPr/>
        </p:nvSpPr>
        <p:spPr>
          <a:xfrm>
            <a:off x="3143240" y="5500702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12 puntas"/>
          <p:cNvSpPr/>
          <p:nvPr/>
        </p:nvSpPr>
        <p:spPr>
          <a:xfrm>
            <a:off x="4500562" y="5500702"/>
            <a:ext cx="1357322" cy="1285860"/>
          </a:xfrm>
          <a:prstGeom prst="star12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3000">
                <a:srgbClr val="E9D3BD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So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142976" y="-47"/>
            <a:ext cx="6858048" cy="6858048"/>
          </a:xfrm>
          <a:prstGeom prst="donut">
            <a:avLst/>
          </a:prstGeom>
        </p:spPr>
      </p:pic>
      <p:pic>
        <p:nvPicPr>
          <p:cNvPr id="9" name="8 Imagen" descr="So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428992" y="2285992"/>
            <a:ext cx="2357454" cy="229554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B3219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72000" y="3500438"/>
            <a:ext cx="2928958" cy="2643206"/>
          </a:xfrm>
          <a:prstGeom prst="halfFrame">
            <a:avLst>
              <a:gd name="adj1" fmla="val 13493"/>
              <a:gd name="adj2" fmla="val 12119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1571604" y="857232"/>
            <a:ext cx="2928958" cy="2571768"/>
          </a:xfrm>
          <a:prstGeom prst="halfFrame">
            <a:avLst>
              <a:gd name="adj1" fmla="val 13553"/>
              <a:gd name="adj2" fmla="val 12860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1750199" y="3393281"/>
            <a:ext cx="2643206" cy="2857520"/>
          </a:xfrm>
          <a:prstGeom prst="halfFrame">
            <a:avLst>
              <a:gd name="adj1" fmla="val 11331"/>
              <a:gd name="adj2" fmla="val 13601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714876" y="714356"/>
            <a:ext cx="2571768" cy="2857520"/>
          </a:xfrm>
          <a:prstGeom prst="halfFrame">
            <a:avLst>
              <a:gd name="adj1" fmla="val 12072"/>
              <a:gd name="adj2" fmla="val 12860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1142984"/>
            <a:ext cx="2143140" cy="1857388"/>
          </a:xfrm>
          <a:prstGeom prst="halfFrame">
            <a:avLst>
              <a:gd name="adj1" fmla="val 15604"/>
              <a:gd name="adj2" fmla="val 15937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143504" y="1142984"/>
            <a:ext cx="1785950" cy="1928826"/>
          </a:xfrm>
          <a:prstGeom prst="halfFrame">
            <a:avLst>
              <a:gd name="adj1" fmla="val 16391"/>
              <a:gd name="adj2" fmla="val 16931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5072066" y="3929066"/>
            <a:ext cx="2071702" cy="1857388"/>
          </a:xfrm>
          <a:prstGeom prst="halfFrame">
            <a:avLst>
              <a:gd name="adj1" fmla="val 15544"/>
              <a:gd name="adj2" fmla="val 17247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5400000">
            <a:off x="2107389" y="3893347"/>
            <a:ext cx="1928826" cy="2000264"/>
          </a:xfrm>
          <a:prstGeom prst="halfFrame">
            <a:avLst>
              <a:gd name="adj1" fmla="val 13493"/>
              <a:gd name="adj2" fmla="val 15576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0800000">
            <a:off x="2214546" y="1428736"/>
            <a:ext cx="1500198" cy="1214446"/>
          </a:xfrm>
          <a:prstGeom prst="halfFrame">
            <a:avLst>
              <a:gd name="adj1" fmla="val 21878"/>
              <a:gd name="adj2" fmla="val 23780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5500694" y="1428736"/>
            <a:ext cx="1143008" cy="1285884"/>
          </a:xfrm>
          <a:prstGeom prst="halfFrame">
            <a:avLst>
              <a:gd name="adj1" fmla="val 24724"/>
              <a:gd name="adj2" fmla="val 21931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429256" y="4286256"/>
            <a:ext cx="1428760" cy="1214446"/>
          </a:xfrm>
          <a:prstGeom prst="halfFrame">
            <a:avLst>
              <a:gd name="adj1" fmla="val 21818"/>
              <a:gd name="adj2" fmla="val 21953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2357422" y="4286256"/>
            <a:ext cx="1285884" cy="1285884"/>
          </a:xfrm>
          <a:prstGeom prst="halfFrame">
            <a:avLst>
              <a:gd name="adj1" fmla="val 22382"/>
              <a:gd name="adj2" fmla="val 22983"/>
            </a:avLst>
          </a:prstGeom>
          <a:gradFill flip="none" rotWithShape="1">
            <a:gsLst>
              <a:gs pos="0">
                <a:srgbClr val="E9D3BD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21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V="1">
            <a:off x="0" y="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V="1">
            <a:off x="7750987" y="35715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285720" y="285728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7465243" y="321443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42942" y="642942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1000100" y="1000108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7250921" y="607219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V="1">
            <a:off x="6965177" y="892947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1285852" y="128586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1643042" y="164305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2000232" y="200024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V="1">
            <a:off x="2285984" y="2285992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5400000" flipV="1">
            <a:off x="6679417" y="1178723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5400000" flipV="1">
            <a:off x="6393673" y="1464451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5400000" flipV="1">
            <a:off x="6179351" y="1750227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5400000" flipV="1">
            <a:off x="5893607" y="2035955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5400000" flipV="1">
            <a:off x="5536409" y="2393169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5400000" flipV="1">
            <a:off x="5250665" y="2678897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5400000" flipV="1">
            <a:off x="5036343" y="2964673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5400000" flipV="1">
            <a:off x="4750599" y="3250401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V="1">
            <a:off x="2571736" y="2571744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V="1">
            <a:off x="3000364" y="3000372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3214678" y="3214686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trella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00364" y="1928802"/>
            <a:ext cx="3048000" cy="30480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6590265">
            <a:off x="3087615" y="-103093"/>
            <a:ext cx="2433034" cy="2046163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850943">
            <a:off x="4071518" y="-13335"/>
            <a:ext cx="2411601" cy="2046163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474083">
            <a:off x="4949187" y="466717"/>
            <a:ext cx="2411601" cy="2046163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1117212">
            <a:off x="5589836" y="1392613"/>
            <a:ext cx="2411601" cy="2046163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1839140">
            <a:off x="5822028" y="2527126"/>
            <a:ext cx="2411601" cy="2046163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3309450">
            <a:off x="5518501" y="3543770"/>
            <a:ext cx="2411601" cy="2046163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4065347">
            <a:off x="4828406" y="4258973"/>
            <a:ext cx="2411601" cy="2046163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5595262">
            <a:off x="3870136" y="4772287"/>
            <a:ext cx="2411601" cy="2046163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7663165">
            <a:off x="2727127" y="4843725"/>
            <a:ext cx="2411601" cy="2046163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762941">
            <a:off x="1710247" y="4340348"/>
            <a:ext cx="2411601" cy="2046163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0673643">
            <a:off x="1086074" y="3641646"/>
            <a:ext cx="2411601" cy="2046163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5788" y="2714620"/>
            <a:ext cx="2411601" cy="2046163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96306">
            <a:off x="884996" y="1659219"/>
            <a:ext cx="2411601" cy="2046163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3985125">
            <a:off x="1500082" y="848477"/>
            <a:ext cx="2411601" cy="2046163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078097">
            <a:off x="2282967" y="273096"/>
            <a:ext cx="2411601" cy="2046163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75000"/>
                  <a:lumOff val="2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51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1451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0036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902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902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8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71487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3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57213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00079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00079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85804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85804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8664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28664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1530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1530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14390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7256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57256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2000"/>
                            </p:stCondLst>
                            <p:childTnLst>
                              <p:par>
                                <p:cTn id="38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0938" y="0"/>
            <a:ext cx="484995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0" y="0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928670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1928802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2857496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3857628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4857760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5786454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7000892" y="0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7000892" y="1000108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000892" y="2000240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7000892" y="3000372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7000892" y="4000504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7000892" y="5000636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6929454" y="5929330"/>
            <a:ext cx="2000232" cy="1357298"/>
          </a:xfrm>
          <a:prstGeom prst="parallelogram">
            <a:avLst>
              <a:gd name="adj" fmla="val 8079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78E55"/>
              </a:gs>
              <a:gs pos="50000">
                <a:srgbClr val="744D26">
                  <a:shade val="67500"/>
                  <a:satMod val="115000"/>
                </a:srgbClr>
              </a:gs>
              <a:gs pos="100000">
                <a:srgbClr val="744D2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30649">
            <a:off x="3431889" y="431205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880797">
            <a:off x="3356811" y="44192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011">
            <a:off x="1428817" y="2299969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41879">
            <a:off x="5501921" y="251516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19740">
            <a:off x="4725481" y="94036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1987350" y="941552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916309" y="3870510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47041">
            <a:off x="2045920" y="3832464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B3219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2143116"/>
            <a:ext cx="1785918" cy="128588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0800000">
            <a:off x="0" y="3500438"/>
            <a:ext cx="178591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85918" y="2143116"/>
            <a:ext cx="1785950" cy="128588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10800000">
            <a:off x="1785918" y="3500438"/>
            <a:ext cx="1785950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71868" y="2067476"/>
            <a:ext cx="1857388" cy="136152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3571868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5429256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5429256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7286612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0800000">
            <a:off x="7286612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strella de 12 puntas"/>
          <p:cNvSpPr/>
          <p:nvPr/>
        </p:nvSpPr>
        <p:spPr>
          <a:xfrm>
            <a:off x="3143240" y="0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12 puntas"/>
          <p:cNvSpPr/>
          <p:nvPr/>
        </p:nvSpPr>
        <p:spPr>
          <a:xfrm>
            <a:off x="4500562" y="0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12 puntas"/>
          <p:cNvSpPr/>
          <p:nvPr/>
        </p:nvSpPr>
        <p:spPr>
          <a:xfrm>
            <a:off x="3143240" y="1357298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12 puntas"/>
          <p:cNvSpPr/>
          <p:nvPr/>
        </p:nvSpPr>
        <p:spPr>
          <a:xfrm>
            <a:off x="4500562" y="1357298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12 puntas"/>
          <p:cNvSpPr/>
          <p:nvPr/>
        </p:nvSpPr>
        <p:spPr>
          <a:xfrm>
            <a:off x="3143240" y="2714644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12 puntas"/>
          <p:cNvSpPr/>
          <p:nvPr/>
        </p:nvSpPr>
        <p:spPr>
          <a:xfrm>
            <a:off x="4500562" y="2714644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12 puntas"/>
          <p:cNvSpPr/>
          <p:nvPr/>
        </p:nvSpPr>
        <p:spPr>
          <a:xfrm>
            <a:off x="3143240" y="4071942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12 puntas"/>
          <p:cNvSpPr/>
          <p:nvPr/>
        </p:nvSpPr>
        <p:spPr>
          <a:xfrm>
            <a:off x="4500562" y="4071942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2 puntas"/>
          <p:cNvSpPr/>
          <p:nvPr/>
        </p:nvSpPr>
        <p:spPr>
          <a:xfrm>
            <a:off x="3143240" y="5500702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12 puntas"/>
          <p:cNvSpPr/>
          <p:nvPr/>
        </p:nvSpPr>
        <p:spPr>
          <a:xfrm>
            <a:off x="4500562" y="5500702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So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1142976" y="-47"/>
            <a:ext cx="6858048" cy="6858048"/>
          </a:xfrm>
          <a:prstGeom prst="donut">
            <a:avLst/>
          </a:prstGeom>
        </p:spPr>
      </p:pic>
      <p:pic>
        <p:nvPicPr>
          <p:cNvPr id="6" name="5 Imagen" descr="So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>
            <a:off x="3428992" y="2285992"/>
            <a:ext cx="2357454" cy="229554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27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72000" y="3500438"/>
            <a:ext cx="2928958" cy="2643206"/>
          </a:xfrm>
          <a:prstGeom prst="halfFrame">
            <a:avLst>
              <a:gd name="adj1" fmla="val 13493"/>
              <a:gd name="adj2" fmla="val 12119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1571604" y="857232"/>
            <a:ext cx="2928958" cy="2571768"/>
          </a:xfrm>
          <a:prstGeom prst="halfFrame">
            <a:avLst>
              <a:gd name="adj1" fmla="val 13553"/>
              <a:gd name="adj2" fmla="val 12860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1750199" y="3393281"/>
            <a:ext cx="2643206" cy="2857520"/>
          </a:xfrm>
          <a:prstGeom prst="halfFrame">
            <a:avLst>
              <a:gd name="adj1" fmla="val 11331"/>
              <a:gd name="adj2" fmla="val 13601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714876" y="714356"/>
            <a:ext cx="2571768" cy="2857520"/>
          </a:xfrm>
          <a:prstGeom prst="halfFrame">
            <a:avLst>
              <a:gd name="adj1" fmla="val 12072"/>
              <a:gd name="adj2" fmla="val 12860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1142984"/>
            <a:ext cx="2143140" cy="1857388"/>
          </a:xfrm>
          <a:prstGeom prst="halfFrame">
            <a:avLst>
              <a:gd name="adj1" fmla="val 15604"/>
              <a:gd name="adj2" fmla="val 15937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143504" y="1142984"/>
            <a:ext cx="1785950" cy="1928826"/>
          </a:xfrm>
          <a:prstGeom prst="halfFrame">
            <a:avLst>
              <a:gd name="adj1" fmla="val 16391"/>
              <a:gd name="adj2" fmla="val 16931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5072066" y="3929066"/>
            <a:ext cx="2071702" cy="1857388"/>
          </a:xfrm>
          <a:prstGeom prst="halfFrame">
            <a:avLst>
              <a:gd name="adj1" fmla="val 15544"/>
              <a:gd name="adj2" fmla="val 17247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5400000">
            <a:off x="2107389" y="3893347"/>
            <a:ext cx="1928826" cy="2000264"/>
          </a:xfrm>
          <a:prstGeom prst="halfFrame">
            <a:avLst>
              <a:gd name="adj1" fmla="val 13493"/>
              <a:gd name="adj2" fmla="val 15576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0800000">
            <a:off x="2214546" y="1428736"/>
            <a:ext cx="1500198" cy="1214446"/>
          </a:xfrm>
          <a:prstGeom prst="halfFrame">
            <a:avLst>
              <a:gd name="adj1" fmla="val 21878"/>
              <a:gd name="adj2" fmla="val 23780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5500694" y="1428736"/>
            <a:ext cx="1143008" cy="1285884"/>
          </a:xfrm>
          <a:prstGeom prst="halfFrame">
            <a:avLst>
              <a:gd name="adj1" fmla="val 24724"/>
              <a:gd name="adj2" fmla="val 21931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429256" y="4286256"/>
            <a:ext cx="1428760" cy="1214446"/>
          </a:xfrm>
          <a:prstGeom prst="halfFrame">
            <a:avLst>
              <a:gd name="adj1" fmla="val 21818"/>
              <a:gd name="adj2" fmla="val 21953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2357422" y="4286256"/>
            <a:ext cx="1285884" cy="1285884"/>
          </a:xfrm>
          <a:prstGeom prst="halfFrame">
            <a:avLst>
              <a:gd name="adj1" fmla="val 22382"/>
              <a:gd name="adj2" fmla="val 22983"/>
            </a:avLst>
          </a:prstGeom>
          <a:gradFill flip="none" rotWithShape="1">
            <a:gsLst>
              <a:gs pos="92000">
                <a:schemeClr val="accent5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V="1">
            <a:off x="0" y="1714512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V="1">
            <a:off x="7750987" y="1678765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285720" y="2000240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7465243" y="1964493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42942" y="2357454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1000100" y="2714620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7250921" y="2250269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V="1">
            <a:off x="6965177" y="2535997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1285852" y="3000372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1643042" y="3357562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2000232" y="3714752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V="1">
            <a:off x="2285984" y="4000504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5400000" flipV="1">
            <a:off x="6679417" y="2821773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5400000" flipV="1">
            <a:off x="6393673" y="3107501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5400000" flipV="1">
            <a:off x="6179351" y="3393277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5400000" flipV="1">
            <a:off x="5893607" y="3679005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5400000" flipV="1">
            <a:off x="5536409" y="4036219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5400000" flipV="1">
            <a:off x="5250665" y="4321947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5400000" flipV="1">
            <a:off x="5036343" y="4607723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5400000" flipV="1">
            <a:off x="4750599" y="4893451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V="1">
            <a:off x="2571736" y="4286256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V="1">
            <a:off x="3000364" y="4714884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3214678" y="4929198"/>
            <a:ext cx="1428728" cy="1357298"/>
          </a:xfrm>
          <a:prstGeom prst="rt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trella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1928802"/>
            <a:ext cx="3048000" cy="30480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590265">
            <a:off x="3087615" y="-103093"/>
            <a:ext cx="2433034" cy="2046163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50943">
            <a:off x="4071518" y="-13335"/>
            <a:ext cx="2411601" cy="2046163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474083">
            <a:off x="4949187" y="466717"/>
            <a:ext cx="2411601" cy="2046163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117212">
            <a:off x="5589836" y="1392613"/>
            <a:ext cx="2411601" cy="2046163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839140">
            <a:off x="5822028" y="2527126"/>
            <a:ext cx="2411601" cy="2046163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309450">
            <a:off x="5518501" y="3543770"/>
            <a:ext cx="2411601" cy="2046163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065347">
            <a:off x="4828406" y="4258973"/>
            <a:ext cx="2411601" cy="2046163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595262">
            <a:off x="3870136" y="4772287"/>
            <a:ext cx="2411601" cy="2046163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663165">
            <a:off x="2727127" y="4843725"/>
            <a:ext cx="2411601" cy="2046163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762941">
            <a:off x="1710247" y="4340348"/>
            <a:ext cx="2411601" cy="2046163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673643">
            <a:off x="1086074" y="3641646"/>
            <a:ext cx="2411601" cy="2046163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8" y="2714620"/>
            <a:ext cx="2411601" cy="2046163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96306">
            <a:off x="884996" y="1659219"/>
            <a:ext cx="2411601" cy="2046163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985125">
            <a:off x="1500082" y="848477"/>
            <a:ext cx="2411601" cy="2046163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078097">
            <a:off x="2282967" y="273096"/>
            <a:ext cx="2411601" cy="2046163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</a:gradFill>
        </p:spPr>
      </p:pic>
      <p:sp>
        <p:nvSpPr>
          <p:cNvPr id="5" name="4 Rectángulo"/>
          <p:cNvSpPr/>
          <p:nvPr/>
        </p:nvSpPr>
        <p:spPr>
          <a:xfrm>
            <a:off x="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51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1451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0036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902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902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8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71487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3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57213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00079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00079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85804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85804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8664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28664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1530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1530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14390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7256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57256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2000"/>
                            </p:stCondLst>
                            <p:childTnLst>
                              <p:par>
                                <p:cTn id="38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9292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Paralelogramo"/>
          <p:cNvSpPr/>
          <p:nvPr/>
        </p:nvSpPr>
        <p:spPr>
          <a:xfrm>
            <a:off x="0" y="0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928670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1928802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2857496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857628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4857760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5786454"/>
            <a:ext cx="2071670" cy="1357298"/>
          </a:xfrm>
          <a:prstGeom prst="parallelogram">
            <a:avLst>
              <a:gd name="adj" fmla="val 9217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7000892" y="0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7000892" y="1000108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7000892" y="2000240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3000372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000892" y="4000504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000892" y="5000636"/>
            <a:ext cx="2143108" cy="1357298"/>
          </a:xfrm>
          <a:prstGeom prst="parallelogram">
            <a:avLst>
              <a:gd name="adj" fmla="val 92025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6929454" y="5929330"/>
            <a:ext cx="2000232" cy="1357298"/>
          </a:xfrm>
          <a:prstGeom prst="parallelogram">
            <a:avLst>
              <a:gd name="adj" fmla="val 80797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42952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30649">
            <a:off x="3431889" y="431205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880797">
            <a:off x="3356811" y="44192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011">
            <a:off x="1428817" y="2299969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41879">
            <a:off x="5501921" y="251516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19740">
            <a:off x="4725481" y="94036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1987350" y="941552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916309" y="3870510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47041">
            <a:off x="2045920" y="3832464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A3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15" name="14 Extracto"/>
          <p:cNvSpPr/>
          <p:nvPr/>
        </p:nvSpPr>
        <p:spPr>
          <a:xfrm>
            <a:off x="0" y="2143116"/>
            <a:ext cx="1785918" cy="1285884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 rot="10800000">
            <a:off x="0" y="3500438"/>
            <a:ext cx="1785918" cy="1357322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1785918" y="2143116"/>
            <a:ext cx="1785950" cy="1285884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 rot="10800000">
            <a:off x="1785918" y="3500438"/>
            <a:ext cx="1785950" cy="1357322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3571868" y="2067476"/>
            <a:ext cx="1857388" cy="1361524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 rot="10800000">
            <a:off x="3571868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>
            <a:off x="5429256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 rot="10800000">
            <a:off x="5429256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xtracto"/>
          <p:cNvSpPr/>
          <p:nvPr/>
        </p:nvSpPr>
        <p:spPr>
          <a:xfrm>
            <a:off x="7286612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xtracto"/>
          <p:cNvSpPr/>
          <p:nvPr/>
        </p:nvSpPr>
        <p:spPr>
          <a:xfrm rot="10800000">
            <a:off x="7286612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92D05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Estrella de 12 puntas"/>
          <p:cNvSpPr/>
          <p:nvPr/>
        </p:nvSpPr>
        <p:spPr>
          <a:xfrm>
            <a:off x="3143240" y="0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12 puntas"/>
          <p:cNvSpPr/>
          <p:nvPr/>
        </p:nvSpPr>
        <p:spPr>
          <a:xfrm>
            <a:off x="4500562" y="0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12 puntas"/>
          <p:cNvSpPr/>
          <p:nvPr/>
        </p:nvSpPr>
        <p:spPr>
          <a:xfrm>
            <a:off x="3143240" y="1357298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12 puntas"/>
          <p:cNvSpPr/>
          <p:nvPr/>
        </p:nvSpPr>
        <p:spPr>
          <a:xfrm>
            <a:off x="4500562" y="1357298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12 puntas"/>
          <p:cNvSpPr/>
          <p:nvPr/>
        </p:nvSpPr>
        <p:spPr>
          <a:xfrm>
            <a:off x="3143240" y="2714644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12 puntas"/>
          <p:cNvSpPr/>
          <p:nvPr/>
        </p:nvSpPr>
        <p:spPr>
          <a:xfrm>
            <a:off x="4500562" y="2714644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12 puntas"/>
          <p:cNvSpPr/>
          <p:nvPr/>
        </p:nvSpPr>
        <p:spPr>
          <a:xfrm>
            <a:off x="3143240" y="4071942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12 puntas"/>
          <p:cNvSpPr/>
          <p:nvPr/>
        </p:nvSpPr>
        <p:spPr>
          <a:xfrm>
            <a:off x="4500562" y="4071942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2 puntas"/>
          <p:cNvSpPr/>
          <p:nvPr/>
        </p:nvSpPr>
        <p:spPr>
          <a:xfrm>
            <a:off x="3143240" y="5500702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12 puntas"/>
          <p:cNvSpPr/>
          <p:nvPr/>
        </p:nvSpPr>
        <p:spPr>
          <a:xfrm>
            <a:off x="4500562" y="5500702"/>
            <a:ext cx="1357322" cy="1285860"/>
          </a:xfrm>
          <a:prstGeom prst="star12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744D26">
                  <a:shade val="67500"/>
                  <a:satMod val="115000"/>
                </a:srgbClr>
              </a:gs>
              <a:gs pos="100000">
                <a:srgbClr val="744D2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So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-47"/>
            <a:ext cx="6858048" cy="6858048"/>
          </a:xfrm>
          <a:prstGeom prst="donut">
            <a:avLst/>
          </a:prstGeom>
        </p:spPr>
      </p:pic>
      <p:pic>
        <p:nvPicPr>
          <p:cNvPr id="6" name="5 Imagen" descr="So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2285992"/>
            <a:ext cx="2357454" cy="229554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72000" y="3500438"/>
            <a:ext cx="2928958" cy="2643206"/>
          </a:xfrm>
          <a:prstGeom prst="halfFrame">
            <a:avLst>
              <a:gd name="adj1" fmla="val 13493"/>
              <a:gd name="adj2" fmla="val 12119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1571604" y="857232"/>
            <a:ext cx="2928958" cy="2571768"/>
          </a:xfrm>
          <a:prstGeom prst="halfFrame">
            <a:avLst>
              <a:gd name="adj1" fmla="val 13553"/>
              <a:gd name="adj2" fmla="val 12860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1750199" y="3393281"/>
            <a:ext cx="2643206" cy="2857520"/>
          </a:xfrm>
          <a:prstGeom prst="halfFrame">
            <a:avLst>
              <a:gd name="adj1" fmla="val 11331"/>
              <a:gd name="adj2" fmla="val 13601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714876" y="714356"/>
            <a:ext cx="2571768" cy="2857520"/>
          </a:xfrm>
          <a:prstGeom prst="halfFrame">
            <a:avLst>
              <a:gd name="adj1" fmla="val 12072"/>
              <a:gd name="adj2" fmla="val 12860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1142984"/>
            <a:ext cx="2143140" cy="1857388"/>
          </a:xfrm>
          <a:prstGeom prst="halfFrame">
            <a:avLst>
              <a:gd name="adj1" fmla="val 15604"/>
              <a:gd name="adj2" fmla="val 15937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143504" y="1142984"/>
            <a:ext cx="1785950" cy="1928826"/>
          </a:xfrm>
          <a:prstGeom prst="halfFrame">
            <a:avLst>
              <a:gd name="adj1" fmla="val 16391"/>
              <a:gd name="adj2" fmla="val 16931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5072066" y="3929066"/>
            <a:ext cx="2071702" cy="1857388"/>
          </a:xfrm>
          <a:prstGeom prst="halfFrame">
            <a:avLst>
              <a:gd name="adj1" fmla="val 15544"/>
              <a:gd name="adj2" fmla="val 17247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5400000">
            <a:off x="2107389" y="3893347"/>
            <a:ext cx="1928826" cy="2000264"/>
          </a:xfrm>
          <a:prstGeom prst="halfFrame">
            <a:avLst>
              <a:gd name="adj1" fmla="val 13493"/>
              <a:gd name="adj2" fmla="val 15576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0800000">
            <a:off x="2214546" y="1428736"/>
            <a:ext cx="1500198" cy="1214446"/>
          </a:xfrm>
          <a:prstGeom prst="halfFrame">
            <a:avLst>
              <a:gd name="adj1" fmla="val 21878"/>
              <a:gd name="adj2" fmla="val 23780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5500694" y="1428736"/>
            <a:ext cx="1143008" cy="1285884"/>
          </a:xfrm>
          <a:prstGeom prst="halfFrame">
            <a:avLst>
              <a:gd name="adj1" fmla="val 24724"/>
              <a:gd name="adj2" fmla="val 21931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429256" y="4286256"/>
            <a:ext cx="1428760" cy="1214446"/>
          </a:xfrm>
          <a:prstGeom prst="halfFrame">
            <a:avLst>
              <a:gd name="adj1" fmla="val 21818"/>
              <a:gd name="adj2" fmla="val 21953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2357422" y="4286256"/>
            <a:ext cx="1285884" cy="1285884"/>
          </a:xfrm>
          <a:prstGeom prst="halfFrame">
            <a:avLst>
              <a:gd name="adj1" fmla="val 22382"/>
              <a:gd name="adj2" fmla="val 22983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V="1">
            <a:off x="0" y="1714512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V="1">
            <a:off x="7750987" y="1678765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285720" y="2000240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7465243" y="1964493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42942" y="2357454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1000100" y="2714620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7250921" y="2250269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V="1">
            <a:off x="6965177" y="2535997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1285852" y="3000372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1643042" y="3357562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2000232" y="3714752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V="1">
            <a:off x="2285984" y="4000504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5400000" flipV="1">
            <a:off x="6679417" y="2821773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5400000" flipV="1">
            <a:off x="6393673" y="3107501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5400000" flipV="1">
            <a:off x="6179351" y="3393277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5400000" flipV="1">
            <a:off x="5893607" y="3679005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5400000" flipV="1">
            <a:off x="5536409" y="4036219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5400000" flipV="1">
            <a:off x="5250665" y="4321947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5400000" flipV="1">
            <a:off x="5036343" y="4607723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5400000" flipV="1">
            <a:off x="4750599" y="4893451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V="1">
            <a:off x="2571736" y="4286256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V="1">
            <a:off x="3000364" y="4714884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3214678" y="4929198"/>
            <a:ext cx="1428728" cy="1357298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B4723">
                  <a:shade val="30000"/>
                  <a:satMod val="115000"/>
                </a:srgbClr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trella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1928802"/>
            <a:ext cx="3048000" cy="30480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590265">
            <a:off x="3087615" y="-103093"/>
            <a:ext cx="2433034" cy="2046163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50943">
            <a:off x="4071518" y="-13335"/>
            <a:ext cx="2411601" cy="2046163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474083">
            <a:off x="4949187" y="466717"/>
            <a:ext cx="2411601" cy="2046163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117212">
            <a:off x="5589836" y="1392613"/>
            <a:ext cx="2411601" cy="2046163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839140">
            <a:off x="5822028" y="2527126"/>
            <a:ext cx="2411601" cy="2046163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309450">
            <a:off x="5518501" y="3543770"/>
            <a:ext cx="2411601" cy="2046163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065347">
            <a:off x="4828406" y="4258973"/>
            <a:ext cx="2411601" cy="2046163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595262">
            <a:off x="3870136" y="4772287"/>
            <a:ext cx="2411601" cy="2046163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663165">
            <a:off x="2727127" y="4843725"/>
            <a:ext cx="2411601" cy="2046163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762941">
            <a:off x="1710247" y="4340348"/>
            <a:ext cx="2411601" cy="2046163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673643">
            <a:off x="1086074" y="3641646"/>
            <a:ext cx="2411601" cy="2046163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8" y="2714620"/>
            <a:ext cx="2411601" cy="2046163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96306">
            <a:off x="884996" y="1659219"/>
            <a:ext cx="2411601" cy="2046163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985125">
            <a:off x="1500082" y="848477"/>
            <a:ext cx="2411601" cy="2046163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078097">
            <a:off x="2282967" y="273096"/>
            <a:ext cx="2411601" cy="2046163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472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51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1451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0036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902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902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8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71487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3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57213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00079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00079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85804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85804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8664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28664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1530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1530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14390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7256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57256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2000"/>
                            </p:stCondLst>
                            <p:childTnLst>
                              <p:par>
                                <p:cTn id="38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30649">
            <a:off x="3431889" y="431205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880797">
            <a:off x="3356811" y="44192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011">
            <a:off x="1428817" y="2299969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41879">
            <a:off x="5501921" y="251516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19740">
            <a:off x="4725481" y="94036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1987350" y="941552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916309" y="3870510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47041">
            <a:off x="2045920" y="3832464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B3219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2143116"/>
            <a:ext cx="1785918" cy="128588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0800000">
            <a:off x="0" y="3500438"/>
            <a:ext cx="178591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85918" y="2143116"/>
            <a:ext cx="1785950" cy="128588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10800000">
            <a:off x="1785918" y="3500438"/>
            <a:ext cx="1785950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71868" y="2067476"/>
            <a:ext cx="1857388" cy="136152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3571868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5429256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5429256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7286612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0800000">
            <a:off x="7286612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Estrella de 12 puntas"/>
          <p:cNvSpPr/>
          <p:nvPr/>
        </p:nvSpPr>
        <p:spPr>
          <a:xfrm>
            <a:off x="3143240" y="0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12 puntas"/>
          <p:cNvSpPr/>
          <p:nvPr/>
        </p:nvSpPr>
        <p:spPr>
          <a:xfrm>
            <a:off x="4500562" y="0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12 puntas"/>
          <p:cNvSpPr/>
          <p:nvPr/>
        </p:nvSpPr>
        <p:spPr>
          <a:xfrm>
            <a:off x="3143240" y="1357298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12 puntas"/>
          <p:cNvSpPr/>
          <p:nvPr/>
        </p:nvSpPr>
        <p:spPr>
          <a:xfrm>
            <a:off x="4500562" y="1357298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12 puntas"/>
          <p:cNvSpPr/>
          <p:nvPr/>
        </p:nvSpPr>
        <p:spPr>
          <a:xfrm>
            <a:off x="3143240" y="2714644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12 puntas"/>
          <p:cNvSpPr/>
          <p:nvPr/>
        </p:nvSpPr>
        <p:spPr>
          <a:xfrm>
            <a:off x="4500562" y="2714644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12 puntas"/>
          <p:cNvSpPr/>
          <p:nvPr/>
        </p:nvSpPr>
        <p:spPr>
          <a:xfrm>
            <a:off x="3143240" y="407194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12 puntas"/>
          <p:cNvSpPr/>
          <p:nvPr/>
        </p:nvSpPr>
        <p:spPr>
          <a:xfrm>
            <a:off x="4500562" y="407194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2 puntas"/>
          <p:cNvSpPr/>
          <p:nvPr/>
        </p:nvSpPr>
        <p:spPr>
          <a:xfrm>
            <a:off x="3143240" y="550070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12 puntas"/>
          <p:cNvSpPr/>
          <p:nvPr/>
        </p:nvSpPr>
        <p:spPr>
          <a:xfrm>
            <a:off x="4500562" y="550070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9D3BD"/>
              </a:gs>
              <a:gs pos="50000">
                <a:srgbClr val="5C3D1E">
                  <a:shade val="67500"/>
                  <a:satMod val="115000"/>
                </a:srgbClr>
              </a:gs>
              <a:gs pos="100000">
                <a:srgbClr val="5C3D1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o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-47"/>
            <a:ext cx="6858048" cy="6858048"/>
          </a:xfrm>
          <a:prstGeom prst="donut">
            <a:avLst/>
          </a:prstGeom>
        </p:spPr>
      </p:pic>
      <p:pic>
        <p:nvPicPr>
          <p:cNvPr id="6" name="5 Imagen" descr="So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2285992"/>
            <a:ext cx="2357454" cy="229554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72000" y="3500438"/>
            <a:ext cx="2928958" cy="2643206"/>
          </a:xfrm>
          <a:prstGeom prst="halfFrame">
            <a:avLst>
              <a:gd name="adj1" fmla="val 13493"/>
              <a:gd name="adj2" fmla="val 1211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1571604" y="857232"/>
            <a:ext cx="2928958" cy="2571768"/>
          </a:xfrm>
          <a:prstGeom prst="halfFrame">
            <a:avLst>
              <a:gd name="adj1" fmla="val 13553"/>
              <a:gd name="adj2" fmla="val 1286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1750199" y="3393281"/>
            <a:ext cx="2643206" cy="2857520"/>
          </a:xfrm>
          <a:prstGeom prst="halfFrame">
            <a:avLst>
              <a:gd name="adj1" fmla="val 11331"/>
              <a:gd name="adj2" fmla="val 13601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714876" y="714356"/>
            <a:ext cx="2571768" cy="2857520"/>
          </a:xfrm>
          <a:prstGeom prst="halfFrame">
            <a:avLst>
              <a:gd name="adj1" fmla="val 12072"/>
              <a:gd name="adj2" fmla="val 1286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1142984"/>
            <a:ext cx="2143140" cy="1857388"/>
          </a:xfrm>
          <a:prstGeom prst="halfFrame">
            <a:avLst>
              <a:gd name="adj1" fmla="val 15604"/>
              <a:gd name="adj2" fmla="val 15937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143504" y="1142984"/>
            <a:ext cx="1785950" cy="1928826"/>
          </a:xfrm>
          <a:prstGeom prst="halfFrame">
            <a:avLst>
              <a:gd name="adj1" fmla="val 16391"/>
              <a:gd name="adj2" fmla="val 16931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5072066" y="3929066"/>
            <a:ext cx="2071702" cy="1857388"/>
          </a:xfrm>
          <a:prstGeom prst="halfFrame">
            <a:avLst>
              <a:gd name="adj1" fmla="val 15544"/>
              <a:gd name="adj2" fmla="val 17247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5400000">
            <a:off x="2107389" y="3893347"/>
            <a:ext cx="1928826" cy="2000264"/>
          </a:xfrm>
          <a:prstGeom prst="halfFrame">
            <a:avLst>
              <a:gd name="adj1" fmla="val 13493"/>
              <a:gd name="adj2" fmla="val 1557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0800000">
            <a:off x="2214546" y="1428736"/>
            <a:ext cx="1500198" cy="1214446"/>
          </a:xfrm>
          <a:prstGeom prst="halfFrame">
            <a:avLst>
              <a:gd name="adj1" fmla="val 21878"/>
              <a:gd name="adj2" fmla="val 2378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5500694" y="1428736"/>
            <a:ext cx="1143008" cy="1285884"/>
          </a:xfrm>
          <a:prstGeom prst="halfFrame">
            <a:avLst>
              <a:gd name="adj1" fmla="val 24724"/>
              <a:gd name="adj2" fmla="val 21931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429256" y="4286256"/>
            <a:ext cx="1428760" cy="1214446"/>
          </a:xfrm>
          <a:prstGeom prst="halfFrame">
            <a:avLst>
              <a:gd name="adj1" fmla="val 21818"/>
              <a:gd name="adj2" fmla="val 2195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2357422" y="4286256"/>
            <a:ext cx="1285884" cy="1285884"/>
          </a:xfrm>
          <a:prstGeom prst="halfFrame">
            <a:avLst>
              <a:gd name="adj1" fmla="val 22382"/>
              <a:gd name="adj2" fmla="val 2298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V="1">
            <a:off x="0" y="1714512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V="1">
            <a:off x="7750987" y="1678765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285720" y="2000240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7465243" y="1964493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42942" y="2357454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1000100" y="2714620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7250921" y="2250269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V="1">
            <a:off x="6965177" y="2535997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1285852" y="3000372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1643042" y="3357562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2000232" y="3714752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V="1">
            <a:off x="2285984" y="4000504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5400000" flipV="1">
            <a:off x="6679417" y="2821773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5400000" flipV="1">
            <a:off x="6393673" y="3107501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5400000" flipV="1">
            <a:off x="6179351" y="3393277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5400000" flipV="1">
            <a:off x="5893607" y="3679005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5400000" flipV="1">
            <a:off x="5536409" y="4036219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5400000" flipV="1">
            <a:off x="5250665" y="4321947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5400000" flipV="1">
            <a:off x="5036343" y="4607723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5400000" flipV="1">
            <a:off x="4750599" y="4893451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V="1">
            <a:off x="2571736" y="4286256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V="1">
            <a:off x="3000364" y="4714884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3214678" y="4929198"/>
            <a:ext cx="1428728" cy="135729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estrella4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000364" y="1928802"/>
            <a:ext cx="3048000" cy="3048000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6590265">
            <a:off x="3087615" y="-103093"/>
            <a:ext cx="2433034" cy="2046163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7850943">
            <a:off x="4071518" y="-13335"/>
            <a:ext cx="2411601" cy="2046163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10474083">
            <a:off x="4949187" y="466717"/>
            <a:ext cx="2411601" cy="2046163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11117212">
            <a:off x="5589836" y="1392613"/>
            <a:ext cx="2411601" cy="2046163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11839140">
            <a:off x="5822028" y="2527126"/>
            <a:ext cx="2411601" cy="2046163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13309450">
            <a:off x="5518501" y="3543770"/>
            <a:ext cx="2411601" cy="2046163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14065347">
            <a:off x="4828406" y="4258973"/>
            <a:ext cx="2411601" cy="2046163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15595262">
            <a:off x="3870136" y="4772287"/>
            <a:ext cx="2411601" cy="2046163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17663165">
            <a:off x="2727127" y="4843725"/>
            <a:ext cx="2411601" cy="2046163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19762941">
            <a:off x="1710247" y="4340348"/>
            <a:ext cx="2411601" cy="2046163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20673643">
            <a:off x="1086074" y="3641646"/>
            <a:ext cx="2411601" cy="2046163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785788" y="2714620"/>
            <a:ext cx="2411601" cy="2046163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996306">
            <a:off x="884996" y="1659219"/>
            <a:ext cx="2411601" cy="2046163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3985125">
            <a:off x="1500082" y="848477"/>
            <a:ext cx="2411601" cy="2046163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5078097">
            <a:off x="2282967" y="273096"/>
            <a:ext cx="2411601" cy="2046163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B613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51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1451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0036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902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902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8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71487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3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57213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00079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00079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85804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85804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8664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28664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1530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1530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14390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7256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57256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2000"/>
                            </p:stCondLst>
                            <p:childTnLst>
                              <p:par>
                                <p:cTn id="38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30649">
            <a:off x="3431889" y="431205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880797">
            <a:off x="3356811" y="44192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011">
            <a:off x="1428817" y="2299969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41879">
            <a:off x="5501921" y="251516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19740">
            <a:off x="4725481" y="94036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1987350" y="941552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916309" y="3870510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47041">
            <a:off x="2045920" y="3832464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chemeClr val="bg2">
                  <a:lumMod val="60000"/>
                  <a:lumOff val="4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B3219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2143116"/>
            <a:ext cx="1785918" cy="128588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0800000">
            <a:off x="0" y="3500438"/>
            <a:ext cx="178591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85918" y="2143116"/>
            <a:ext cx="1785950" cy="128588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10800000">
            <a:off x="1785918" y="3500438"/>
            <a:ext cx="1785950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71868" y="2067476"/>
            <a:ext cx="1857388" cy="136152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3571868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5429256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5429256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7286612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0800000">
            <a:off x="7286612" y="3500438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1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Estrella de 12 puntas"/>
          <p:cNvSpPr/>
          <p:nvPr/>
        </p:nvSpPr>
        <p:spPr>
          <a:xfrm>
            <a:off x="3143240" y="0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12 puntas"/>
          <p:cNvSpPr/>
          <p:nvPr/>
        </p:nvSpPr>
        <p:spPr>
          <a:xfrm>
            <a:off x="4500562" y="0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12 puntas"/>
          <p:cNvSpPr/>
          <p:nvPr/>
        </p:nvSpPr>
        <p:spPr>
          <a:xfrm>
            <a:off x="3143240" y="1357298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12 puntas"/>
          <p:cNvSpPr/>
          <p:nvPr/>
        </p:nvSpPr>
        <p:spPr>
          <a:xfrm>
            <a:off x="4500562" y="1357298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12 puntas"/>
          <p:cNvSpPr/>
          <p:nvPr/>
        </p:nvSpPr>
        <p:spPr>
          <a:xfrm>
            <a:off x="3143240" y="2714644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12 puntas"/>
          <p:cNvSpPr/>
          <p:nvPr/>
        </p:nvSpPr>
        <p:spPr>
          <a:xfrm>
            <a:off x="4500562" y="2714644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12 puntas"/>
          <p:cNvSpPr/>
          <p:nvPr/>
        </p:nvSpPr>
        <p:spPr>
          <a:xfrm>
            <a:off x="3143240" y="407194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12 puntas"/>
          <p:cNvSpPr/>
          <p:nvPr/>
        </p:nvSpPr>
        <p:spPr>
          <a:xfrm>
            <a:off x="4500562" y="407194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2 puntas"/>
          <p:cNvSpPr/>
          <p:nvPr/>
        </p:nvSpPr>
        <p:spPr>
          <a:xfrm>
            <a:off x="3143240" y="550070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12 puntas"/>
          <p:cNvSpPr/>
          <p:nvPr/>
        </p:nvSpPr>
        <p:spPr>
          <a:xfrm>
            <a:off x="4500562" y="550070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So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142976" y="-47"/>
            <a:ext cx="6858048" cy="6858048"/>
          </a:xfrm>
          <a:prstGeom prst="donut">
            <a:avLst/>
          </a:prstGeom>
        </p:spPr>
      </p:pic>
      <p:pic>
        <p:nvPicPr>
          <p:cNvPr id="6" name="5 Imagen" descr="So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428992" y="2285992"/>
            <a:ext cx="2357454" cy="229554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9535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72000" y="3500438"/>
            <a:ext cx="2928958" cy="2643206"/>
          </a:xfrm>
          <a:prstGeom prst="halfFrame">
            <a:avLst>
              <a:gd name="adj1" fmla="val 13493"/>
              <a:gd name="adj2" fmla="val 12119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0800000">
            <a:off x="1571604" y="857232"/>
            <a:ext cx="2928958" cy="2571768"/>
          </a:xfrm>
          <a:prstGeom prst="halfFrame">
            <a:avLst>
              <a:gd name="adj1" fmla="val 13553"/>
              <a:gd name="adj2" fmla="val 12860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5400000">
            <a:off x="1750199" y="3393281"/>
            <a:ext cx="2643206" cy="2857520"/>
          </a:xfrm>
          <a:prstGeom prst="halfFrame">
            <a:avLst>
              <a:gd name="adj1" fmla="val 11331"/>
              <a:gd name="adj2" fmla="val 13601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4714876" y="714356"/>
            <a:ext cx="2571768" cy="2857520"/>
          </a:xfrm>
          <a:prstGeom prst="halfFrame">
            <a:avLst>
              <a:gd name="adj1" fmla="val 12072"/>
              <a:gd name="adj2" fmla="val 12860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0800000">
            <a:off x="1928794" y="1142984"/>
            <a:ext cx="2143140" cy="1857388"/>
          </a:xfrm>
          <a:prstGeom prst="halfFrame">
            <a:avLst>
              <a:gd name="adj1" fmla="val 15604"/>
              <a:gd name="adj2" fmla="val 15937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143504" y="1142984"/>
            <a:ext cx="1785950" cy="1928826"/>
          </a:xfrm>
          <a:prstGeom prst="halfFrame">
            <a:avLst>
              <a:gd name="adj1" fmla="val 16391"/>
              <a:gd name="adj2" fmla="val 16931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5072066" y="3929066"/>
            <a:ext cx="2071702" cy="1857388"/>
          </a:xfrm>
          <a:prstGeom prst="halfFrame">
            <a:avLst>
              <a:gd name="adj1" fmla="val 15544"/>
              <a:gd name="adj2" fmla="val 17247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5400000">
            <a:off x="2107389" y="3893347"/>
            <a:ext cx="1928826" cy="2000264"/>
          </a:xfrm>
          <a:prstGeom prst="halfFrame">
            <a:avLst>
              <a:gd name="adj1" fmla="val 13493"/>
              <a:gd name="adj2" fmla="val 15576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0800000">
            <a:off x="2214546" y="1428736"/>
            <a:ext cx="1500198" cy="1214446"/>
          </a:xfrm>
          <a:prstGeom prst="halfFrame">
            <a:avLst>
              <a:gd name="adj1" fmla="val 21878"/>
              <a:gd name="adj2" fmla="val 23780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5500694" y="1428736"/>
            <a:ext cx="1143008" cy="1285884"/>
          </a:xfrm>
          <a:prstGeom prst="halfFrame">
            <a:avLst>
              <a:gd name="adj1" fmla="val 24724"/>
              <a:gd name="adj2" fmla="val 21931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429256" y="4286256"/>
            <a:ext cx="1428760" cy="1214446"/>
          </a:xfrm>
          <a:prstGeom prst="halfFrame">
            <a:avLst>
              <a:gd name="adj1" fmla="val 21818"/>
              <a:gd name="adj2" fmla="val 21953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2357422" y="4286256"/>
            <a:ext cx="1285884" cy="1285884"/>
          </a:xfrm>
          <a:prstGeom prst="halfFrame">
            <a:avLst>
              <a:gd name="adj1" fmla="val 22382"/>
              <a:gd name="adj2" fmla="val 22983"/>
            </a:avLst>
          </a:prstGeom>
          <a:gradFill flip="none" rotWithShape="1">
            <a:gsLst>
              <a:gs pos="17000">
                <a:schemeClr val="bg2">
                  <a:lumMod val="5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B3219"/>
              </a:gs>
              <a:gs pos="50000">
                <a:srgbClr val="C78E55">
                  <a:shade val="67500"/>
                  <a:satMod val="115000"/>
                </a:srgbClr>
              </a:gs>
              <a:gs pos="100000">
                <a:srgbClr val="C78E55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27 Triángulo rectángulo"/>
          <p:cNvSpPr/>
          <p:nvPr/>
        </p:nvSpPr>
        <p:spPr>
          <a:xfrm flipV="1">
            <a:off x="0" y="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rot="5400000" flipV="1">
            <a:off x="7750987" y="35715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V="1">
            <a:off x="285720" y="285728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rot="5400000" flipV="1">
            <a:off x="7465243" y="321443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V="1">
            <a:off x="642942" y="642942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V="1">
            <a:off x="1000100" y="1000108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rot="5400000" flipV="1">
            <a:off x="7250921" y="607219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rot="5400000" flipV="1">
            <a:off x="6965177" y="892947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V="1">
            <a:off x="1285852" y="128586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V="1">
            <a:off x="1643042" y="164305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V="1">
            <a:off x="2000232" y="2000240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V="1">
            <a:off x="2285984" y="2285992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rot="5400000" flipV="1">
            <a:off x="6679417" y="1178723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rot="5400000" flipV="1">
            <a:off x="6393673" y="1464451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rot="5400000" flipV="1">
            <a:off x="6179351" y="1750227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rot="5400000" flipV="1">
            <a:off x="5893607" y="2035955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rot="5400000" flipV="1">
            <a:off x="5536409" y="2393169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rot="5400000" flipV="1">
            <a:off x="5250665" y="2678897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rot="5400000" flipV="1">
            <a:off x="5036343" y="2964673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 rot="5400000" flipV="1">
            <a:off x="4750599" y="3250401"/>
            <a:ext cx="1428728" cy="1357298"/>
          </a:xfrm>
          <a:prstGeom prst="rtTriangle">
            <a:avLst/>
          </a:prstGeom>
          <a:gradFill flip="none" rotWithShape="1">
            <a:gsLst>
              <a:gs pos="46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V="1">
            <a:off x="2571736" y="2571744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 flipV="1">
            <a:off x="3000364" y="3000372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V="1">
            <a:off x="3214678" y="3214686"/>
            <a:ext cx="1428728" cy="1357298"/>
          </a:xfrm>
          <a:prstGeom prst="rtTriangle">
            <a:avLst/>
          </a:prstGeom>
          <a:gradFill flip="none" rotWithShape="1">
            <a:gsLst>
              <a:gs pos="49000">
                <a:srgbClr val="4B3219"/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78E55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estrella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1928802"/>
            <a:ext cx="3048000" cy="30480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590265">
            <a:off x="3087615" y="-103093"/>
            <a:ext cx="2433034" cy="2046163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50943">
            <a:off x="4071518" y="-13335"/>
            <a:ext cx="2411601" cy="2046163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474083">
            <a:off x="4949187" y="466717"/>
            <a:ext cx="2411601" cy="2046163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117212">
            <a:off x="5589836" y="1392613"/>
            <a:ext cx="2411601" cy="2046163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839140">
            <a:off x="5822028" y="2527126"/>
            <a:ext cx="2411601" cy="2046163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309450">
            <a:off x="5518501" y="3543770"/>
            <a:ext cx="2411601" cy="2046163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065347">
            <a:off x="4828406" y="4258973"/>
            <a:ext cx="2411601" cy="2046163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595262">
            <a:off x="3870136" y="4772287"/>
            <a:ext cx="2411601" cy="2046163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663165">
            <a:off x="2727127" y="4843725"/>
            <a:ext cx="2411601" cy="2046163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762941">
            <a:off x="1710247" y="4340348"/>
            <a:ext cx="2411601" cy="2046163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73643">
            <a:off x="1086074" y="3641646"/>
            <a:ext cx="2411601" cy="2046163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8" y="2714620"/>
            <a:ext cx="2411601" cy="2046163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96306">
            <a:off x="884996" y="1659219"/>
            <a:ext cx="2411601" cy="2046163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985125">
            <a:off x="1500082" y="848477"/>
            <a:ext cx="2411601" cy="2046163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078097">
            <a:off x="2282967" y="273096"/>
            <a:ext cx="2411601" cy="2046163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28585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51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1451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7176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0036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902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902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8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487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71487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143536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7213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57213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000792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000792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42938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42938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858048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858048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8664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28664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715304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15304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14390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72560" y="278605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572560" y="3500438"/>
            <a:ext cx="357158" cy="642942"/>
          </a:xfrm>
          <a:prstGeom prst="rect">
            <a:avLst/>
          </a:prstGeom>
          <a:blipFill dpi="0" rotWithShape="1"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3000"/>
                            </p:stCondLst>
                            <p:childTnLst>
                              <p:par>
                                <p:cTn id="38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30649">
            <a:off x="3431889" y="431205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880797">
            <a:off x="3356811" y="44192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011">
            <a:off x="1428817" y="2299969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41879">
            <a:off x="5501921" y="2515165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519740">
            <a:off x="4725481" y="940366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400000">
            <a:off x="1987350" y="941552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916309" y="3870510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447041">
            <a:off x="2045920" y="3832464"/>
            <a:ext cx="2127463" cy="2101700"/>
          </a:xfrm>
          <a:prstGeom prst="teardrop">
            <a:avLst>
              <a:gd name="adj" fmla="val 135047"/>
            </a:avLst>
          </a:prstGeom>
          <a:gradFill flip="none" rotWithShape="1">
            <a:gsLst>
              <a:gs pos="53000">
                <a:srgbClr val="744D26">
                  <a:alpha val="9000"/>
                </a:srgbClr>
              </a:gs>
              <a:gs pos="50000">
                <a:srgbClr val="E9D3BD">
                  <a:shade val="67500"/>
                  <a:satMod val="115000"/>
                </a:srgbClr>
              </a:gs>
              <a:gs pos="100000">
                <a:srgbClr val="E9D3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44D26"/>
              </a:gs>
              <a:gs pos="50000">
                <a:srgbClr val="5F3F1F">
                  <a:shade val="67500"/>
                  <a:satMod val="115000"/>
                </a:srgbClr>
              </a:gs>
              <a:gs pos="100000">
                <a:srgbClr val="5F3F1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Estrella de 12 puntas"/>
          <p:cNvSpPr/>
          <p:nvPr/>
        </p:nvSpPr>
        <p:spPr>
          <a:xfrm>
            <a:off x="3143240" y="0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12 puntas"/>
          <p:cNvSpPr/>
          <p:nvPr/>
        </p:nvSpPr>
        <p:spPr>
          <a:xfrm>
            <a:off x="4500562" y="0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12 puntas"/>
          <p:cNvSpPr/>
          <p:nvPr/>
        </p:nvSpPr>
        <p:spPr>
          <a:xfrm>
            <a:off x="3143240" y="1357298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12 puntas"/>
          <p:cNvSpPr/>
          <p:nvPr/>
        </p:nvSpPr>
        <p:spPr>
          <a:xfrm>
            <a:off x="4500562" y="1357298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12 puntas"/>
          <p:cNvSpPr/>
          <p:nvPr/>
        </p:nvSpPr>
        <p:spPr>
          <a:xfrm>
            <a:off x="3143240" y="2714644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12 puntas"/>
          <p:cNvSpPr/>
          <p:nvPr/>
        </p:nvSpPr>
        <p:spPr>
          <a:xfrm>
            <a:off x="4500562" y="2714644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12 puntas"/>
          <p:cNvSpPr/>
          <p:nvPr/>
        </p:nvSpPr>
        <p:spPr>
          <a:xfrm>
            <a:off x="3143240" y="407194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strella de 12 puntas"/>
          <p:cNvSpPr/>
          <p:nvPr/>
        </p:nvSpPr>
        <p:spPr>
          <a:xfrm>
            <a:off x="4500562" y="407194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12 puntas"/>
          <p:cNvSpPr/>
          <p:nvPr/>
        </p:nvSpPr>
        <p:spPr>
          <a:xfrm>
            <a:off x="3143240" y="550070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12 puntas"/>
          <p:cNvSpPr/>
          <p:nvPr/>
        </p:nvSpPr>
        <p:spPr>
          <a:xfrm>
            <a:off x="4500562" y="5500702"/>
            <a:ext cx="1357322" cy="1285860"/>
          </a:xfrm>
          <a:prstGeom prst="star12">
            <a:avLst/>
          </a:prstGeom>
          <a:blipFill dpi="0" rotWithShape="1">
            <a:blip r:embed="rId3">
              <a:duotone>
                <a:prstClr val="black"/>
                <a:srgbClr val="C78E55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3CCCC">
                  <a:shade val="67500"/>
                  <a:satMod val="115000"/>
                </a:srgbClr>
              </a:gs>
              <a:gs pos="100000">
                <a:srgbClr val="33CC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o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-47"/>
            <a:ext cx="6858048" cy="6858048"/>
          </a:xfrm>
          <a:prstGeom prst="donut">
            <a:avLst/>
          </a:prstGeom>
        </p:spPr>
      </p:pic>
      <p:pic>
        <p:nvPicPr>
          <p:cNvPr id="6" name="5 Imagen" descr="So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2285992"/>
            <a:ext cx="2357454" cy="2295540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2143116"/>
            <a:ext cx="1785918" cy="1285884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0800000">
            <a:off x="0" y="3643314"/>
            <a:ext cx="1785918" cy="1357322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85918" y="2143116"/>
            <a:ext cx="1785950" cy="1285884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10800000">
            <a:off x="1785918" y="3643314"/>
            <a:ext cx="1785950" cy="1357322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71868" y="2067476"/>
            <a:ext cx="1857388" cy="1361524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3571868" y="3643314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5429256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5429256" y="3643314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7286612" y="2000240"/>
            <a:ext cx="1857388" cy="1437164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0800000">
            <a:off x="7286612" y="3643314"/>
            <a:ext cx="1857388" cy="1357322"/>
          </a:xfrm>
          <a:prstGeom prst="flowChartExtract">
            <a:avLst/>
          </a:prstGeom>
          <a:gradFill flip="none" rotWithShape="1">
            <a:gsLst>
              <a:gs pos="52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89387">
            <a:off x="5951970" y="4633521"/>
            <a:ext cx="1751899" cy="857251"/>
          </a:xfrm>
          <a:prstGeom prst="rect">
            <a:avLst/>
          </a:prstGeom>
          <a:noFill/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285720" y="5929330"/>
            <a:ext cx="2428892" cy="704851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000"/>
                            </p:stCondLst>
                            <p:childTnLst>
                              <p:par>
                                <p:cTn id="12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</Words>
  <Application>Microsoft Office PowerPoint</Application>
  <PresentationFormat>Presentación en pantalla (4:3)</PresentationFormat>
  <Paragraphs>21</Paragraphs>
  <Slides>60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119</cp:revision>
  <dcterms:created xsi:type="dcterms:W3CDTF">2014-12-13T18:51:22Z</dcterms:created>
  <dcterms:modified xsi:type="dcterms:W3CDTF">2014-12-15T12:58:16Z</dcterms:modified>
</cp:coreProperties>
</file>