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1"/>
  </p:notesMasterIdLst>
  <p:sldIdLst>
    <p:sldId id="261" r:id="rId3"/>
    <p:sldId id="293" r:id="rId4"/>
    <p:sldId id="294" r:id="rId5"/>
    <p:sldId id="287" r:id="rId6"/>
    <p:sldId id="295" r:id="rId7"/>
    <p:sldId id="296" r:id="rId8"/>
    <p:sldId id="256" r:id="rId9"/>
    <p:sldId id="271" r:id="rId10"/>
    <p:sldId id="292" r:id="rId11"/>
    <p:sldId id="288" r:id="rId12"/>
    <p:sldId id="289" r:id="rId13"/>
    <p:sldId id="290" r:id="rId14"/>
    <p:sldId id="291" r:id="rId15"/>
    <p:sldId id="274" r:id="rId16"/>
    <p:sldId id="273" r:id="rId17"/>
    <p:sldId id="272" r:id="rId18"/>
    <p:sldId id="269" r:id="rId19"/>
    <p:sldId id="270" r:id="rId20"/>
    <p:sldId id="268" r:id="rId21"/>
    <p:sldId id="267" r:id="rId22"/>
    <p:sldId id="265" r:id="rId23"/>
    <p:sldId id="266" r:id="rId24"/>
    <p:sldId id="262" r:id="rId25"/>
    <p:sldId id="260" r:id="rId26"/>
    <p:sldId id="259" r:id="rId27"/>
    <p:sldId id="278" r:id="rId28"/>
    <p:sldId id="277" r:id="rId29"/>
    <p:sldId id="279" r:id="rId30"/>
    <p:sldId id="257" r:id="rId31"/>
    <p:sldId id="275" r:id="rId32"/>
    <p:sldId id="258" r:id="rId33"/>
    <p:sldId id="281" r:id="rId34"/>
    <p:sldId id="297" r:id="rId35"/>
    <p:sldId id="284" r:id="rId36"/>
    <p:sldId id="285" r:id="rId37"/>
    <p:sldId id="286" r:id="rId38"/>
    <p:sldId id="280" r:id="rId39"/>
    <p:sldId id="283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d98wOLe3FM7hU0S7XUK1A" hashData="yv3paoU5/UpaJfIF9JczoAXmtN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A99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00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334E4-22A4-4E8B-8CBB-BE9BBEDB1373}" type="datetimeFigureOut">
              <a:rPr lang="es-ES" smtClean="0"/>
              <a:t>24/03/2014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1CA00-9A8E-4D94-B8B2-644D1AF5007A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1CA00-9A8E-4D94-B8B2-644D1AF5007A}" type="slidenum">
              <a:rPr lang="es-ES" smtClean="0"/>
              <a:t>37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24B9F-B04E-4E4B-895E-D030002953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D5D94-C05F-4B40-8E30-B98338D6B373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66938-1A1B-45CF-81C9-81895DB0C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94CF71-A5EB-4115-917A-EA4C9A973F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12eaf53a9e87615417ac96babfda6ce0d439b6_m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714356"/>
            <a:ext cx="7215238" cy="6858048"/>
          </a:xfrm>
          <a:prstGeom prst="rect">
            <a:avLst/>
          </a:prstGeom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857356" y="6000768"/>
            <a:ext cx="2143140" cy="309959"/>
          </a:xfrm>
          <a:prstGeom prst="rect">
            <a:avLst/>
          </a:prstGeom>
          <a:noFill/>
        </p:spPr>
      </p:pic>
      <p:pic>
        <p:nvPicPr>
          <p:cNvPr id="30726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571604" y="428604"/>
            <a:ext cx="1895475" cy="723900"/>
          </a:xfrm>
          <a:prstGeom prst="rect">
            <a:avLst/>
          </a:prstGeom>
          <a:noFill/>
        </p:spPr>
      </p:pic>
      <p:pic>
        <p:nvPicPr>
          <p:cNvPr id="3072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714744" y="428604"/>
            <a:ext cx="1838325" cy="600076"/>
          </a:xfrm>
          <a:prstGeom prst="rect">
            <a:avLst/>
          </a:prstGeom>
          <a:noFill/>
        </p:spPr>
      </p:pic>
      <p:pic>
        <p:nvPicPr>
          <p:cNvPr id="3073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643570" y="428604"/>
            <a:ext cx="2276475" cy="5905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2" name="Techno - Casablanca Jessica J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vdp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0"/>
            <a:ext cx="6929486" cy="685800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715016"/>
            <a:ext cx="1018599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ted-gif-showcase-davidope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0"/>
            <a:ext cx="6858048" cy="6858048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072206"/>
            <a:ext cx="1018599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mkmqebCL541rl22k3o1_50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6143645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n1ria042z91qzt4vjo1_r1_50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0"/>
            <a:ext cx="6858000" cy="685800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5929330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GIF-Davidope-gutenver-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7000924" cy="6858000"/>
          </a:xfrm>
          <a:prstGeom prst="rect">
            <a:avLst/>
          </a:prstGeom>
        </p:spPr>
      </p:pic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072206"/>
            <a:ext cx="1018599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6072206"/>
            <a:ext cx="986305" cy="285752"/>
          </a:xfrm>
          <a:prstGeom prst="rect">
            <a:avLst/>
          </a:prstGeom>
          <a:noFill/>
        </p:spPr>
      </p:pic>
      <p:pic>
        <p:nvPicPr>
          <p:cNvPr id="6" name="5 Imagen" descr="faceted_spher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0720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1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57290" y="0"/>
            <a:ext cx="6858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578645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29B4EE83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0"/>
            <a:ext cx="6858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14364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if-psychedelique-hypnose-animation-0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578645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if-psychedelique-hypnose-animation-18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0"/>
            <a:ext cx="700092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3" y="6143644"/>
            <a:ext cx="857256" cy="2483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if-psychedelique-hypnose-animation-06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0"/>
            <a:ext cx="6858000" cy="685800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578645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if-psychedelique-hypnose-animation-23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578645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k0289_gif-sicodelicos-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042152"/>
            <a:ext cx="928694" cy="2690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E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14438" y="0"/>
            <a:ext cx="6858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715016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7gif.gif"/>
          <p:cNvPicPr>
            <a:picLocks noChangeAspect="1"/>
          </p:cNvPicPr>
          <p:nvPr/>
        </p:nvPicPr>
        <p:blipFill>
          <a:blip r:embed="rId2">
            <a:lum bright="20000" contrast="1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14364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16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78645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151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72206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1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858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929330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1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152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72206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3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6143645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2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3581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571472" y="5715016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ach_and_every_by_psykz-d5kkfv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0" y="0"/>
            <a:ext cx="6762774" cy="6858024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1" y="5752404"/>
            <a:ext cx="857256" cy="2483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finitude_i_by_psykz-d5pgvf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9295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1142976" y="6143644"/>
            <a:ext cx="789044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p_by_psykz-d5i65yi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785786" y="0"/>
            <a:ext cx="7643866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7286644" y="6357958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54v0aqadq1qzt4vjo1_50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14414" y="0"/>
            <a:ext cx="6858048" cy="6858048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5" y="5883930"/>
            <a:ext cx="1143008" cy="3311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lent_ambiance_by_psykz-d5vf3fy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 rot="16200000">
            <a:off x="1114396" y="-685799"/>
            <a:ext cx="6858000" cy="8229599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1000100" y="6143645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kyu184reye1qzt4vj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715016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iangl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48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1428728" y="6215082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4lf72kuAK1qzt4vj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6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710" y="6072206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ptical-Illusion-05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71538" y="0"/>
            <a:ext cx="6858048" cy="6858048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bfqjdMywF1qzt4vjo1_r3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358114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83113sbk6686s676k06mv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0"/>
            <a:ext cx="6858048" cy="6858048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6072206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mtjfrkIIHE1qem0zfo1_50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0"/>
            <a:ext cx="6858000" cy="685800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5500702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mp9n5dWIJK1r4mh0bo1_500 (2)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5429264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D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71390"/>
            <a:ext cx="6786610" cy="6786610"/>
          </a:xfr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710" y="5857892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pzbzlB911qfjvexo2_r1_500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00100" y="214290"/>
            <a:ext cx="7000924" cy="6000792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70855">
            <a:off x="4000076" y="5202451"/>
            <a:ext cx="1766341" cy="11332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GENIALES DISEÑOS ANIMADO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--GENIALES DISEÑOS ANIMADOS--</Template>
  <TotalTime>0</TotalTime>
  <Words>41</Words>
  <Application>Microsoft Office PowerPoint</Application>
  <PresentationFormat>Presentación en pantalla (4:3)</PresentationFormat>
  <Paragraphs>16</Paragraphs>
  <Slides>38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--GENIALES DISEÑOS ANIMADOS--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2014-03-25T02:08:11Z</dcterms:created>
  <dcterms:modified xsi:type="dcterms:W3CDTF">2014-03-25T02:16:05Z</dcterms:modified>
</cp:coreProperties>
</file>