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9"/>
  </p:notesMasterIdLst>
  <p:sldIdLst>
    <p:sldId id="268" r:id="rId3"/>
    <p:sldId id="278" r:id="rId4"/>
    <p:sldId id="277" r:id="rId5"/>
    <p:sldId id="273" r:id="rId6"/>
    <p:sldId id="340" r:id="rId7"/>
    <p:sldId id="276" r:id="rId8"/>
    <p:sldId id="275" r:id="rId9"/>
    <p:sldId id="274" r:id="rId10"/>
    <p:sldId id="341" r:id="rId11"/>
    <p:sldId id="272" r:id="rId12"/>
    <p:sldId id="271" r:id="rId13"/>
    <p:sldId id="342" r:id="rId14"/>
    <p:sldId id="256" r:id="rId15"/>
    <p:sldId id="269" r:id="rId16"/>
    <p:sldId id="343" r:id="rId17"/>
    <p:sldId id="265" r:id="rId18"/>
    <p:sldId id="266" r:id="rId19"/>
    <p:sldId id="344" r:id="rId20"/>
    <p:sldId id="264" r:id="rId21"/>
    <p:sldId id="263" r:id="rId22"/>
    <p:sldId id="345" r:id="rId23"/>
    <p:sldId id="261" r:id="rId24"/>
    <p:sldId id="262" r:id="rId25"/>
    <p:sldId id="346" r:id="rId26"/>
    <p:sldId id="260" r:id="rId27"/>
    <p:sldId id="259" r:id="rId28"/>
    <p:sldId id="347" r:id="rId29"/>
    <p:sldId id="258" r:id="rId30"/>
    <p:sldId id="287" r:id="rId31"/>
    <p:sldId id="348" r:id="rId32"/>
    <p:sldId id="288" r:id="rId33"/>
    <p:sldId id="286" r:id="rId34"/>
    <p:sldId id="285" r:id="rId35"/>
    <p:sldId id="349" r:id="rId36"/>
    <p:sldId id="284" r:id="rId37"/>
    <p:sldId id="283" r:id="rId38"/>
    <p:sldId id="282" r:id="rId39"/>
    <p:sldId id="350" r:id="rId40"/>
    <p:sldId id="281" r:id="rId41"/>
    <p:sldId id="280" r:id="rId42"/>
    <p:sldId id="313" r:id="rId43"/>
    <p:sldId id="351" r:id="rId44"/>
    <p:sldId id="312" r:id="rId45"/>
    <p:sldId id="310" r:id="rId46"/>
    <p:sldId id="339" r:id="rId47"/>
    <p:sldId id="352" r:id="rId48"/>
    <p:sldId id="309" r:id="rId49"/>
    <p:sldId id="308" r:id="rId50"/>
    <p:sldId id="306" r:id="rId51"/>
    <p:sldId id="353" r:id="rId52"/>
    <p:sldId id="305" r:id="rId53"/>
    <p:sldId id="304" r:id="rId54"/>
    <p:sldId id="354" r:id="rId55"/>
    <p:sldId id="307" r:id="rId56"/>
    <p:sldId id="302" r:id="rId57"/>
    <p:sldId id="355" r:id="rId58"/>
    <p:sldId id="301" r:id="rId59"/>
    <p:sldId id="300" r:id="rId60"/>
    <p:sldId id="356" r:id="rId61"/>
    <p:sldId id="299" r:id="rId62"/>
    <p:sldId id="298" r:id="rId63"/>
    <p:sldId id="297" r:id="rId64"/>
    <p:sldId id="357" r:id="rId65"/>
    <p:sldId id="295" r:id="rId66"/>
    <p:sldId id="289" r:id="rId67"/>
    <p:sldId id="294" r:id="rId68"/>
    <p:sldId id="293" r:id="rId69"/>
    <p:sldId id="291" r:id="rId70"/>
    <p:sldId id="317" r:id="rId71"/>
    <p:sldId id="316" r:id="rId72"/>
    <p:sldId id="279" r:id="rId73"/>
    <p:sldId id="290" r:id="rId74"/>
    <p:sldId id="314" r:id="rId75"/>
    <p:sldId id="257" r:id="rId76"/>
    <p:sldId id="292" r:id="rId77"/>
    <p:sldId id="358" r:id="rId7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0mjnCWNJ/gMzZPWCgx+yA" hashData="5MXFpqFDYhvJHFJ8L9D7kMa3Ti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0D4B3F"/>
    <a:srgbClr val="774F27"/>
    <a:srgbClr val="B6793C"/>
    <a:srgbClr val="5F3F1F"/>
    <a:srgbClr val="471A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6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B2E2C-168B-4907-BE3E-B6CA5E015DCE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4ED8D6-846A-4196-92CF-C6F4DB820F4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4ED8D6-846A-4196-92CF-C6F4DB820F4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4A69C-4605-4E24-8C7E-366F95C308AB}" type="datetimeFigureOut">
              <a:rPr lang="es-ES" smtClean="0"/>
              <a:pPr/>
              <a:t>24/02/2015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3E830-55F6-443C-9955-033A4DAF81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png"/><Relationship Id="rId12" Type="http://schemas.openxmlformats.org/officeDocument/2006/relationships/image" Target="../media/image71.png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3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70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3F1F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6000760" y="7143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	</a:t>
            </a:r>
            <a:endParaRPr lang="es-ES" b="1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Forte" pitchFamily="66" charset="0"/>
            </a:endParaRPr>
          </a:p>
        </p:txBody>
      </p:sp>
      <p:pic>
        <p:nvPicPr>
          <p:cNvPr id="14" name="13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14282" y="428604"/>
            <a:ext cx="4143372" cy="685800"/>
          </a:xfrm>
          <a:prstGeom prst="rect">
            <a:avLst/>
          </a:prstGeom>
          <a:noFill/>
        </p:spPr>
      </p:pic>
      <p:pic>
        <p:nvPicPr>
          <p:cNvPr id="20" name="Picture 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6572264" y="428604"/>
            <a:ext cx="1733550" cy="657226"/>
          </a:xfrm>
          <a:prstGeom prst="rect">
            <a:avLst/>
          </a:prstGeom>
          <a:noFill/>
        </p:spPr>
      </p:pic>
      <p:pic>
        <p:nvPicPr>
          <p:cNvPr id="21" name="Picture 6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071538" y="1357298"/>
            <a:ext cx="1562100" cy="638175"/>
          </a:xfrm>
          <a:prstGeom prst="rect">
            <a:avLst/>
          </a:prstGeom>
          <a:noFill/>
        </p:spPr>
      </p:pic>
      <p:pic>
        <p:nvPicPr>
          <p:cNvPr id="22" name="Picture 8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929322" y="1142984"/>
            <a:ext cx="2976593" cy="857251"/>
          </a:xfrm>
          <a:prstGeom prst="rect">
            <a:avLst/>
          </a:prstGeom>
          <a:noFill/>
        </p:spPr>
      </p:pic>
      <p:pic>
        <p:nvPicPr>
          <p:cNvPr id="23" name="Picture 12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285721" y="5883814"/>
            <a:ext cx="1357290" cy="245541"/>
          </a:xfrm>
          <a:prstGeom prst="rect">
            <a:avLst/>
          </a:prstGeom>
          <a:noFill/>
        </p:spPr>
      </p:pic>
      <p:pic>
        <p:nvPicPr>
          <p:cNvPr id="24" name="Picture 16" descr="Rendered Image"/>
          <p:cNvPicPr>
            <a:picLocks noChangeAspect="1" noChangeArrowheads="1"/>
          </p:cNvPicPr>
          <p:nvPr/>
        </p:nvPicPr>
        <p:blipFill>
          <a:blip r:embed="rId9">
            <a:lum bright="-40000" contrast="40000"/>
          </a:blip>
          <a:srcRect/>
          <a:stretch>
            <a:fillRect/>
          </a:stretch>
        </p:blipFill>
        <p:spPr bwMode="auto">
          <a:xfrm>
            <a:off x="285720" y="6072206"/>
            <a:ext cx="1643042" cy="485775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5572132" y="6215082"/>
            <a:ext cx="3239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ln>
                  <a:solidFill>
                    <a:sysClr val="windowText" lastClr="000000"/>
                  </a:solidFill>
                </a:ln>
                <a:latin typeface="Forte" pitchFamily="66" charset="0"/>
              </a:rPr>
              <a:t>Esta es una creación de Raquel</a:t>
            </a:r>
            <a:endParaRPr lang="es-ES" dirty="0"/>
          </a:p>
        </p:txBody>
      </p:sp>
    </p:spTree>
  </p:cSld>
  <p:clrMapOvr>
    <a:masterClrMapping/>
  </p:clrMapOvr>
  <p:transition advTm="28000">
    <p:sndAc>
      <p:stSnd loop="1">
        <p:snd r:embed="rId2" name="Entre dos aguas - Paco de LucÃ­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785794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Como que dos y dos son cuatro, son las leyes del caballo.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Qué no se juzguen los pelos, ni la raza, ni el tamaño.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Ni la raza, ni el tamaño , respeta la capa torda, qué es pelo antiguo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antaño,que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hasta ganaron en clase, a alazanos y a castaños.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Que el ojo es el que no engaña , que es el espejo del alma, entrando al alba y senderos , lo mismo adelante que atrás, de lao a lao el mosquero.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6793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142984"/>
            <a:ext cx="342902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Las riendas de mi caballo, se llenan de espumas blancas.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aprieta su baticola, cuando flexiona las patas.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Cuando flexiona las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patas,y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vas metiendo riñones,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galecha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es su galopada,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 deshierro da en los pechos, cuando paro yo a mi jaca.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cuándo paro yo a mi jaca,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entierra su rabo negro, sobre la arena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mojada,ahí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yo le acaricio el cuello, después le suelto la cara.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3F1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214810" y="1214422"/>
            <a:ext cx="342902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El jaco va en falsas riendas, con gitanos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pilarillos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a ve si en la candelaria, lo pongo a los farolillos.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 pongo a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farolillos,que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ganas tengo de verlo, sin las crines y el flequillo,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yo sueño que es una jaca, con su carita en el sitio.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Hay que templar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cruzao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, como se templan los celos, cómo se templan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celos,deja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que el potro se alcance, que es señal de tranco bueno.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_75726_41819ab642c5d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_75726_41819ab642c5d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143372" y="1142984"/>
            <a:ext cx="3500462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Es el caballo español, el de las crines al viento.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El de las orejas chicas, y el hocico de carnero .Y el hocico del carnero, el que se pinta en el lienzo, y en jerez es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bodeguero,y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capricho de los reyes, el de las crines al viento.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El qué es torero en la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plaza,y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flamenco en el albero, y flamenco en el albero, es el caballo español, el que galopa en mis sueños.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Galopando por los sueños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71A1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s-creatures-fantasy-art-horses-2775056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7" name="76 Imagen" descr="animals-creatures-fantasy-art-horses-2775056-1920x1200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450hsr6.png"/>
          <p:cNvPicPr>
            <a:picLocks noChangeAspect="1"/>
          </p:cNvPicPr>
          <p:nvPr/>
        </p:nvPicPr>
        <p:blipFill>
          <a:blip r:embed="rId2" cstate="print"/>
          <a:srcRect l="5528" r="3271" b="3125"/>
          <a:stretch>
            <a:fillRect/>
          </a:stretch>
        </p:blipFill>
        <p:spPr>
          <a:xfrm>
            <a:off x="-3429056" y="1142984"/>
            <a:ext cx="2679377" cy="35004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928670"/>
            <a:ext cx="342902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Alazanooo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….tengo yo un jaco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alazanooo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…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como mece su mosquero.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 su macho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arrecogío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que no hay jaco más campero.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Qué no hay jaco más campero,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 protejo de las manos, por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vesanas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y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caminos,y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hasta se arranca con brío, junto a dos perros verdinos.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Su corazón se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acelera,y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sus ojos ya le brillan, y sus ojos ya le brillan,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cuando ve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saltá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la liebre y yo suelto la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brailla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84 0.21783 L 1.66667E-6 -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143372" y="642918"/>
            <a:ext cx="357190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Las carretillas se atascan, en tus espuelas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fragueras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Los lucios de las marismas, han vuelto fango en la arena.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Han vuelto fango en la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arena,reluce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villamanrrique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antesala del encuentro,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 con tu caballo, luciendo el pelo de invierno.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la virgen del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Rocío,le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ha dicho a su pastorcillo, entre juncos marismeños,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despierta la candelaria, como despiertan los sueños.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71934" y="857232"/>
            <a:ext cx="3643338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Nace el alba en el palacio, la gaita rompió el silencio.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me castiga el camino, trayéndome tu recuerdo.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me ajunto mis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zajones,y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me daleo el sombrero, y me daleo el sombrero, que llevo una cinta negra, portando mi sufrimiento.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Amooor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avanzo sólo a caballo, y olvidarte yo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quisiera,como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viento marismeño, como viento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marismeño,borra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las huellas en la arena.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3F1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071546"/>
            <a:ext cx="3643338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 las tres sangres.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 las tres sangres, con las tres sangres que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tiene,como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mece su mosquero,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el que derriba el becerro, al becerro más ligero.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el que no tiene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rival,y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es el rey del corredero, la garrocha va en mi hombro,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dónde me amarro el pañuelo, dónde me amarro el pañuelo.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Dónde me amarro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pañuelo,y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entierro yo mis zajones, el la serán de borrego ,y sujeto yo en los nervios, para que salga el primero.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Galopando por los sueños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6248" y="1142984"/>
            <a:ext cx="3500462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Los gitanos acampando, le van huyendo a la era.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buscan los olivares,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las camas de sus yeguas.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un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puñaito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arena,y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un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puñaito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 arena, y a donde los lleva el viento,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le cantan por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seguirillas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mientras pelan los muletos.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Que buenos, que buenos, qué buenos eran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abuelos,cómo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cerraban los tratos,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que salían con un borrico y volvían con un caballo.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785794"/>
            <a:ext cx="3571900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Entre campiñas y sierras, entre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vardíos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y cañadas.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Se acunó en el campo bravo, de esta tierra soberana.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De esta tierra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soberana,la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pureza por bandera, con unas leyes sagradas,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crió a la sagrada doma, con un fandango por nana.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 luna parió una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jaca,con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los compases del arte, con acordes de guitarra,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nació la doma vaquera, para el orgullo de España.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D4B3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71A1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143372" y="857232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Cuando entra en la portada, luce el mosquero de seda.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mi jaco se engalana y en una tarde de feria.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en una tarde de feria,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lo trenzo en castañetas, aceite lleva en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cascos,que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al compás de farolillos, me luce a mí con su tranco.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Si me falta a mi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caballo,soy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farolillo sin feria, soy estaca sin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olivo,soy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giralda sin cerilla, soy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mirá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sin los caminos.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071546"/>
            <a:ext cx="3500462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rocio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es un mantón, es un mantón de manila.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Esa un mantón, es un mantón, es un mantón de manila, donde una rosa bordada, tiene su trono en la ermita. Tierra de los caballistas,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de los potros cruzaos, y de los potros cruzaos , donde las jacas castañas, llevan los machos cortaos.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 marisma es una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yegua,que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amamanta con sus potros, con los lucios del invierno,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alfombra de los jinetes, y de romeros camperos.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Galopando por los sueños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D4B3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6247" y="1285860"/>
            <a:ext cx="3429025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 tu silla de amazona, la elegancia se pasea.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un cielo de farolillos, a ti sólo piropean.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 ti solo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piropean,y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es que llevas bajo el brazo, del olivo una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bareta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una espuelita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fraguela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que es más gitana que ella.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estoy loquito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perdío,no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se que quisiera ser, quisiera ser tu sombrero,</a:t>
            </a:r>
          </a:p>
          <a:p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sentirme yo orgulloso, de tu brillo y negro pelo.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6f347431a536e454b374bce42c8f93-1440-1080_size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46f347431a536e454b374bce42c8f93-1440-1080_size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46f347431a536e454b374bce42c8f93-1440-1080_size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6793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0_900_20100317124755301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40_900_201003171247553014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214810" y="1285860"/>
            <a:ext cx="3438855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Por el real de la feria, suenan cascabeles nuevos.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Trotan a media potencia, los caballos postineros.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Los caballos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postineros,el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látigo trae al viento, elegancia en los cocheros,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solapa en las chaquetillas,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camindes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y pañuelos.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Dos balancines se mecen, y los carros se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engalanan,en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la feria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Sevilla,cuándo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el viento lleva albero,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perfumá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 de manzanilla.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4_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64_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264_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96315_628960237160992_9497786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96315_628960237160992_9497786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white-horse-with-cloudly-background-hd-wallpapers-1440-x-900-www_fun54_com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beautiful-white-horse-with-cloudly-background-hd-wallpapers-1440-x-900-www_fun54_com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928670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Como deslumbra la feria, desde lo alto del caballo.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Me ofrecen copas de vino, siempre por el mismo lado.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Siempre por el mismo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lado,banderolas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rojas y guardas, la que luce mi caballo,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claveles de las gitanas, sobre el albero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regao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es que en la feria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abril,y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en la calle el espartero, los amores se despiertan,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como mece su mosquero, mi jaca de concha y sierra.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3F1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_camp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_camp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357686" y="1142984"/>
            <a:ext cx="3286148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Anglo árabe al cincuenta, y que sea de un solo pelo.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Altos de sangre y con clase, son los caballos vaqueros.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Son los caballos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vaqueros,cerca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 tierras y finos, y que tengan buenos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suelos,anglo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árabe al cincuenta y la talla es lo de menos.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que te abrigue un jinete, qué es difícil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encontrá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que es difícil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encontrá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que de verdad trote y ande, trote y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ande,y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que sepa arrebatar.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Galopando por los sueños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1549924_1932_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21549924_1932_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21549924_1932_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74F2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s-Corriendo_Imagenes-de-Animales_0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Caballos-Corriendo_Imagenes-de-Animales_01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071546"/>
            <a:ext cx="3429024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 el patio de caballos, respira un aire vaquero.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Suenan cascos con tres sangres, las crines a cuatro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deos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Las crines a cuatro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deos,una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garrocha en la arena, en la puerta de chiqueros,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girasol la aguanta firme, desafiando a los vientos.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la plaza de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sevilla,se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ha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convertío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en corredero, se ha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convertío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en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corredero,con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el temple de Javier, señor del toreo campero.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ballos-negros-corriendo-8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ballos-negros-corriendo-8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vallo_corsa_acqua_sfondi_hd_1080p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pic>
        <p:nvPicPr>
          <p:cNvPr id="5" name="4 Imagen" descr="cavallo_corsa_acqua_sfondi_hd_1080p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285860"/>
            <a:ext cx="3286148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Yo no me subo a tu grupa, porque el vino te destempla.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Hace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temblá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los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zijares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, cuando las copas te entran.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Cuando las copas te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entran,andas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 aquella manera y hasta se alteran las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riendas,y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abusas de tu caballo, porque le sobra nobleza.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No naciste en este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mundo,te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aficionaste a la fiesta, te aficionaste a la fiesta,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ni te cae bien el sombrero, ni los zajones te aprietan.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ol_Backgrounds_Pics_cool backgrounds for comput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-de-pantalla-caballo-irish-cob_1024x768_1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ndo-de-pantalla-caballo-irish-cob_1024x768_1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de-pantalla-de-caballos-wallpapers-dando-un-sal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ndos-de-pantalla-de-caballos-wallpapers-dando-un-sal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868" y="928670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pic>
        <p:nvPicPr>
          <p:cNvPr id="7" name="6 Imagen" descr="7e378eb71ab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14810" y="1285860"/>
            <a:ext cx="357190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El potrillo en la marisma, disfruta su juventud.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Va  jugando entre las cañas y mirando el cielo azul.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Y mirando el cielo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azul,y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su madre que le dice, no te metas por los charcos,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no quiero que se te manchen, las coronas de los cascos.</a:t>
            </a:r>
            <a:b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</a:b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Galopando entre las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vacas,se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ha hecho amigo de un becerro, y con el bebe en el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río,se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queda fijo mirando, a la ermita del Rocío.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caballo-puesta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de-caballo-puesta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_95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llpaper_95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D4B3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o-caballo-cuarto-de-mill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ermoso-caballo-cuarto-de-mill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animals_32147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hq-wallpapers_ru_animals_32147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índ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índ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ze-cu-armasa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oze-cu-armasar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-mail-hor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untain-mail-hor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.jpg"/>
          <p:cNvPicPr>
            <a:picLocks noChangeAspect="1"/>
          </p:cNvPicPr>
          <p:nvPr/>
        </p:nvPicPr>
        <p:blipFill>
          <a:blip r:embed="rId2"/>
          <a:srcRect l="3125" t="5208" r="2343" b="3125"/>
          <a:stretch>
            <a:fillRect/>
          </a:stretch>
        </p:blipFill>
        <p:spPr>
          <a:xfrm>
            <a:off x="-1" y="0"/>
            <a:ext cx="9135101" cy="6858000"/>
          </a:xfrm>
          <a:prstGeom prst="rect">
            <a:avLst/>
          </a:prstGeom>
        </p:spPr>
      </p:pic>
      <p:pic>
        <p:nvPicPr>
          <p:cNvPr id="5" name="4 Imagen" descr="horse.jpg"/>
          <p:cNvPicPr>
            <a:picLocks noChangeAspect="1"/>
          </p:cNvPicPr>
          <p:nvPr/>
        </p:nvPicPr>
        <p:blipFill>
          <a:blip r:embed="rId2"/>
          <a:srcRect l="3125" t="5208" r="2343" b="3125"/>
          <a:stretch>
            <a:fillRect/>
          </a:stretch>
        </p:blipFill>
        <p:spPr>
          <a:xfrm>
            <a:off x="8899" y="0"/>
            <a:ext cx="9135101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rse_mane_head_eyes_1600x1200_hd-wallpaper-493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rse_mane_head_eyes_1600x1200_hd-wallpaper-493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orse_mane_head_eyes_1600x1200_hd-wallpaper-493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9864596">
            <a:off x="1397335" y="4905914"/>
            <a:ext cx="2004650" cy="1273446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GALOPANDO  POR LOS SUEÑO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GALOPANDO  POR LOS SUEÑOS -</Template>
  <TotalTime>0</TotalTime>
  <Words>247</Words>
  <Application>Microsoft Office PowerPoint</Application>
  <PresentationFormat>Presentación en pantalla (4:3)</PresentationFormat>
  <Paragraphs>49</Paragraphs>
  <Slides>76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- GALOPANDO  POR LOS SUEÑOS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2015-02-24T21:58:23Z</dcterms:created>
  <dcterms:modified xsi:type="dcterms:W3CDTF">2015-02-24T22:22:38Z</dcterms:modified>
</cp:coreProperties>
</file>