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8" r:id="rId3"/>
    <p:sldId id="267" r:id="rId4"/>
    <p:sldId id="258" r:id="rId5"/>
    <p:sldId id="264" r:id="rId6"/>
    <p:sldId id="262" r:id="rId7"/>
    <p:sldId id="257" r:id="rId8"/>
    <p:sldId id="260" r:id="rId9"/>
    <p:sldId id="259" r:id="rId10"/>
    <p:sldId id="263" r:id="rId11"/>
    <p:sldId id="261" r:id="rId12"/>
    <p:sldId id="266" r:id="rId13"/>
    <p:sldId id="265" r:id="rId14"/>
    <p:sldId id="272" r:id="rId15"/>
    <p:sldId id="269" r:id="rId16"/>
    <p:sldId id="270" r:id="rId17"/>
    <p:sldId id="271" r:id="rId18"/>
    <p:sldId id="273" r:id="rId19"/>
    <p:sldId id="275" r:id="rId20"/>
    <p:sldId id="274" r:id="rId21"/>
    <p:sldId id="276" r:id="rId22"/>
    <p:sldId id="278" r:id="rId23"/>
    <p:sldId id="277" r:id="rId24"/>
    <p:sldId id="280" r:id="rId25"/>
    <p:sldId id="279" r:id="rId26"/>
    <p:sldId id="284" r:id="rId27"/>
    <p:sldId id="281" r:id="rId28"/>
    <p:sldId id="282" r:id="rId29"/>
    <p:sldId id="283" r:id="rId30"/>
    <p:sldId id="287" r:id="rId31"/>
    <p:sldId id="285" r:id="rId32"/>
    <p:sldId id="286" r:id="rId33"/>
    <p:sldId id="288" r:id="rId34"/>
    <p:sldId id="289" r:id="rId35"/>
    <p:sldId id="290" r:id="rId36"/>
    <p:sldId id="291" r:id="rId37"/>
    <p:sldId id="293" r:id="rId38"/>
    <p:sldId id="294" r:id="rId39"/>
    <p:sldId id="297" r:id="rId40"/>
    <p:sldId id="299" r:id="rId41"/>
    <p:sldId id="298" r:id="rId42"/>
    <p:sldId id="295" r:id="rId43"/>
    <p:sldId id="296" r:id="rId44"/>
    <p:sldId id="301" r:id="rId45"/>
    <p:sldId id="300" r:id="rId46"/>
    <p:sldId id="302" r:id="rId47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40MBnDe5Vr5gP7n3bTOXWA" hashData="eYxQT5CvDDO5m/2iSPlqC0EZY1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53313"/>
    <a:srgbClr val="0A5A41"/>
    <a:srgbClr val="4D2403"/>
    <a:srgbClr val="713605"/>
    <a:srgbClr val="073F2E"/>
    <a:srgbClr val="DAA600"/>
    <a:srgbClr val="323E1A"/>
    <a:srgbClr val="12A275"/>
    <a:srgbClr val="265C22"/>
    <a:srgbClr val="66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466" autoAdjust="0"/>
    <p:restoredTop sz="94660"/>
  </p:normalViewPr>
  <p:slideViewPr>
    <p:cSldViewPr>
      <p:cViewPr>
        <p:scale>
          <a:sx n="170" d="100"/>
          <a:sy n="170" d="100"/>
        </p:scale>
        <p:origin x="150" y="40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E3C48-2739-4422-BA73-EE9F9560C3A3}" type="datetimeFigureOut">
              <a:rPr lang="es-PE" smtClean="0"/>
              <a:pPr/>
              <a:t>6/09/2016</a:t>
            </a:fld>
            <a:endParaRPr lang="es-PE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54652-E45C-46F8-9D98-008368C14AA8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Ovr>
    <a:masterClrMapping/>
  </p:clrMapOvr>
  <p:transition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E3C48-2739-4422-BA73-EE9F9560C3A3}" type="datetimeFigureOut">
              <a:rPr lang="es-PE" smtClean="0"/>
              <a:pPr/>
              <a:t>6/09/2016</a:t>
            </a:fld>
            <a:endParaRPr lang="es-PE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54652-E45C-46F8-9D98-008368C14AA8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Ovr>
    <a:masterClrMapping/>
  </p:clrMapOvr>
  <p:transition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E3C48-2739-4422-BA73-EE9F9560C3A3}" type="datetimeFigureOut">
              <a:rPr lang="es-PE" smtClean="0"/>
              <a:pPr/>
              <a:t>6/09/2016</a:t>
            </a:fld>
            <a:endParaRPr lang="es-PE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54652-E45C-46F8-9D98-008368C14AA8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Ovr>
    <a:masterClrMapping/>
  </p:clrMapOvr>
  <p:transition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E3C48-2739-4422-BA73-EE9F9560C3A3}" type="datetimeFigureOut">
              <a:rPr lang="es-PE" smtClean="0"/>
              <a:pPr/>
              <a:t>6/09/2016</a:t>
            </a:fld>
            <a:endParaRPr lang="es-PE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54652-E45C-46F8-9D98-008368C14AA8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Ovr>
    <a:masterClrMapping/>
  </p:clrMapOvr>
  <p:transition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E3C48-2739-4422-BA73-EE9F9560C3A3}" type="datetimeFigureOut">
              <a:rPr lang="es-PE" smtClean="0"/>
              <a:pPr/>
              <a:t>6/09/2016</a:t>
            </a:fld>
            <a:endParaRPr lang="es-PE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54652-E45C-46F8-9D98-008368C14AA8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Ovr>
    <a:masterClrMapping/>
  </p:clrMapOvr>
  <p:transition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E3C48-2739-4422-BA73-EE9F9560C3A3}" type="datetimeFigureOut">
              <a:rPr lang="es-PE" smtClean="0"/>
              <a:pPr/>
              <a:t>6/09/2016</a:t>
            </a:fld>
            <a:endParaRPr lang="es-PE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54652-E45C-46F8-9D98-008368C14AA8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Ovr>
    <a:masterClrMapping/>
  </p:clrMapOvr>
  <p:transition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E3C48-2739-4422-BA73-EE9F9560C3A3}" type="datetimeFigureOut">
              <a:rPr lang="es-PE" smtClean="0"/>
              <a:pPr/>
              <a:t>6/09/2016</a:t>
            </a:fld>
            <a:endParaRPr lang="es-PE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54652-E45C-46F8-9D98-008368C14AA8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Ovr>
    <a:masterClrMapping/>
  </p:clrMapOvr>
  <p:transition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E3C48-2739-4422-BA73-EE9F9560C3A3}" type="datetimeFigureOut">
              <a:rPr lang="es-PE" smtClean="0"/>
              <a:pPr/>
              <a:t>6/09/2016</a:t>
            </a:fld>
            <a:endParaRPr lang="es-PE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54652-E45C-46F8-9D98-008368C14AA8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Ovr>
    <a:masterClrMapping/>
  </p:clrMapOvr>
  <p:transition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E3C48-2739-4422-BA73-EE9F9560C3A3}" type="datetimeFigureOut">
              <a:rPr lang="es-PE" smtClean="0"/>
              <a:pPr/>
              <a:t>6/09/2016</a:t>
            </a:fld>
            <a:endParaRPr lang="es-PE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54652-E45C-46F8-9D98-008368C14AA8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Ovr>
    <a:masterClrMapping/>
  </p:clrMapOvr>
  <p:transition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E3C48-2739-4422-BA73-EE9F9560C3A3}" type="datetimeFigureOut">
              <a:rPr lang="es-PE" smtClean="0"/>
              <a:pPr/>
              <a:t>6/09/2016</a:t>
            </a:fld>
            <a:endParaRPr lang="es-PE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54652-E45C-46F8-9D98-008368C14AA8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Ovr>
    <a:masterClrMapping/>
  </p:clrMapOvr>
  <p:transition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E3C48-2739-4422-BA73-EE9F9560C3A3}" type="datetimeFigureOut">
              <a:rPr lang="es-PE" smtClean="0"/>
              <a:pPr/>
              <a:t>6/09/2016</a:t>
            </a:fld>
            <a:endParaRPr lang="es-PE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54652-E45C-46F8-9D98-008368C14AA8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Ovr>
    <a:masterClrMapping/>
  </p:clrMapOvr>
  <p:transition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0E3C48-2739-4422-BA73-EE9F9560C3A3}" type="datetimeFigureOut">
              <a:rPr lang="es-PE" smtClean="0"/>
              <a:pPr/>
              <a:t>6/09/2016</a:t>
            </a:fld>
            <a:endParaRPr lang="es-PE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254652-E45C-46F8-9D98-008368C14AA8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5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3.pn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13" Type="http://schemas.openxmlformats.org/officeDocument/2006/relationships/image" Target="../media/image69.png"/><Relationship Id="rId18" Type="http://schemas.openxmlformats.org/officeDocument/2006/relationships/image" Target="../media/image72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1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5.png"/><Relationship Id="rId11" Type="http://schemas.openxmlformats.org/officeDocument/2006/relationships/image" Target="../media/image68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0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4.png"/><Relationship Id="rId9" Type="http://schemas.openxmlformats.org/officeDocument/2006/relationships/image" Target="../media/image67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1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247f20b8b87841b661e8ba79aa6acf7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3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bg2">
                <a:lumMod val="50000"/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3428992" y="0"/>
            <a:ext cx="1157285" cy="1557604"/>
          </a:xfrm>
          <a:prstGeom prst="rect">
            <a:avLst/>
          </a:prstGeom>
        </p:spPr>
      </p:pic>
      <p:pic>
        <p:nvPicPr>
          <p:cNvPr id="5" name="4 Imagen" descr="Imagen2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bg2">
                <a:lumMod val="50000"/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4429124" y="0"/>
            <a:ext cx="1119207" cy="1557604"/>
          </a:xfrm>
          <a:prstGeom prst="rect">
            <a:avLst/>
          </a:prstGeom>
        </p:spPr>
      </p:pic>
      <p:pic>
        <p:nvPicPr>
          <p:cNvPr id="6" name="5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bg2">
                <a:lumMod val="50000"/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2928926" y="1214422"/>
            <a:ext cx="1157285" cy="1557604"/>
          </a:xfrm>
          <a:prstGeom prst="rect">
            <a:avLst/>
          </a:prstGeom>
        </p:spPr>
      </p:pic>
      <p:pic>
        <p:nvPicPr>
          <p:cNvPr id="7" name="6 Imagen" descr="Imagen2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bg2">
                <a:lumMod val="50000"/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4857752" y="1285860"/>
            <a:ext cx="1119207" cy="1557604"/>
          </a:xfrm>
          <a:prstGeom prst="rect">
            <a:avLst/>
          </a:prstGeom>
        </p:spPr>
      </p:pic>
      <p:pic>
        <p:nvPicPr>
          <p:cNvPr id="8" name="7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bg2">
                <a:lumMod val="50000"/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2428860" y="2428868"/>
            <a:ext cx="1157285" cy="1557604"/>
          </a:xfrm>
          <a:prstGeom prst="rect">
            <a:avLst/>
          </a:prstGeom>
        </p:spPr>
      </p:pic>
      <p:pic>
        <p:nvPicPr>
          <p:cNvPr id="9" name="8 Imagen" descr="Imagen2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bg2">
                <a:lumMod val="50000"/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5286380" y="2500306"/>
            <a:ext cx="1119207" cy="1557604"/>
          </a:xfrm>
          <a:prstGeom prst="rect">
            <a:avLst/>
          </a:prstGeom>
        </p:spPr>
      </p:pic>
      <p:pic>
        <p:nvPicPr>
          <p:cNvPr id="10" name="9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bg2">
                <a:lumMod val="50000"/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1857356" y="3571876"/>
            <a:ext cx="1157285" cy="1557604"/>
          </a:xfrm>
          <a:prstGeom prst="rect">
            <a:avLst/>
          </a:prstGeom>
        </p:spPr>
      </p:pic>
      <p:pic>
        <p:nvPicPr>
          <p:cNvPr id="11" name="10 Imagen" descr="Imagen2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bg2">
                <a:lumMod val="50000"/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5929322" y="3585896"/>
            <a:ext cx="1119207" cy="1557604"/>
          </a:xfrm>
          <a:prstGeom prst="rect">
            <a:avLst/>
          </a:prstGeom>
        </p:spPr>
      </p:pic>
      <p:pic>
        <p:nvPicPr>
          <p:cNvPr id="46082" name="Picture 2" descr="Rendered Image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1142976" y="142858"/>
            <a:ext cx="3629025" cy="1352550"/>
          </a:xfrm>
          <a:prstGeom prst="rect">
            <a:avLst/>
          </a:prstGeom>
          <a:noFill/>
        </p:spPr>
      </p:pic>
      <p:pic>
        <p:nvPicPr>
          <p:cNvPr id="46084" name="Picture 4" descr="Rendered Image"/>
          <p:cNvPicPr>
            <a:picLocks noChangeAspect="1" noChangeArrowheads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-142908" y="1500180"/>
            <a:ext cx="5534025" cy="1638300"/>
          </a:xfrm>
          <a:prstGeom prst="rect">
            <a:avLst/>
          </a:prstGeom>
          <a:noFill/>
        </p:spPr>
      </p:pic>
      <p:pic>
        <p:nvPicPr>
          <p:cNvPr id="46086" name="Picture 6" descr="Rendered Image"/>
          <p:cNvPicPr>
            <a:picLocks noChangeAspect="1" noChangeArrowheads="1"/>
          </p:cNvPicPr>
          <p:nvPr/>
        </p:nvPicPr>
        <p:blipFill>
          <a:blip r:embed="rId8">
            <a:lum contrast="40000"/>
          </a:blip>
          <a:srcRect/>
          <a:stretch>
            <a:fillRect/>
          </a:stretch>
        </p:blipFill>
        <p:spPr bwMode="auto">
          <a:xfrm>
            <a:off x="214282" y="4246744"/>
            <a:ext cx="2714644" cy="372891"/>
          </a:xfrm>
          <a:prstGeom prst="rect">
            <a:avLst/>
          </a:prstGeom>
          <a:noFill/>
        </p:spPr>
      </p:pic>
      <p:pic>
        <p:nvPicPr>
          <p:cNvPr id="14" name="13 Imagen" descr="247f20b8b87841b661e8ba79aa6acf7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23000">
    <p:sndAc>
      <p:stSnd loop="1">
        <p:snd r:embed="rId2" name="PIANO_AND_SAXOPHON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1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9" dur="2000"/>
                                        <p:tgtEl>
                                          <p:spTgt spid="46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1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5" dur="2000"/>
                                        <p:tgtEl>
                                          <p:spTgt spid="46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7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460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460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22bfa6861949dc15b18944db83a145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9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tretch>
            <a:fillRect/>
          </a:stretch>
        </p:blipFill>
        <p:spPr>
          <a:xfrm>
            <a:off x="3571867" y="-214332"/>
            <a:ext cx="1466850" cy="1905000"/>
          </a:xfrm>
          <a:prstGeom prst="rect">
            <a:avLst/>
          </a:prstGeom>
        </p:spPr>
      </p:pic>
      <p:pic>
        <p:nvPicPr>
          <p:cNvPr id="4" name="3 Imagen" descr="9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tretch>
            <a:fillRect/>
          </a:stretch>
        </p:blipFill>
        <p:spPr>
          <a:xfrm>
            <a:off x="3643305" y="3357568"/>
            <a:ext cx="1466850" cy="1905000"/>
          </a:xfrm>
          <a:prstGeom prst="rect">
            <a:avLst/>
          </a:prstGeom>
        </p:spPr>
      </p:pic>
      <p:pic>
        <p:nvPicPr>
          <p:cNvPr id="5" name="4 Imagen" descr="9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tretch>
            <a:fillRect/>
          </a:stretch>
        </p:blipFill>
        <p:spPr>
          <a:xfrm rot="3593304">
            <a:off x="5673425" y="1445670"/>
            <a:ext cx="1466850" cy="1905000"/>
          </a:xfrm>
          <a:prstGeom prst="rect">
            <a:avLst/>
          </a:prstGeom>
        </p:spPr>
      </p:pic>
      <p:pic>
        <p:nvPicPr>
          <p:cNvPr id="6" name="5 Imagen" descr="9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tretch>
            <a:fillRect/>
          </a:stretch>
        </p:blipFill>
        <p:spPr>
          <a:xfrm rot="5400000">
            <a:off x="1647802" y="1638295"/>
            <a:ext cx="1466850" cy="1905000"/>
          </a:xfrm>
          <a:prstGeom prst="rect">
            <a:avLst/>
          </a:prstGeom>
        </p:spPr>
      </p:pic>
      <p:pic>
        <p:nvPicPr>
          <p:cNvPr id="7" name="6 Imagen" descr="9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tretch>
            <a:fillRect/>
          </a:stretch>
        </p:blipFill>
        <p:spPr>
          <a:xfrm>
            <a:off x="4929189" y="214296"/>
            <a:ext cx="1466850" cy="1905000"/>
          </a:xfrm>
          <a:prstGeom prst="rect">
            <a:avLst/>
          </a:prstGeom>
        </p:spPr>
      </p:pic>
      <p:pic>
        <p:nvPicPr>
          <p:cNvPr id="8" name="7 Imagen" descr="9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tretch>
            <a:fillRect/>
          </a:stretch>
        </p:blipFill>
        <p:spPr>
          <a:xfrm rot="17534127">
            <a:off x="5212096" y="2872888"/>
            <a:ext cx="1466850" cy="1905000"/>
          </a:xfrm>
          <a:prstGeom prst="rect">
            <a:avLst/>
          </a:prstGeom>
        </p:spPr>
      </p:pic>
      <p:pic>
        <p:nvPicPr>
          <p:cNvPr id="9" name="8 Imagen" descr="9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tretch>
            <a:fillRect/>
          </a:stretch>
        </p:blipFill>
        <p:spPr>
          <a:xfrm rot="2342373">
            <a:off x="2293529" y="2963896"/>
            <a:ext cx="1466850" cy="1905000"/>
          </a:xfrm>
          <a:prstGeom prst="rect">
            <a:avLst/>
          </a:prstGeom>
        </p:spPr>
      </p:pic>
      <p:pic>
        <p:nvPicPr>
          <p:cNvPr id="10" name="9 Imagen" descr="9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tretch>
            <a:fillRect/>
          </a:stretch>
        </p:blipFill>
        <p:spPr>
          <a:xfrm rot="17499005">
            <a:off x="2351261" y="366332"/>
            <a:ext cx="1466850" cy="1905000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214346" y="-142894"/>
            <a:ext cx="9429816" cy="542928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63C4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ed582fe0d11483c9e66d5185a96b6f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4703009" y="11935"/>
            <a:ext cx="1785858" cy="1905000"/>
          </a:xfrm>
          <a:prstGeom prst="rect">
            <a:avLst/>
          </a:prstGeom>
          <a:effectLst/>
        </p:spPr>
      </p:pic>
      <p:pic>
        <p:nvPicPr>
          <p:cNvPr id="4" name="3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 flipV="1">
            <a:off x="2736050" y="-21438"/>
            <a:ext cx="1885950" cy="1928826"/>
          </a:xfrm>
          <a:prstGeom prst="rect">
            <a:avLst/>
          </a:prstGeom>
          <a:effectLst/>
        </p:spPr>
      </p:pic>
      <p:pic>
        <p:nvPicPr>
          <p:cNvPr id="5" name="4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4703009" y="1369165"/>
            <a:ext cx="1785858" cy="1905000"/>
          </a:xfrm>
          <a:prstGeom prst="rect">
            <a:avLst/>
          </a:prstGeom>
          <a:effectLst/>
        </p:spPr>
      </p:pic>
      <p:pic>
        <p:nvPicPr>
          <p:cNvPr id="6" name="5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 flipV="1">
            <a:off x="2736050" y="1335792"/>
            <a:ext cx="1885950" cy="1928826"/>
          </a:xfrm>
          <a:prstGeom prst="rect">
            <a:avLst/>
          </a:prstGeom>
          <a:effectLst/>
        </p:spPr>
      </p:pic>
      <p:pic>
        <p:nvPicPr>
          <p:cNvPr id="7" name="6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4631571" y="2583703"/>
            <a:ext cx="1785858" cy="1905000"/>
          </a:xfrm>
          <a:prstGeom prst="rect">
            <a:avLst/>
          </a:prstGeom>
          <a:effectLst/>
        </p:spPr>
      </p:pic>
      <p:pic>
        <p:nvPicPr>
          <p:cNvPr id="8" name="7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 flipV="1">
            <a:off x="2664612" y="2550330"/>
            <a:ext cx="1885950" cy="1928826"/>
          </a:xfrm>
          <a:prstGeom prst="rect">
            <a:avLst/>
          </a:prstGeom>
          <a:effectLst/>
        </p:spPr>
      </p:pic>
      <p:pic>
        <p:nvPicPr>
          <p:cNvPr id="9" name="8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4631571" y="3940933"/>
            <a:ext cx="1785858" cy="1905000"/>
          </a:xfrm>
          <a:prstGeom prst="rect">
            <a:avLst/>
          </a:prstGeom>
          <a:effectLst/>
        </p:spPr>
      </p:pic>
      <p:pic>
        <p:nvPicPr>
          <p:cNvPr id="10" name="9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 flipV="1">
            <a:off x="2664612" y="3907560"/>
            <a:ext cx="1885950" cy="1928826"/>
          </a:xfrm>
          <a:prstGeom prst="rect">
            <a:avLst/>
          </a:prstGeom>
          <a:effectLst/>
        </p:spPr>
      </p:pic>
      <p:sp>
        <p:nvSpPr>
          <p:cNvPr id="11" name="10 Rectángulo"/>
          <p:cNvSpPr/>
          <p:nvPr/>
        </p:nvSpPr>
        <p:spPr>
          <a:xfrm>
            <a:off x="-214346" y="-142894"/>
            <a:ext cx="9429816" cy="592935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63624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3aa79eb06ff70544900f8dbfe1fe09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1379986">
            <a:off x="4355773" y="-22105"/>
            <a:ext cx="3850789" cy="2297446"/>
          </a:xfrm>
          <a:prstGeom prst="rect">
            <a:avLst/>
          </a:prstGeom>
          <a:effectLst/>
        </p:spPr>
      </p:pic>
      <p:pic>
        <p:nvPicPr>
          <p:cNvPr id="4" name="3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05940" flipV="1">
            <a:off x="4356226" y="2577461"/>
            <a:ext cx="3918421" cy="2241888"/>
          </a:xfrm>
          <a:prstGeom prst="rect">
            <a:avLst/>
          </a:prstGeom>
          <a:effectLst/>
        </p:spPr>
      </p:pic>
      <p:pic>
        <p:nvPicPr>
          <p:cNvPr id="5" name="4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642910" y="2462175"/>
            <a:ext cx="3857652" cy="2214578"/>
          </a:xfrm>
          <a:prstGeom prst="rect">
            <a:avLst/>
          </a:prstGeom>
          <a:effectLst/>
        </p:spPr>
      </p:pic>
      <p:pic>
        <p:nvPicPr>
          <p:cNvPr id="6" name="5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 flipV="1">
            <a:off x="635121" y="0"/>
            <a:ext cx="3918421" cy="2348483"/>
          </a:xfrm>
          <a:prstGeom prst="rect">
            <a:avLst/>
          </a:prstGeom>
          <a:effectLst/>
        </p:spPr>
      </p:pic>
      <p:sp>
        <p:nvSpPr>
          <p:cNvPr id="7" name="6 Rectángulo"/>
          <p:cNvSpPr/>
          <p:nvPr/>
        </p:nvSpPr>
        <p:spPr>
          <a:xfrm>
            <a:off x="-214346" y="-142894"/>
            <a:ext cx="9429816" cy="542928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50000">
              <a:srgbClr val="A9459D">
                <a:shade val="67500"/>
                <a:satMod val="115000"/>
              </a:srgbClr>
            </a:gs>
            <a:gs pos="100000">
              <a:srgbClr val="A9459D">
                <a:shade val="100000"/>
                <a:satMod val="115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d337e41b103f0911754e2095b5c28d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-142908" y="0"/>
            <a:ext cx="9286908" cy="5223886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83762" y="1000114"/>
            <a:ext cx="1287810" cy="1733278"/>
          </a:xfrm>
          <a:prstGeom prst="rect">
            <a:avLst/>
          </a:prstGeom>
        </p:spPr>
      </p:pic>
      <p:pic>
        <p:nvPicPr>
          <p:cNvPr id="5" name="4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283762" y="2714626"/>
            <a:ext cx="1287810" cy="1733278"/>
          </a:xfrm>
          <a:prstGeom prst="rect">
            <a:avLst/>
          </a:prstGeom>
        </p:spPr>
      </p:pic>
      <p:pic>
        <p:nvPicPr>
          <p:cNvPr id="6" name="5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569614" y="1000114"/>
            <a:ext cx="1287810" cy="1733278"/>
          </a:xfrm>
          <a:prstGeom prst="rect">
            <a:avLst/>
          </a:prstGeom>
        </p:spPr>
      </p:pic>
      <p:pic>
        <p:nvPicPr>
          <p:cNvPr id="7" name="6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1569614" y="2714626"/>
            <a:ext cx="1287810" cy="1733278"/>
          </a:xfrm>
          <a:prstGeom prst="rect">
            <a:avLst/>
          </a:prstGeom>
        </p:spPr>
      </p:pic>
      <p:pic>
        <p:nvPicPr>
          <p:cNvPr id="8" name="7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784092" y="1000114"/>
            <a:ext cx="1287810" cy="1733278"/>
          </a:xfrm>
          <a:prstGeom prst="rect">
            <a:avLst/>
          </a:prstGeom>
        </p:spPr>
      </p:pic>
      <p:pic>
        <p:nvPicPr>
          <p:cNvPr id="9" name="8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2784092" y="2714626"/>
            <a:ext cx="1287810" cy="1733278"/>
          </a:xfrm>
          <a:prstGeom prst="rect">
            <a:avLst/>
          </a:prstGeom>
        </p:spPr>
      </p:pic>
      <p:pic>
        <p:nvPicPr>
          <p:cNvPr id="10" name="9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069944" y="1000114"/>
            <a:ext cx="1287810" cy="1733278"/>
          </a:xfrm>
          <a:prstGeom prst="rect">
            <a:avLst/>
          </a:prstGeom>
        </p:spPr>
      </p:pic>
      <p:pic>
        <p:nvPicPr>
          <p:cNvPr id="11" name="10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4069944" y="2714626"/>
            <a:ext cx="1287810" cy="1733278"/>
          </a:xfrm>
          <a:prstGeom prst="rect">
            <a:avLst/>
          </a:prstGeom>
        </p:spPr>
      </p:pic>
      <p:pic>
        <p:nvPicPr>
          <p:cNvPr id="12" name="11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355860" y="1000114"/>
            <a:ext cx="1287810" cy="1733278"/>
          </a:xfrm>
          <a:prstGeom prst="rect">
            <a:avLst/>
          </a:prstGeom>
        </p:spPr>
      </p:pic>
      <p:pic>
        <p:nvPicPr>
          <p:cNvPr id="13" name="12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5355860" y="2714626"/>
            <a:ext cx="1287810" cy="1733278"/>
          </a:xfrm>
          <a:prstGeom prst="rect">
            <a:avLst/>
          </a:prstGeom>
        </p:spPr>
      </p:pic>
      <p:pic>
        <p:nvPicPr>
          <p:cNvPr id="14" name="13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641712" y="1000114"/>
            <a:ext cx="1287810" cy="1733278"/>
          </a:xfrm>
          <a:prstGeom prst="rect">
            <a:avLst/>
          </a:prstGeom>
        </p:spPr>
      </p:pic>
      <p:pic>
        <p:nvPicPr>
          <p:cNvPr id="15" name="14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6641712" y="2714626"/>
            <a:ext cx="1287810" cy="1733278"/>
          </a:xfrm>
          <a:prstGeom prst="rect">
            <a:avLst/>
          </a:prstGeom>
        </p:spPr>
      </p:pic>
      <p:pic>
        <p:nvPicPr>
          <p:cNvPr id="16" name="15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856190" y="1000114"/>
            <a:ext cx="1287810" cy="1733278"/>
          </a:xfrm>
          <a:prstGeom prst="rect">
            <a:avLst/>
          </a:prstGeom>
        </p:spPr>
      </p:pic>
      <p:pic>
        <p:nvPicPr>
          <p:cNvPr id="17" name="16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7856190" y="2714626"/>
            <a:ext cx="1287810" cy="1733278"/>
          </a:xfrm>
          <a:prstGeom prst="rect">
            <a:avLst/>
          </a:prstGeom>
        </p:spPr>
      </p:pic>
      <p:sp>
        <p:nvSpPr>
          <p:cNvPr id="18" name="17 Rectángulo"/>
          <p:cNvSpPr/>
          <p:nvPr/>
        </p:nvSpPr>
        <p:spPr>
          <a:xfrm>
            <a:off x="-214346" y="-142894"/>
            <a:ext cx="9429816" cy="542928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000"/>
                            </p:stCondLst>
                            <p:childTnLst>
                              <p:par>
                                <p:cTn id="9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a01db0bee23f23a4116c67f2e75318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428992" y="0"/>
            <a:ext cx="1157285" cy="1557604"/>
          </a:xfrm>
          <a:prstGeom prst="rect">
            <a:avLst/>
          </a:prstGeom>
        </p:spPr>
      </p:pic>
      <p:pic>
        <p:nvPicPr>
          <p:cNvPr id="5" name="4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429124" y="0"/>
            <a:ext cx="1119207" cy="1557604"/>
          </a:xfrm>
          <a:prstGeom prst="rect">
            <a:avLst/>
          </a:prstGeom>
        </p:spPr>
      </p:pic>
      <p:pic>
        <p:nvPicPr>
          <p:cNvPr id="6" name="5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928926" y="1214422"/>
            <a:ext cx="1157285" cy="1557604"/>
          </a:xfrm>
          <a:prstGeom prst="rect">
            <a:avLst/>
          </a:prstGeom>
        </p:spPr>
      </p:pic>
      <p:pic>
        <p:nvPicPr>
          <p:cNvPr id="7" name="6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857752" y="1285860"/>
            <a:ext cx="1119207" cy="1557604"/>
          </a:xfrm>
          <a:prstGeom prst="rect">
            <a:avLst/>
          </a:prstGeom>
        </p:spPr>
      </p:pic>
      <p:pic>
        <p:nvPicPr>
          <p:cNvPr id="8" name="7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428860" y="2428868"/>
            <a:ext cx="1157285" cy="1557604"/>
          </a:xfrm>
          <a:prstGeom prst="rect">
            <a:avLst/>
          </a:prstGeom>
        </p:spPr>
      </p:pic>
      <p:pic>
        <p:nvPicPr>
          <p:cNvPr id="9" name="8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5286380" y="2500306"/>
            <a:ext cx="1119207" cy="1557604"/>
          </a:xfrm>
          <a:prstGeom prst="rect">
            <a:avLst/>
          </a:prstGeom>
        </p:spPr>
      </p:pic>
      <p:pic>
        <p:nvPicPr>
          <p:cNvPr id="10" name="9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857356" y="3571876"/>
            <a:ext cx="1157285" cy="1557604"/>
          </a:xfrm>
          <a:prstGeom prst="rect">
            <a:avLst/>
          </a:prstGeom>
        </p:spPr>
      </p:pic>
      <p:pic>
        <p:nvPicPr>
          <p:cNvPr id="11" name="10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5786446" y="3714752"/>
            <a:ext cx="1119207" cy="1557604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214346" y="-142894"/>
            <a:ext cx="9429816" cy="542928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FF3399">
                <a:shade val="67500"/>
                <a:satMod val="115000"/>
              </a:srgbClr>
            </a:gs>
            <a:gs pos="100000">
              <a:srgbClr val="FF3399">
                <a:shade val="100000"/>
                <a:satMod val="115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f2a844a9df9822c96b112bf2246199f.jpg"/>
          <p:cNvPicPr>
            <a:picLocks noGrp="1" noChangeAspect="1"/>
          </p:cNvPicPr>
          <p:nvPr isPhoto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Imagen1ui8.png"/>
          <p:cNvPicPr>
            <a:picLocks noChangeAspect="1"/>
          </p:cNvPicPr>
          <p:nvPr/>
        </p:nvPicPr>
        <p:blipFill>
          <a:blip r:embed="rId3" cstate="print">
            <a:grayscl/>
            <a:lum contrast="40000"/>
          </a:blip>
          <a:stretch>
            <a:fillRect/>
          </a:stretch>
        </p:blipFill>
        <p:spPr>
          <a:xfrm rot="10002515">
            <a:off x="4479142" y="-121563"/>
            <a:ext cx="1646341" cy="1869855"/>
          </a:xfrm>
          <a:prstGeom prst="rect">
            <a:avLst/>
          </a:prstGeom>
        </p:spPr>
      </p:pic>
      <p:pic>
        <p:nvPicPr>
          <p:cNvPr id="5" name="4 Imagen" descr="Imagen1ui8.png"/>
          <p:cNvPicPr>
            <a:picLocks noChangeAspect="1"/>
          </p:cNvPicPr>
          <p:nvPr/>
        </p:nvPicPr>
        <p:blipFill>
          <a:blip r:embed="rId4" cstate="print">
            <a:grayscl/>
            <a:lum contrast="40000"/>
          </a:blip>
          <a:stretch>
            <a:fillRect/>
          </a:stretch>
        </p:blipFill>
        <p:spPr>
          <a:xfrm rot="12041433" flipH="1">
            <a:off x="2680116" y="-55414"/>
            <a:ext cx="1617479" cy="1717525"/>
          </a:xfrm>
          <a:prstGeom prst="rect">
            <a:avLst/>
          </a:prstGeom>
        </p:spPr>
      </p:pic>
      <p:pic>
        <p:nvPicPr>
          <p:cNvPr id="6" name="5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60093">
                <a:tint val="45000"/>
                <a:satMod val="400000"/>
              </a:srgbClr>
            </a:duotone>
            <a:lum bright="-30000" contrast="20000"/>
          </a:blip>
          <a:stretch>
            <a:fillRect/>
          </a:stretch>
        </p:blipFill>
        <p:spPr>
          <a:xfrm rot="10002515">
            <a:off x="4479138" y="708695"/>
            <a:ext cx="1646341" cy="1869855"/>
          </a:xfrm>
          <a:prstGeom prst="rect">
            <a:avLst/>
          </a:prstGeom>
        </p:spPr>
      </p:pic>
      <p:pic>
        <p:nvPicPr>
          <p:cNvPr id="7" name="6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D60093">
                <a:tint val="45000"/>
                <a:satMod val="400000"/>
              </a:srgbClr>
            </a:duotone>
            <a:lum bright="-30000" contrast="20000"/>
          </a:blip>
          <a:stretch>
            <a:fillRect/>
          </a:stretch>
        </p:blipFill>
        <p:spPr>
          <a:xfrm rot="12041433" flipH="1">
            <a:off x="2608680" y="1052479"/>
            <a:ext cx="1617479" cy="1717525"/>
          </a:xfrm>
          <a:prstGeom prst="rect">
            <a:avLst/>
          </a:prstGeom>
        </p:spPr>
      </p:pic>
      <p:pic>
        <p:nvPicPr>
          <p:cNvPr id="8" name="7 Imagen" descr="Imagen1ui8.png"/>
          <p:cNvPicPr>
            <a:picLocks noChangeAspect="1"/>
          </p:cNvPicPr>
          <p:nvPr/>
        </p:nvPicPr>
        <p:blipFill>
          <a:blip r:embed="rId3" cstate="print">
            <a:grayscl/>
            <a:lum contrast="40000"/>
          </a:blip>
          <a:stretch>
            <a:fillRect/>
          </a:stretch>
        </p:blipFill>
        <p:spPr>
          <a:xfrm rot="10002515">
            <a:off x="4479130" y="1859844"/>
            <a:ext cx="1646341" cy="1869855"/>
          </a:xfrm>
          <a:prstGeom prst="rect">
            <a:avLst/>
          </a:prstGeom>
        </p:spPr>
      </p:pic>
      <p:pic>
        <p:nvPicPr>
          <p:cNvPr id="9" name="8 Imagen" descr="Imagen1ui8.png"/>
          <p:cNvPicPr>
            <a:picLocks noChangeAspect="1"/>
          </p:cNvPicPr>
          <p:nvPr/>
        </p:nvPicPr>
        <p:blipFill>
          <a:blip r:embed="rId4" cstate="print">
            <a:grayscl/>
            <a:lum contrast="40000"/>
          </a:blip>
          <a:stretch>
            <a:fillRect/>
          </a:stretch>
        </p:blipFill>
        <p:spPr>
          <a:xfrm rot="12041433" flipH="1">
            <a:off x="2608672" y="2203628"/>
            <a:ext cx="1617479" cy="1717525"/>
          </a:xfrm>
          <a:prstGeom prst="rect">
            <a:avLst/>
          </a:prstGeom>
        </p:spPr>
      </p:pic>
      <p:pic>
        <p:nvPicPr>
          <p:cNvPr id="10" name="9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60093">
                <a:tint val="45000"/>
                <a:satMod val="400000"/>
              </a:srgbClr>
            </a:duotone>
            <a:lum bright="-30000" contrast="20000"/>
          </a:blip>
          <a:stretch>
            <a:fillRect/>
          </a:stretch>
        </p:blipFill>
        <p:spPr>
          <a:xfrm rot="10002515">
            <a:off x="4407698" y="2851835"/>
            <a:ext cx="1646341" cy="1869855"/>
          </a:xfrm>
          <a:prstGeom prst="rect">
            <a:avLst/>
          </a:prstGeom>
        </p:spPr>
      </p:pic>
      <p:pic>
        <p:nvPicPr>
          <p:cNvPr id="11" name="10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D60093">
                <a:tint val="45000"/>
                <a:satMod val="400000"/>
              </a:srgbClr>
            </a:duotone>
            <a:lum bright="-30000" contrast="20000"/>
          </a:blip>
          <a:stretch>
            <a:fillRect/>
          </a:stretch>
        </p:blipFill>
        <p:spPr>
          <a:xfrm rot="12041433" flipH="1">
            <a:off x="2537240" y="3195619"/>
            <a:ext cx="1617479" cy="1717525"/>
          </a:xfrm>
          <a:prstGeom prst="rect">
            <a:avLst/>
          </a:prstGeom>
        </p:spPr>
      </p:pic>
      <p:pic>
        <p:nvPicPr>
          <p:cNvPr id="12" name="11 Imagen" descr="Imagen1ui8.png"/>
          <p:cNvPicPr>
            <a:picLocks noChangeAspect="1"/>
          </p:cNvPicPr>
          <p:nvPr/>
        </p:nvPicPr>
        <p:blipFill>
          <a:blip r:embed="rId3" cstate="print">
            <a:grayscl/>
            <a:lum contrast="40000"/>
          </a:blip>
          <a:stretch>
            <a:fillRect/>
          </a:stretch>
        </p:blipFill>
        <p:spPr>
          <a:xfrm rot="10002515">
            <a:off x="4407692" y="3931545"/>
            <a:ext cx="1646341" cy="1869855"/>
          </a:xfrm>
          <a:prstGeom prst="rect">
            <a:avLst/>
          </a:prstGeom>
        </p:spPr>
      </p:pic>
      <p:pic>
        <p:nvPicPr>
          <p:cNvPr id="13" name="12 Imagen" descr="Imagen1ui8.png"/>
          <p:cNvPicPr>
            <a:picLocks noChangeAspect="1"/>
          </p:cNvPicPr>
          <p:nvPr/>
        </p:nvPicPr>
        <p:blipFill>
          <a:blip r:embed="rId4" cstate="print">
            <a:grayscl/>
            <a:lum contrast="40000"/>
          </a:blip>
          <a:stretch>
            <a:fillRect/>
          </a:stretch>
        </p:blipFill>
        <p:spPr>
          <a:xfrm rot="12041433" flipH="1">
            <a:off x="2608679" y="4087990"/>
            <a:ext cx="1617479" cy="1717525"/>
          </a:xfrm>
          <a:prstGeom prst="rect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-214346" y="-142894"/>
            <a:ext cx="9429816" cy="578647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63624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e2063c8ef98644989f923f59ee40e1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500431" y="-237620"/>
            <a:ext cx="2224020" cy="2786082"/>
          </a:xfrm>
          <a:prstGeom prst="rect">
            <a:avLst/>
          </a:prstGeom>
        </p:spPr>
      </p:pic>
      <p:pic>
        <p:nvPicPr>
          <p:cNvPr id="4" name="3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2239386">
            <a:off x="3113491" y="2523052"/>
            <a:ext cx="2224020" cy="2786082"/>
          </a:xfrm>
          <a:prstGeom prst="rect">
            <a:avLst/>
          </a:prstGeom>
        </p:spPr>
      </p:pic>
      <p:pic>
        <p:nvPicPr>
          <p:cNvPr id="5" name="4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6429205">
            <a:off x="4976157" y="1557249"/>
            <a:ext cx="2224020" cy="2786082"/>
          </a:xfrm>
          <a:prstGeom prst="rect">
            <a:avLst/>
          </a:prstGeom>
        </p:spPr>
      </p:pic>
      <p:pic>
        <p:nvPicPr>
          <p:cNvPr id="6" name="5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874405">
            <a:off x="2256983" y="945998"/>
            <a:ext cx="2224020" cy="2786082"/>
          </a:xfrm>
          <a:prstGeom prst="rect">
            <a:avLst/>
          </a:prstGeom>
        </p:spPr>
      </p:pic>
      <p:pic>
        <p:nvPicPr>
          <p:cNvPr id="7" name="6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3652518">
            <a:off x="4932376" y="590263"/>
            <a:ext cx="2224020" cy="2786082"/>
          </a:xfrm>
          <a:prstGeom prst="rect">
            <a:avLst/>
          </a:prstGeom>
        </p:spPr>
      </p:pic>
      <p:pic>
        <p:nvPicPr>
          <p:cNvPr id="8" name="7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9515282">
            <a:off x="4075115" y="2810127"/>
            <a:ext cx="2224020" cy="2786082"/>
          </a:xfrm>
          <a:prstGeom prst="rect">
            <a:avLst/>
          </a:prstGeom>
        </p:spPr>
      </p:pic>
      <p:pic>
        <p:nvPicPr>
          <p:cNvPr id="9" name="8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3786432">
            <a:off x="1955575" y="2189697"/>
            <a:ext cx="2224020" cy="2786082"/>
          </a:xfrm>
          <a:prstGeom prst="rect">
            <a:avLst/>
          </a:prstGeom>
        </p:spPr>
      </p:pic>
      <p:pic>
        <p:nvPicPr>
          <p:cNvPr id="10" name="9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7842372">
            <a:off x="2065065" y="211646"/>
            <a:ext cx="2224020" cy="2786082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214346" y="-142894"/>
            <a:ext cx="9429816" cy="542928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b22d8ddffe7a9bc8ee3b7961e4814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sc3admbolo_colorido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3786182" y="-357208"/>
            <a:ext cx="1733550" cy="1905000"/>
          </a:xfrm>
          <a:prstGeom prst="rect">
            <a:avLst/>
          </a:prstGeom>
        </p:spPr>
      </p:pic>
      <p:pic>
        <p:nvPicPr>
          <p:cNvPr id="5" name="4 Imagen" descr="sc3admbolo_colorido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3786182" y="3500444"/>
            <a:ext cx="1733550" cy="1905000"/>
          </a:xfrm>
          <a:prstGeom prst="rect">
            <a:avLst/>
          </a:prstGeom>
        </p:spPr>
      </p:pic>
      <p:pic>
        <p:nvPicPr>
          <p:cNvPr id="6" name="5 Imagen" descr="sc3admbolo_colorido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1785918" y="1643056"/>
            <a:ext cx="1733550" cy="1905000"/>
          </a:xfrm>
          <a:prstGeom prst="rect">
            <a:avLst/>
          </a:prstGeom>
        </p:spPr>
      </p:pic>
      <p:pic>
        <p:nvPicPr>
          <p:cNvPr id="7" name="6 Imagen" descr="sc3admbolo_colorido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5643570" y="1643056"/>
            <a:ext cx="1733550" cy="1905000"/>
          </a:xfrm>
          <a:prstGeom prst="rect">
            <a:avLst/>
          </a:prstGeom>
        </p:spPr>
      </p:pic>
      <p:pic>
        <p:nvPicPr>
          <p:cNvPr id="8" name="7 Imagen" descr="sc3admbolo_colorido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5214942" y="357172"/>
            <a:ext cx="1733550" cy="1905000"/>
          </a:xfrm>
          <a:prstGeom prst="rect">
            <a:avLst/>
          </a:prstGeom>
        </p:spPr>
      </p:pic>
      <p:pic>
        <p:nvPicPr>
          <p:cNvPr id="9" name="8 Imagen" descr="sc3admbolo_colorido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2357422" y="285734"/>
            <a:ext cx="1733550" cy="1905000"/>
          </a:xfrm>
          <a:prstGeom prst="rect">
            <a:avLst/>
          </a:prstGeom>
        </p:spPr>
      </p:pic>
      <p:pic>
        <p:nvPicPr>
          <p:cNvPr id="10" name="9 Imagen" descr="sc3admbolo_colorido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2428860" y="2928940"/>
            <a:ext cx="1733550" cy="1905000"/>
          </a:xfrm>
          <a:prstGeom prst="rect">
            <a:avLst/>
          </a:prstGeom>
        </p:spPr>
      </p:pic>
      <p:pic>
        <p:nvPicPr>
          <p:cNvPr id="11" name="10 Imagen" descr="sc3admbolo_colorido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5143504" y="2928940"/>
            <a:ext cx="1733550" cy="1905000"/>
          </a:xfrm>
          <a:prstGeom prst="rect">
            <a:avLst/>
          </a:prstGeom>
        </p:spPr>
      </p:pic>
      <p:pic>
        <p:nvPicPr>
          <p:cNvPr id="12" name="11 Imagen" descr="JJJJ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3857620" y="1785932"/>
            <a:ext cx="1500198" cy="1500198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214346" y="-142894"/>
            <a:ext cx="9429816" cy="542928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5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F261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fe5a8c50b48a5e01ce9725dab09b75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-142894"/>
            <a:ext cx="9144000" cy="528639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>
            <a:off x="1714480" y="-214332"/>
            <a:ext cx="5357850" cy="5857916"/>
          </a:xfrm>
          <a:prstGeom prst="diamond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30000"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Rombo"/>
          <p:cNvSpPr/>
          <p:nvPr/>
        </p:nvSpPr>
        <p:spPr>
          <a:xfrm>
            <a:off x="1714480" y="285734"/>
            <a:ext cx="5357850" cy="4786346"/>
          </a:xfrm>
          <a:prstGeom prst="diamond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30000"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Rombo"/>
          <p:cNvSpPr/>
          <p:nvPr/>
        </p:nvSpPr>
        <p:spPr>
          <a:xfrm>
            <a:off x="1714480" y="785800"/>
            <a:ext cx="5357850" cy="3857652"/>
          </a:xfrm>
          <a:prstGeom prst="diamond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30000"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-214346" y="-142894"/>
            <a:ext cx="9429816" cy="578647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0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0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0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8" presetClass="exit" presetSubtype="32" fill="hold" grpId="4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out)">
                                      <p:cBhvr>
                                        <p:cTn id="4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out)">
                                      <p:cBhvr>
                                        <p:cTn id="4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out)">
                                      <p:cBhvr>
                                        <p:cTn id="5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0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2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6362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1fb617c29767c44563932c1a9694f9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0" y="0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7643834" y="0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785786" y="1285860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6858016" y="1285860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5929322" y="2428868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1571604" y="2428868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2357422" y="3571876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5000628" y="3571876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2" name="11 Rectángulo"/>
          <p:cNvSpPr/>
          <p:nvPr/>
        </p:nvSpPr>
        <p:spPr>
          <a:xfrm>
            <a:off x="-214346" y="-142894"/>
            <a:ext cx="9429816" cy="650085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153313"/>
            </a:gs>
            <a:gs pos="50000">
              <a:srgbClr val="9CB86E"/>
            </a:gs>
            <a:gs pos="100000">
              <a:srgbClr val="156B13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5d1da122d40d61e7b39d600e3636a3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20000"/>
          </a:blip>
          <a:srcRect t="12384" r="-18750" b="13315"/>
          <a:stretch>
            <a:fillRect/>
          </a:stretch>
        </p:blipFill>
        <p:spPr>
          <a:xfrm>
            <a:off x="4429124" y="0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4" name="3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20000"/>
          </a:blip>
          <a:srcRect t="12384" r="-18750" b="13315"/>
          <a:stretch>
            <a:fillRect/>
          </a:stretch>
        </p:blipFill>
        <p:spPr>
          <a:xfrm flipH="1">
            <a:off x="2071670" y="0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20000"/>
          </a:blip>
          <a:srcRect t="12384" r="-18750" b="13315"/>
          <a:stretch>
            <a:fillRect/>
          </a:stretch>
        </p:blipFill>
        <p:spPr>
          <a:xfrm>
            <a:off x="4429124" y="428604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20000"/>
          </a:blip>
          <a:srcRect t="12384" r="-18750" b="13315"/>
          <a:stretch>
            <a:fillRect/>
          </a:stretch>
        </p:blipFill>
        <p:spPr>
          <a:xfrm flipH="1">
            <a:off x="2071670" y="428604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7" name="6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20000"/>
          </a:blip>
          <a:srcRect t="12384" r="-18750" b="13315"/>
          <a:stretch>
            <a:fillRect/>
          </a:stretch>
        </p:blipFill>
        <p:spPr>
          <a:xfrm>
            <a:off x="4429124" y="857256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8" name="7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20000"/>
          </a:blip>
          <a:srcRect t="12384" r="-18750" b="13315"/>
          <a:stretch>
            <a:fillRect/>
          </a:stretch>
        </p:blipFill>
        <p:spPr>
          <a:xfrm flipH="1">
            <a:off x="2071670" y="857256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9" name="8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20000"/>
          </a:blip>
          <a:srcRect t="12384" r="-18750" b="13315"/>
          <a:stretch>
            <a:fillRect/>
          </a:stretch>
        </p:blipFill>
        <p:spPr>
          <a:xfrm>
            <a:off x="4429124" y="1285860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0" name="9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20000"/>
          </a:blip>
          <a:srcRect t="12384" r="-18750" b="13315"/>
          <a:stretch>
            <a:fillRect/>
          </a:stretch>
        </p:blipFill>
        <p:spPr>
          <a:xfrm flipH="1">
            <a:off x="2071670" y="1285860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1" name="10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20000"/>
          </a:blip>
          <a:srcRect t="12384" r="-18750" b="13315"/>
          <a:stretch>
            <a:fillRect/>
          </a:stretch>
        </p:blipFill>
        <p:spPr>
          <a:xfrm>
            <a:off x="4429124" y="1714512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2" name="11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20000"/>
          </a:blip>
          <a:srcRect t="12384" r="-18750" b="13315"/>
          <a:stretch>
            <a:fillRect/>
          </a:stretch>
        </p:blipFill>
        <p:spPr>
          <a:xfrm flipH="1">
            <a:off x="2071670" y="1714512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3" name="12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20000"/>
          </a:blip>
          <a:srcRect t="12384" r="-18750" b="13315"/>
          <a:stretch>
            <a:fillRect/>
          </a:stretch>
        </p:blipFill>
        <p:spPr>
          <a:xfrm>
            <a:off x="4429124" y="2143116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4" name="13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20000"/>
          </a:blip>
          <a:srcRect t="12384" r="-18750" b="13315"/>
          <a:stretch>
            <a:fillRect/>
          </a:stretch>
        </p:blipFill>
        <p:spPr>
          <a:xfrm flipH="1">
            <a:off x="2071670" y="2143116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5" name="14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20000"/>
          </a:blip>
          <a:srcRect t="12384" r="-18750" b="13315"/>
          <a:stretch>
            <a:fillRect/>
          </a:stretch>
        </p:blipFill>
        <p:spPr>
          <a:xfrm>
            <a:off x="4429124" y="2571768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6" name="15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20000"/>
          </a:blip>
          <a:srcRect t="12384" r="-18750" b="13315"/>
          <a:stretch>
            <a:fillRect/>
          </a:stretch>
        </p:blipFill>
        <p:spPr>
          <a:xfrm flipH="1">
            <a:off x="2071670" y="2571768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7" name="16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20000"/>
          </a:blip>
          <a:srcRect t="12384" r="-18750" b="13315"/>
          <a:stretch>
            <a:fillRect/>
          </a:stretch>
        </p:blipFill>
        <p:spPr>
          <a:xfrm>
            <a:off x="4429124" y="3000372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8" name="17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20000"/>
          </a:blip>
          <a:srcRect t="12384" r="-18750" b="13315"/>
          <a:stretch>
            <a:fillRect/>
          </a:stretch>
        </p:blipFill>
        <p:spPr>
          <a:xfrm flipH="1">
            <a:off x="2071670" y="3000372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9" name="18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20000"/>
          </a:blip>
          <a:srcRect t="12384" r="-18750" b="13315"/>
          <a:stretch>
            <a:fillRect/>
          </a:stretch>
        </p:blipFill>
        <p:spPr>
          <a:xfrm>
            <a:off x="4357686" y="3429012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0" name="19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20000"/>
          </a:blip>
          <a:srcRect t="12384" r="-18750" b="13315"/>
          <a:stretch>
            <a:fillRect/>
          </a:stretch>
        </p:blipFill>
        <p:spPr>
          <a:xfrm flipH="1">
            <a:off x="2000232" y="3429012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1" name="20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20000"/>
          </a:blip>
          <a:srcRect t="12384" r="-18750" b="13315"/>
          <a:stretch>
            <a:fillRect/>
          </a:stretch>
        </p:blipFill>
        <p:spPr>
          <a:xfrm>
            <a:off x="4357686" y="3857616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2" name="21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20000"/>
          </a:blip>
          <a:srcRect t="12384" r="-18750" b="13315"/>
          <a:stretch>
            <a:fillRect/>
          </a:stretch>
        </p:blipFill>
        <p:spPr>
          <a:xfrm flipH="1">
            <a:off x="2000232" y="3857616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3" name="22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20000"/>
          </a:blip>
          <a:srcRect t="12384" r="-18750" b="13315"/>
          <a:stretch>
            <a:fillRect/>
          </a:stretch>
        </p:blipFill>
        <p:spPr>
          <a:xfrm>
            <a:off x="4357686" y="4286268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4" name="23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20000"/>
          </a:blip>
          <a:srcRect t="12384" r="-18750" b="13315"/>
          <a:stretch>
            <a:fillRect/>
          </a:stretch>
        </p:blipFill>
        <p:spPr>
          <a:xfrm flipH="1">
            <a:off x="2000232" y="4286268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5" name="24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20000"/>
          </a:blip>
          <a:srcRect t="12384" r="-18750" b="13315"/>
          <a:stretch>
            <a:fillRect/>
          </a:stretch>
        </p:blipFill>
        <p:spPr>
          <a:xfrm>
            <a:off x="4357686" y="4714872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6" name="25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20000"/>
          </a:blip>
          <a:srcRect t="12384" r="-18750" b="13315"/>
          <a:stretch>
            <a:fillRect/>
          </a:stretch>
        </p:blipFill>
        <p:spPr>
          <a:xfrm flipH="1">
            <a:off x="2000232" y="4714872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27" name="26 Rectángulo"/>
          <p:cNvSpPr/>
          <p:nvPr/>
        </p:nvSpPr>
        <p:spPr>
          <a:xfrm>
            <a:off x="-214346" y="-142894"/>
            <a:ext cx="9429816" cy="621510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2000"/>
                            </p:stCondLst>
                            <p:childTnLst>
                              <p:par>
                                <p:cTn id="15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45044_flamingi_staw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t="5555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9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1987240" flipH="1">
            <a:off x="2454320" y="1700474"/>
            <a:ext cx="1888216" cy="1568984"/>
          </a:xfrm>
          <a:prstGeom prst="rect">
            <a:avLst/>
          </a:prstGeom>
        </p:spPr>
      </p:pic>
      <p:pic>
        <p:nvPicPr>
          <p:cNvPr id="4" name="3 Imagen" descr="Imagen9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6407807" flipH="1">
            <a:off x="3794484" y="703209"/>
            <a:ext cx="1888216" cy="1568984"/>
          </a:xfrm>
          <a:prstGeom prst="rect">
            <a:avLst/>
          </a:prstGeom>
        </p:spPr>
      </p:pic>
      <p:pic>
        <p:nvPicPr>
          <p:cNvPr id="5" name="4 Imagen" descr="Imagen9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18261448" flipH="1">
            <a:off x="3451005" y="2866506"/>
            <a:ext cx="1888216" cy="1568984"/>
          </a:xfrm>
          <a:prstGeom prst="rect">
            <a:avLst/>
          </a:prstGeom>
        </p:spPr>
      </p:pic>
      <p:pic>
        <p:nvPicPr>
          <p:cNvPr id="6" name="5 Imagen" descr="Imagen9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9774309" flipH="1">
            <a:off x="4618018" y="1100103"/>
            <a:ext cx="1888216" cy="1568984"/>
          </a:xfrm>
          <a:prstGeom prst="rect">
            <a:avLst/>
          </a:prstGeom>
        </p:spPr>
      </p:pic>
      <p:pic>
        <p:nvPicPr>
          <p:cNvPr id="7" name="6 Imagen" descr="Imagen9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4406003" flipH="1">
            <a:off x="2791625" y="915594"/>
            <a:ext cx="1888216" cy="1568984"/>
          </a:xfrm>
          <a:prstGeom prst="rect">
            <a:avLst/>
          </a:prstGeom>
        </p:spPr>
      </p:pic>
      <p:pic>
        <p:nvPicPr>
          <p:cNvPr id="8" name="7 Imagen" descr="Imagen9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flipH="1">
            <a:off x="2643174" y="2357436"/>
            <a:ext cx="1888216" cy="1568984"/>
          </a:xfrm>
          <a:prstGeom prst="rect">
            <a:avLst/>
          </a:prstGeom>
        </p:spPr>
      </p:pic>
      <p:pic>
        <p:nvPicPr>
          <p:cNvPr id="9" name="8 Imagen" descr="Imagen9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13188086" flipH="1">
            <a:off x="4641081" y="1851300"/>
            <a:ext cx="1888216" cy="1568984"/>
          </a:xfrm>
          <a:prstGeom prst="rect">
            <a:avLst/>
          </a:prstGeom>
        </p:spPr>
      </p:pic>
      <p:pic>
        <p:nvPicPr>
          <p:cNvPr id="10" name="9 Imagen" descr="Imagen9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15195806" flipH="1">
            <a:off x="4293839" y="2631533"/>
            <a:ext cx="1888216" cy="1568984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214346" y="-142894"/>
            <a:ext cx="9429816" cy="542928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6860b56a273cccce8cd91b8575818b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30000"/>
          </a:blip>
          <a:stretch>
            <a:fillRect/>
          </a:stretch>
        </p:blipFill>
        <p:spPr>
          <a:xfrm rot="5400000">
            <a:off x="4703009" y="11935"/>
            <a:ext cx="1785858" cy="1905000"/>
          </a:xfrm>
          <a:prstGeom prst="rect">
            <a:avLst/>
          </a:prstGeom>
          <a:effectLst/>
        </p:spPr>
      </p:pic>
      <p:pic>
        <p:nvPicPr>
          <p:cNvPr id="4" name="3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30000"/>
          </a:blip>
          <a:stretch>
            <a:fillRect/>
          </a:stretch>
        </p:blipFill>
        <p:spPr>
          <a:xfrm rot="5400000" flipV="1">
            <a:off x="2736050" y="-21438"/>
            <a:ext cx="1885950" cy="1928826"/>
          </a:xfrm>
          <a:prstGeom prst="rect">
            <a:avLst/>
          </a:prstGeom>
          <a:effectLst/>
        </p:spPr>
      </p:pic>
      <p:pic>
        <p:nvPicPr>
          <p:cNvPr id="5" name="4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30000"/>
          </a:blip>
          <a:stretch>
            <a:fillRect/>
          </a:stretch>
        </p:blipFill>
        <p:spPr>
          <a:xfrm rot="5400000">
            <a:off x="4703009" y="1369165"/>
            <a:ext cx="1785858" cy="1905000"/>
          </a:xfrm>
          <a:prstGeom prst="rect">
            <a:avLst/>
          </a:prstGeom>
          <a:effectLst/>
        </p:spPr>
      </p:pic>
      <p:pic>
        <p:nvPicPr>
          <p:cNvPr id="6" name="5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30000"/>
          </a:blip>
          <a:stretch>
            <a:fillRect/>
          </a:stretch>
        </p:blipFill>
        <p:spPr>
          <a:xfrm rot="5400000" flipV="1">
            <a:off x="2736050" y="1335792"/>
            <a:ext cx="1885950" cy="1928826"/>
          </a:xfrm>
          <a:prstGeom prst="rect">
            <a:avLst/>
          </a:prstGeom>
          <a:effectLst/>
        </p:spPr>
      </p:pic>
      <p:pic>
        <p:nvPicPr>
          <p:cNvPr id="7" name="6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30000"/>
          </a:blip>
          <a:stretch>
            <a:fillRect/>
          </a:stretch>
        </p:blipFill>
        <p:spPr>
          <a:xfrm rot="5400000">
            <a:off x="4631571" y="2583703"/>
            <a:ext cx="1785858" cy="1905000"/>
          </a:xfrm>
          <a:prstGeom prst="rect">
            <a:avLst/>
          </a:prstGeom>
          <a:effectLst/>
        </p:spPr>
      </p:pic>
      <p:pic>
        <p:nvPicPr>
          <p:cNvPr id="8" name="7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30000"/>
          </a:blip>
          <a:stretch>
            <a:fillRect/>
          </a:stretch>
        </p:blipFill>
        <p:spPr>
          <a:xfrm rot="5400000" flipV="1">
            <a:off x="2664612" y="2550330"/>
            <a:ext cx="1885950" cy="1928826"/>
          </a:xfrm>
          <a:prstGeom prst="rect">
            <a:avLst/>
          </a:prstGeom>
          <a:effectLst/>
        </p:spPr>
      </p:pic>
      <p:pic>
        <p:nvPicPr>
          <p:cNvPr id="9" name="8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30000"/>
          </a:blip>
          <a:stretch>
            <a:fillRect/>
          </a:stretch>
        </p:blipFill>
        <p:spPr>
          <a:xfrm rot="5400000">
            <a:off x="4631571" y="3940933"/>
            <a:ext cx="1785858" cy="1905000"/>
          </a:xfrm>
          <a:prstGeom prst="rect">
            <a:avLst/>
          </a:prstGeom>
          <a:effectLst/>
        </p:spPr>
      </p:pic>
      <p:pic>
        <p:nvPicPr>
          <p:cNvPr id="10" name="9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30000"/>
          </a:blip>
          <a:stretch>
            <a:fillRect/>
          </a:stretch>
        </p:blipFill>
        <p:spPr>
          <a:xfrm rot="5400000" flipV="1">
            <a:off x="2664612" y="3907560"/>
            <a:ext cx="1885950" cy="1928826"/>
          </a:xfrm>
          <a:prstGeom prst="rect">
            <a:avLst/>
          </a:prstGeom>
          <a:effectLst/>
        </p:spPr>
      </p:pic>
      <p:sp>
        <p:nvSpPr>
          <p:cNvPr id="11" name="10 Rectángulo"/>
          <p:cNvSpPr/>
          <p:nvPr/>
        </p:nvSpPr>
        <p:spPr>
          <a:xfrm>
            <a:off x="-214346" y="-142894"/>
            <a:ext cx="9429816" cy="585791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153313"/>
            </a:gs>
            <a:gs pos="50000">
              <a:srgbClr val="9CB86E"/>
            </a:gs>
            <a:gs pos="100000">
              <a:srgbClr val="156B13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9860_dziewczynka_ogrod_kosze_roz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21379986">
            <a:off x="4355773" y="-22105"/>
            <a:ext cx="3850789" cy="2297446"/>
          </a:xfrm>
          <a:prstGeom prst="rect">
            <a:avLst/>
          </a:prstGeom>
          <a:effectLst/>
        </p:spPr>
      </p:pic>
      <p:pic>
        <p:nvPicPr>
          <p:cNvPr id="4" name="3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205940" flipV="1">
            <a:off x="4356226" y="2577461"/>
            <a:ext cx="3918421" cy="2241888"/>
          </a:xfrm>
          <a:prstGeom prst="rect">
            <a:avLst/>
          </a:prstGeom>
          <a:effectLst/>
        </p:spPr>
      </p:pic>
      <p:pic>
        <p:nvPicPr>
          <p:cNvPr id="5" name="4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0800000">
            <a:off x="642910" y="2462175"/>
            <a:ext cx="3857652" cy="2214578"/>
          </a:xfrm>
          <a:prstGeom prst="rect">
            <a:avLst/>
          </a:prstGeom>
          <a:effectLst/>
        </p:spPr>
      </p:pic>
      <p:pic>
        <p:nvPicPr>
          <p:cNvPr id="6" name="5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0800000" flipV="1">
            <a:off x="635121" y="0"/>
            <a:ext cx="3918421" cy="2348483"/>
          </a:xfrm>
          <a:prstGeom prst="rect">
            <a:avLst/>
          </a:prstGeom>
          <a:effectLst/>
        </p:spPr>
      </p:pic>
      <p:sp>
        <p:nvSpPr>
          <p:cNvPr id="7" name="6 Rectángulo"/>
          <p:cNvSpPr/>
          <p:nvPr/>
        </p:nvSpPr>
        <p:spPr>
          <a:xfrm>
            <a:off x="-214346" y="-142894"/>
            <a:ext cx="9429816" cy="542928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153313"/>
            </a:gs>
            <a:gs pos="50000">
              <a:srgbClr val="9CB86E"/>
            </a:gs>
            <a:gs pos="100000">
              <a:srgbClr val="156B13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43591_lodka_dom_jezioro_la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83762" y="1000114"/>
            <a:ext cx="1287810" cy="1733278"/>
          </a:xfrm>
          <a:prstGeom prst="rect">
            <a:avLst/>
          </a:prstGeom>
        </p:spPr>
      </p:pic>
      <p:pic>
        <p:nvPicPr>
          <p:cNvPr id="4" name="3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283762" y="2714626"/>
            <a:ext cx="1287810" cy="1733278"/>
          </a:xfrm>
          <a:prstGeom prst="rect">
            <a:avLst/>
          </a:prstGeom>
        </p:spPr>
      </p:pic>
      <p:pic>
        <p:nvPicPr>
          <p:cNvPr id="5" name="4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569614" y="1000114"/>
            <a:ext cx="1287810" cy="1733278"/>
          </a:xfrm>
          <a:prstGeom prst="rect">
            <a:avLst/>
          </a:prstGeom>
        </p:spPr>
      </p:pic>
      <p:pic>
        <p:nvPicPr>
          <p:cNvPr id="6" name="5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1569614" y="2714626"/>
            <a:ext cx="1287810" cy="1733278"/>
          </a:xfrm>
          <a:prstGeom prst="rect">
            <a:avLst/>
          </a:prstGeom>
        </p:spPr>
      </p:pic>
      <p:pic>
        <p:nvPicPr>
          <p:cNvPr id="7" name="6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784092" y="1000114"/>
            <a:ext cx="1287810" cy="1733278"/>
          </a:xfrm>
          <a:prstGeom prst="rect">
            <a:avLst/>
          </a:prstGeom>
        </p:spPr>
      </p:pic>
      <p:pic>
        <p:nvPicPr>
          <p:cNvPr id="8" name="7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2784092" y="2714626"/>
            <a:ext cx="1287810" cy="1733278"/>
          </a:xfrm>
          <a:prstGeom prst="rect">
            <a:avLst/>
          </a:prstGeom>
        </p:spPr>
      </p:pic>
      <p:pic>
        <p:nvPicPr>
          <p:cNvPr id="9" name="8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069944" y="1000114"/>
            <a:ext cx="1287810" cy="1733278"/>
          </a:xfrm>
          <a:prstGeom prst="rect">
            <a:avLst/>
          </a:prstGeom>
        </p:spPr>
      </p:pic>
      <p:pic>
        <p:nvPicPr>
          <p:cNvPr id="10" name="9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4069944" y="2714626"/>
            <a:ext cx="1287810" cy="1733278"/>
          </a:xfrm>
          <a:prstGeom prst="rect">
            <a:avLst/>
          </a:prstGeom>
        </p:spPr>
      </p:pic>
      <p:pic>
        <p:nvPicPr>
          <p:cNvPr id="11" name="10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355860" y="1000114"/>
            <a:ext cx="1287810" cy="1733278"/>
          </a:xfrm>
          <a:prstGeom prst="rect">
            <a:avLst/>
          </a:prstGeom>
        </p:spPr>
      </p:pic>
      <p:pic>
        <p:nvPicPr>
          <p:cNvPr id="12" name="11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5355860" y="2714626"/>
            <a:ext cx="1287810" cy="1733278"/>
          </a:xfrm>
          <a:prstGeom prst="rect">
            <a:avLst/>
          </a:prstGeom>
        </p:spPr>
      </p:pic>
      <p:pic>
        <p:nvPicPr>
          <p:cNvPr id="13" name="12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641712" y="1000114"/>
            <a:ext cx="1287810" cy="1733278"/>
          </a:xfrm>
          <a:prstGeom prst="rect">
            <a:avLst/>
          </a:prstGeom>
        </p:spPr>
      </p:pic>
      <p:pic>
        <p:nvPicPr>
          <p:cNvPr id="14" name="13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6641712" y="2714626"/>
            <a:ext cx="1287810" cy="1733278"/>
          </a:xfrm>
          <a:prstGeom prst="rect">
            <a:avLst/>
          </a:prstGeom>
        </p:spPr>
      </p:pic>
      <p:pic>
        <p:nvPicPr>
          <p:cNvPr id="15" name="14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856190" y="1000114"/>
            <a:ext cx="1287810" cy="1733278"/>
          </a:xfrm>
          <a:prstGeom prst="rect">
            <a:avLst/>
          </a:prstGeom>
        </p:spPr>
      </p:pic>
      <p:pic>
        <p:nvPicPr>
          <p:cNvPr id="16" name="15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7856190" y="2714626"/>
            <a:ext cx="1287810" cy="1733278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214346" y="-142894"/>
            <a:ext cx="9429816" cy="542928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000"/>
                            </p:stCondLst>
                            <p:childTnLst>
                              <p:par>
                                <p:cTn id="9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46983_dziecko_psy_ksiazk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ui8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002515">
            <a:off x="4479142" y="-121563"/>
            <a:ext cx="1646341" cy="1869855"/>
          </a:xfrm>
          <a:prstGeom prst="rect">
            <a:avLst/>
          </a:prstGeom>
        </p:spPr>
      </p:pic>
      <p:pic>
        <p:nvPicPr>
          <p:cNvPr id="4" name="3 Imagen" descr="Imagen1ui8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2041433" flipH="1">
            <a:off x="2680116" y="-55414"/>
            <a:ext cx="1617479" cy="1717525"/>
          </a:xfrm>
          <a:prstGeom prst="rect">
            <a:avLst/>
          </a:prstGeom>
        </p:spPr>
      </p:pic>
      <p:pic>
        <p:nvPicPr>
          <p:cNvPr id="5" name="4 Imagen" descr="Imagen1ui8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002515">
            <a:off x="4479138" y="708695"/>
            <a:ext cx="1646341" cy="1869855"/>
          </a:xfrm>
          <a:prstGeom prst="rect">
            <a:avLst/>
          </a:prstGeom>
        </p:spPr>
      </p:pic>
      <p:pic>
        <p:nvPicPr>
          <p:cNvPr id="6" name="5 Imagen" descr="Imagen1ui8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2041433" flipH="1">
            <a:off x="2608680" y="1052479"/>
            <a:ext cx="1617479" cy="1717525"/>
          </a:xfrm>
          <a:prstGeom prst="rect">
            <a:avLst/>
          </a:prstGeom>
        </p:spPr>
      </p:pic>
      <p:pic>
        <p:nvPicPr>
          <p:cNvPr id="7" name="6 Imagen" descr="Imagen1ui8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002515">
            <a:off x="4479130" y="1859844"/>
            <a:ext cx="1646341" cy="1869855"/>
          </a:xfrm>
          <a:prstGeom prst="rect">
            <a:avLst/>
          </a:prstGeom>
        </p:spPr>
      </p:pic>
      <p:pic>
        <p:nvPicPr>
          <p:cNvPr id="8" name="7 Imagen" descr="Imagen1ui8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2041433" flipH="1">
            <a:off x="2608672" y="2203628"/>
            <a:ext cx="1617479" cy="1717525"/>
          </a:xfrm>
          <a:prstGeom prst="rect">
            <a:avLst/>
          </a:prstGeom>
        </p:spPr>
      </p:pic>
      <p:pic>
        <p:nvPicPr>
          <p:cNvPr id="9" name="8 Imagen" descr="Imagen1ui8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002515">
            <a:off x="4407698" y="2851835"/>
            <a:ext cx="1646341" cy="1869855"/>
          </a:xfrm>
          <a:prstGeom prst="rect">
            <a:avLst/>
          </a:prstGeom>
        </p:spPr>
      </p:pic>
      <p:pic>
        <p:nvPicPr>
          <p:cNvPr id="10" name="9 Imagen" descr="Imagen1ui8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2041433" flipH="1">
            <a:off x="2537240" y="3195619"/>
            <a:ext cx="1617479" cy="1717525"/>
          </a:xfrm>
          <a:prstGeom prst="rect">
            <a:avLst/>
          </a:prstGeom>
        </p:spPr>
      </p:pic>
      <p:pic>
        <p:nvPicPr>
          <p:cNvPr id="11" name="10 Imagen" descr="Imagen1ui8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002515">
            <a:off x="4407692" y="3931545"/>
            <a:ext cx="1646341" cy="1869855"/>
          </a:xfrm>
          <a:prstGeom prst="rect">
            <a:avLst/>
          </a:prstGeom>
        </p:spPr>
      </p:pic>
      <p:pic>
        <p:nvPicPr>
          <p:cNvPr id="12" name="11 Imagen" descr="Imagen1ui8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2041433" flipH="1">
            <a:off x="2608679" y="4087990"/>
            <a:ext cx="1617479" cy="1717525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214346" y="-142894"/>
            <a:ext cx="9429816" cy="578647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61755_kobieta_czerwona_suknia_skaly_kamienie_morze_zachod_slonc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>
            <a:off x="1714480" y="-214332"/>
            <a:ext cx="5357850" cy="5857916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Rombo"/>
          <p:cNvSpPr/>
          <p:nvPr/>
        </p:nvSpPr>
        <p:spPr>
          <a:xfrm>
            <a:off x="1714480" y="285734"/>
            <a:ext cx="5357850" cy="4786346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Rombo"/>
          <p:cNvSpPr/>
          <p:nvPr/>
        </p:nvSpPr>
        <p:spPr>
          <a:xfrm>
            <a:off x="1714480" y="785800"/>
            <a:ext cx="5357850" cy="3857652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-214346" y="-142894"/>
            <a:ext cx="9429816" cy="5643602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0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0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0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8" presetClass="exit" presetSubtype="32" fill="hold" grpId="4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out)">
                                      <p:cBhvr>
                                        <p:cTn id="4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out)">
                                      <p:cBhvr>
                                        <p:cTn id="4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out)">
                                      <p:cBhvr>
                                        <p:cTn id="5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0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2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331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48456_mostek_jesien_gory_las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00431" y="-237620"/>
            <a:ext cx="2224020" cy="2786082"/>
          </a:xfrm>
          <a:prstGeom prst="rect">
            <a:avLst/>
          </a:prstGeom>
        </p:spPr>
      </p:pic>
      <p:pic>
        <p:nvPicPr>
          <p:cNvPr id="4" name="3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2239386">
            <a:off x="3113491" y="2523052"/>
            <a:ext cx="2224020" cy="2786082"/>
          </a:xfrm>
          <a:prstGeom prst="rect">
            <a:avLst/>
          </a:prstGeom>
        </p:spPr>
      </p:pic>
      <p:pic>
        <p:nvPicPr>
          <p:cNvPr id="5" name="4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6429205">
            <a:off x="4976157" y="1557249"/>
            <a:ext cx="2224020" cy="2786082"/>
          </a:xfrm>
          <a:prstGeom prst="rect">
            <a:avLst/>
          </a:prstGeom>
        </p:spPr>
      </p:pic>
      <p:pic>
        <p:nvPicPr>
          <p:cNvPr id="6" name="5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874405">
            <a:off x="2256983" y="945998"/>
            <a:ext cx="2224020" cy="2786082"/>
          </a:xfrm>
          <a:prstGeom prst="rect">
            <a:avLst/>
          </a:prstGeom>
        </p:spPr>
      </p:pic>
      <p:pic>
        <p:nvPicPr>
          <p:cNvPr id="7" name="6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3652518">
            <a:off x="4932376" y="590263"/>
            <a:ext cx="2224020" cy="2786082"/>
          </a:xfrm>
          <a:prstGeom prst="rect">
            <a:avLst/>
          </a:prstGeom>
        </p:spPr>
      </p:pic>
      <p:pic>
        <p:nvPicPr>
          <p:cNvPr id="8" name="7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9515282">
            <a:off x="4075115" y="2810127"/>
            <a:ext cx="2224020" cy="2786082"/>
          </a:xfrm>
          <a:prstGeom prst="rect">
            <a:avLst/>
          </a:prstGeom>
        </p:spPr>
      </p:pic>
      <p:pic>
        <p:nvPicPr>
          <p:cNvPr id="9" name="8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3786432">
            <a:off x="1955575" y="2189697"/>
            <a:ext cx="2224020" cy="2786082"/>
          </a:xfrm>
          <a:prstGeom prst="rect">
            <a:avLst/>
          </a:prstGeom>
        </p:spPr>
      </p:pic>
      <p:pic>
        <p:nvPicPr>
          <p:cNvPr id="10" name="9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7842372">
            <a:off x="2065065" y="211646"/>
            <a:ext cx="2224020" cy="2786082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214346" y="-142894"/>
            <a:ext cx="9429816" cy="542928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331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65150_blondynka_biala_suknia_rafandynka_las_bokeh_rozmyci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0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643834" y="0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85786" y="1285860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858016" y="1285860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929322" y="2428868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571604" y="2428868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357422" y="3571876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000628" y="3571876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2" name="11 Rectángulo"/>
          <p:cNvSpPr/>
          <p:nvPr/>
        </p:nvSpPr>
        <p:spPr>
          <a:xfrm>
            <a:off x="-214346" y="-142894"/>
            <a:ext cx="9429816" cy="628654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65743_lezaca_kobieta_twarz_kwiaty_lizak_parasol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t="12384" r="-18750" b="13315"/>
          <a:stretch>
            <a:fillRect/>
          </a:stretch>
        </p:blipFill>
        <p:spPr>
          <a:xfrm>
            <a:off x="4429124" y="0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4" name="3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t="12384" r="-18750" b="13315"/>
          <a:stretch>
            <a:fillRect/>
          </a:stretch>
        </p:blipFill>
        <p:spPr>
          <a:xfrm flipH="1">
            <a:off x="2071670" y="0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t="12384" r="-18750" b="13315"/>
          <a:stretch>
            <a:fillRect/>
          </a:stretch>
        </p:blipFill>
        <p:spPr>
          <a:xfrm>
            <a:off x="4429124" y="428604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t="12384" r="-18750" b="13315"/>
          <a:stretch>
            <a:fillRect/>
          </a:stretch>
        </p:blipFill>
        <p:spPr>
          <a:xfrm flipH="1">
            <a:off x="2071670" y="428604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7" name="6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t="12384" r="-18750" b="13315"/>
          <a:stretch>
            <a:fillRect/>
          </a:stretch>
        </p:blipFill>
        <p:spPr>
          <a:xfrm>
            <a:off x="4429124" y="857256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8" name="7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t="12384" r="-18750" b="13315"/>
          <a:stretch>
            <a:fillRect/>
          </a:stretch>
        </p:blipFill>
        <p:spPr>
          <a:xfrm flipH="1">
            <a:off x="2071670" y="857256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9" name="8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t="12384" r="-18750" b="13315"/>
          <a:stretch>
            <a:fillRect/>
          </a:stretch>
        </p:blipFill>
        <p:spPr>
          <a:xfrm>
            <a:off x="4429124" y="1285860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0" name="9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t="12384" r="-18750" b="13315"/>
          <a:stretch>
            <a:fillRect/>
          </a:stretch>
        </p:blipFill>
        <p:spPr>
          <a:xfrm flipH="1">
            <a:off x="2071670" y="1285860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1" name="10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t="12384" r="-18750" b="13315"/>
          <a:stretch>
            <a:fillRect/>
          </a:stretch>
        </p:blipFill>
        <p:spPr>
          <a:xfrm>
            <a:off x="4429124" y="1714512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2" name="11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t="12384" r="-18750" b="13315"/>
          <a:stretch>
            <a:fillRect/>
          </a:stretch>
        </p:blipFill>
        <p:spPr>
          <a:xfrm flipH="1">
            <a:off x="2071670" y="1714512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3" name="12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t="12384" r="-18750" b="13315"/>
          <a:stretch>
            <a:fillRect/>
          </a:stretch>
        </p:blipFill>
        <p:spPr>
          <a:xfrm>
            <a:off x="4429124" y="2143116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4" name="13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t="12384" r="-18750" b="13315"/>
          <a:stretch>
            <a:fillRect/>
          </a:stretch>
        </p:blipFill>
        <p:spPr>
          <a:xfrm flipH="1">
            <a:off x="2071670" y="2143116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5" name="14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t="12384" r="-18750" b="13315"/>
          <a:stretch>
            <a:fillRect/>
          </a:stretch>
        </p:blipFill>
        <p:spPr>
          <a:xfrm>
            <a:off x="4429124" y="2571768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6" name="15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t="12384" r="-18750" b="13315"/>
          <a:stretch>
            <a:fillRect/>
          </a:stretch>
        </p:blipFill>
        <p:spPr>
          <a:xfrm flipH="1">
            <a:off x="2071670" y="2571768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7" name="16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t="12384" r="-18750" b="13315"/>
          <a:stretch>
            <a:fillRect/>
          </a:stretch>
        </p:blipFill>
        <p:spPr>
          <a:xfrm>
            <a:off x="4429124" y="3000372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8" name="17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t="12384" r="-18750" b="13315"/>
          <a:stretch>
            <a:fillRect/>
          </a:stretch>
        </p:blipFill>
        <p:spPr>
          <a:xfrm flipH="1">
            <a:off x="2071670" y="3000372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9" name="18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t="12384" r="-18750" b="13315"/>
          <a:stretch>
            <a:fillRect/>
          </a:stretch>
        </p:blipFill>
        <p:spPr>
          <a:xfrm>
            <a:off x="4357686" y="3429012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0" name="19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t="12384" r="-18750" b="13315"/>
          <a:stretch>
            <a:fillRect/>
          </a:stretch>
        </p:blipFill>
        <p:spPr>
          <a:xfrm flipH="1">
            <a:off x="2000232" y="3429012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1" name="20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t="12384" r="-18750" b="13315"/>
          <a:stretch>
            <a:fillRect/>
          </a:stretch>
        </p:blipFill>
        <p:spPr>
          <a:xfrm>
            <a:off x="4357686" y="3857616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2" name="21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t="12384" r="-18750" b="13315"/>
          <a:stretch>
            <a:fillRect/>
          </a:stretch>
        </p:blipFill>
        <p:spPr>
          <a:xfrm flipH="1">
            <a:off x="2000232" y="3857616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3" name="22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t="12384" r="-18750" b="13315"/>
          <a:stretch>
            <a:fillRect/>
          </a:stretch>
        </p:blipFill>
        <p:spPr>
          <a:xfrm>
            <a:off x="4357686" y="4286268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4" name="23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t="12384" r="-18750" b="13315"/>
          <a:stretch>
            <a:fillRect/>
          </a:stretch>
        </p:blipFill>
        <p:spPr>
          <a:xfrm flipH="1">
            <a:off x="2000232" y="4286268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5" name="24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t="12384" r="-18750" b="13315"/>
          <a:stretch>
            <a:fillRect/>
          </a:stretch>
        </p:blipFill>
        <p:spPr>
          <a:xfrm>
            <a:off x="4357686" y="4714872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6" name="25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t="12384" r="-18750" b="13315"/>
          <a:stretch>
            <a:fillRect/>
          </a:stretch>
        </p:blipFill>
        <p:spPr>
          <a:xfrm flipH="1">
            <a:off x="2000232" y="4714872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27" name="26 Rectángulo"/>
          <p:cNvSpPr/>
          <p:nvPr/>
        </p:nvSpPr>
        <p:spPr>
          <a:xfrm>
            <a:off x="-214346" y="-142894"/>
            <a:ext cx="9429816" cy="628654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2000"/>
                            </p:stCondLst>
                            <p:childTnLst>
                              <p:par>
                                <p:cTn id="15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331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65454_kaskada_skaly_kobieta_mech_roslinnos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9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1987240" flipH="1">
            <a:off x="2454320" y="1700474"/>
            <a:ext cx="1888216" cy="1568984"/>
          </a:xfrm>
          <a:prstGeom prst="rect">
            <a:avLst/>
          </a:prstGeom>
        </p:spPr>
      </p:pic>
      <p:pic>
        <p:nvPicPr>
          <p:cNvPr id="4" name="3 Imagen" descr="Imagen9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6407807" flipH="1">
            <a:off x="3794484" y="703209"/>
            <a:ext cx="1888216" cy="1568984"/>
          </a:xfrm>
          <a:prstGeom prst="rect">
            <a:avLst/>
          </a:prstGeom>
        </p:spPr>
      </p:pic>
      <p:pic>
        <p:nvPicPr>
          <p:cNvPr id="5" name="4 Imagen" descr="Imagen9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18261448" flipH="1">
            <a:off x="3451005" y="2866506"/>
            <a:ext cx="1888216" cy="1568984"/>
          </a:xfrm>
          <a:prstGeom prst="rect">
            <a:avLst/>
          </a:prstGeom>
        </p:spPr>
      </p:pic>
      <p:pic>
        <p:nvPicPr>
          <p:cNvPr id="6" name="5 Imagen" descr="Imagen9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9774309" flipH="1">
            <a:off x="4618018" y="1100103"/>
            <a:ext cx="1888216" cy="1568984"/>
          </a:xfrm>
          <a:prstGeom prst="rect">
            <a:avLst/>
          </a:prstGeom>
        </p:spPr>
      </p:pic>
      <p:pic>
        <p:nvPicPr>
          <p:cNvPr id="7" name="6 Imagen" descr="Imagen9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4406003" flipH="1">
            <a:off x="2791625" y="915594"/>
            <a:ext cx="1888216" cy="1568984"/>
          </a:xfrm>
          <a:prstGeom prst="rect">
            <a:avLst/>
          </a:prstGeom>
        </p:spPr>
      </p:pic>
      <p:pic>
        <p:nvPicPr>
          <p:cNvPr id="8" name="7 Imagen" descr="Imagen9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H="1">
            <a:off x="2643174" y="2357436"/>
            <a:ext cx="1888216" cy="1568984"/>
          </a:xfrm>
          <a:prstGeom prst="rect">
            <a:avLst/>
          </a:prstGeom>
        </p:spPr>
      </p:pic>
      <p:pic>
        <p:nvPicPr>
          <p:cNvPr id="9" name="8 Imagen" descr="Imagen9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13188086" flipH="1">
            <a:off x="4641081" y="1851300"/>
            <a:ext cx="1888216" cy="1568984"/>
          </a:xfrm>
          <a:prstGeom prst="rect">
            <a:avLst/>
          </a:prstGeom>
        </p:spPr>
      </p:pic>
      <p:pic>
        <p:nvPicPr>
          <p:cNvPr id="10" name="9 Imagen" descr="Imagen9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15195806" flipH="1">
            <a:off x="4293839" y="2631533"/>
            <a:ext cx="1888216" cy="1568984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214346" y="-142894"/>
            <a:ext cx="9429816" cy="542928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1360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67260_park_chorwacja_wodospad_drzew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400000">
            <a:off x="4703009" y="11935"/>
            <a:ext cx="1785858" cy="1905000"/>
          </a:xfrm>
          <a:prstGeom prst="rect">
            <a:avLst/>
          </a:prstGeom>
          <a:effectLst/>
        </p:spPr>
      </p:pic>
      <p:pic>
        <p:nvPicPr>
          <p:cNvPr id="4" name="3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400000" flipV="1">
            <a:off x="2736050" y="-21438"/>
            <a:ext cx="1885950" cy="1928826"/>
          </a:xfrm>
          <a:prstGeom prst="rect">
            <a:avLst/>
          </a:prstGeom>
          <a:effectLst/>
        </p:spPr>
      </p:pic>
      <p:pic>
        <p:nvPicPr>
          <p:cNvPr id="5" name="4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400000">
            <a:off x="4703009" y="1369165"/>
            <a:ext cx="1785858" cy="1905000"/>
          </a:xfrm>
          <a:prstGeom prst="rect">
            <a:avLst/>
          </a:prstGeom>
          <a:effectLst/>
        </p:spPr>
      </p:pic>
      <p:pic>
        <p:nvPicPr>
          <p:cNvPr id="6" name="5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400000" flipV="1">
            <a:off x="2736050" y="1335792"/>
            <a:ext cx="1885950" cy="1928826"/>
          </a:xfrm>
          <a:prstGeom prst="rect">
            <a:avLst/>
          </a:prstGeom>
          <a:effectLst/>
        </p:spPr>
      </p:pic>
      <p:pic>
        <p:nvPicPr>
          <p:cNvPr id="7" name="6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400000">
            <a:off x="4631571" y="2583703"/>
            <a:ext cx="1785858" cy="1905000"/>
          </a:xfrm>
          <a:prstGeom prst="rect">
            <a:avLst/>
          </a:prstGeom>
          <a:effectLst/>
        </p:spPr>
      </p:pic>
      <p:pic>
        <p:nvPicPr>
          <p:cNvPr id="8" name="7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400000" flipV="1">
            <a:off x="2664612" y="2550330"/>
            <a:ext cx="1885950" cy="1928826"/>
          </a:xfrm>
          <a:prstGeom prst="rect">
            <a:avLst/>
          </a:prstGeom>
          <a:effectLst/>
        </p:spPr>
      </p:pic>
      <p:pic>
        <p:nvPicPr>
          <p:cNvPr id="9" name="8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400000">
            <a:off x="4631571" y="3940933"/>
            <a:ext cx="1785858" cy="1905000"/>
          </a:xfrm>
          <a:prstGeom prst="rect">
            <a:avLst/>
          </a:prstGeom>
          <a:effectLst/>
        </p:spPr>
      </p:pic>
      <p:pic>
        <p:nvPicPr>
          <p:cNvPr id="10" name="9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400000" flipV="1">
            <a:off x="2664612" y="3907560"/>
            <a:ext cx="1885950" cy="1928826"/>
          </a:xfrm>
          <a:prstGeom prst="rect">
            <a:avLst/>
          </a:prstGeom>
          <a:effectLst/>
        </p:spPr>
      </p:pic>
      <p:sp>
        <p:nvSpPr>
          <p:cNvPr id="11" name="10 Rectángulo"/>
          <p:cNvSpPr/>
          <p:nvPr/>
        </p:nvSpPr>
        <p:spPr>
          <a:xfrm>
            <a:off x="-214346" y="-142894"/>
            <a:ext cx="9429816" cy="592935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67121_zachod_slonca_plaza_morze_kobiet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-1"/>
            <a:ext cx="9144000" cy="5141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21379986">
            <a:off x="4355773" y="-22105"/>
            <a:ext cx="3850789" cy="2297446"/>
          </a:xfrm>
          <a:prstGeom prst="rect">
            <a:avLst/>
          </a:prstGeom>
          <a:effectLst/>
        </p:spPr>
      </p:pic>
      <p:pic>
        <p:nvPicPr>
          <p:cNvPr id="4" name="3 Imagen" descr="Imagen1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205940" flipV="1">
            <a:off x="4356226" y="2577461"/>
            <a:ext cx="3918421" cy="2241888"/>
          </a:xfrm>
          <a:prstGeom prst="rect">
            <a:avLst/>
          </a:prstGeom>
          <a:effectLst/>
        </p:spPr>
      </p:pic>
      <p:pic>
        <p:nvPicPr>
          <p:cNvPr id="5" name="4 Imagen" descr="Imagen1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10800000">
            <a:off x="642910" y="2462175"/>
            <a:ext cx="3857652" cy="2214578"/>
          </a:xfrm>
          <a:prstGeom prst="rect">
            <a:avLst/>
          </a:prstGeom>
          <a:effectLst/>
        </p:spPr>
      </p:pic>
      <p:pic>
        <p:nvPicPr>
          <p:cNvPr id="6" name="5 Imagen" descr="Imagen1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10800000" flipV="1">
            <a:off x="635121" y="0"/>
            <a:ext cx="3918421" cy="2348483"/>
          </a:xfrm>
          <a:prstGeom prst="rect">
            <a:avLst/>
          </a:prstGeom>
          <a:effectLst/>
        </p:spPr>
      </p:pic>
      <p:sp>
        <p:nvSpPr>
          <p:cNvPr id="7" name="6 Rectángulo"/>
          <p:cNvSpPr/>
          <p:nvPr/>
        </p:nvSpPr>
        <p:spPr>
          <a:xfrm>
            <a:off x="-214346" y="-142894"/>
            <a:ext cx="9429816" cy="542928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65C2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67551_dziurawiec_hidcote_zolte_kwiat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83762" y="1000114"/>
            <a:ext cx="1287810" cy="1733278"/>
          </a:xfrm>
          <a:prstGeom prst="rect">
            <a:avLst/>
          </a:prstGeom>
        </p:spPr>
      </p:pic>
      <p:pic>
        <p:nvPicPr>
          <p:cNvPr id="4" name="3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283762" y="2714626"/>
            <a:ext cx="1287810" cy="1733278"/>
          </a:xfrm>
          <a:prstGeom prst="rect">
            <a:avLst/>
          </a:prstGeom>
        </p:spPr>
      </p:pic>
      <p:pic>
        <p:nvPicPr>
          <p:cNvPr id="5" name="4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569614" y="1000114"/>
            <a:ext cx="1287810" cy="1733278"/>
          </a:xfrm>
          <a:prstGeom prst="rect">
            <a:avLst/>
          </a:prstGeom>
        </p:spPr>
      </p:pic>
      <p:pic>
        <p:nvPicPr>
          <p:cNvPr id="6" name="5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1569614" y="2714626"/>
            <a:ext cx="1287810" cy="1733278"/>
          </a:xfrm>
          <a:prstGeom prst="rect">
            <a:avLst/>
          </a:prstGeom>
        </p:spPr>
      </p:pic>
      <p:pic>
        <p:nvPicPr>
          <p:cNvPr id="7" name="6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784092" y="1000114"/>
            <a:ext cx="1287810" cy="1733278"/>
          </a:xfrm>
          <a:prstGeom prst="rect">
            <a:avLst/>
          </a:prstGeom>
        </p:spPr>
      </p:pic>
      <p:pic>
        <p:nvPicPr>
          <p:cNvPr id="8" name="7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2784092" y="2714626"/>
            <a:ext cx="1287810" cy="1733278"/>
          </a:xfrm>
          <a:prstGeom prst="rect">
            <a:avLst/>
          </a:prstGeom>
        </p:spPr>
      </p:pic>
      <p:pic>
        <p:nvPicPr>
          <p:cNvPr id="9" name="8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069944" y="1000114"/>
            <a:ext cx="1287810" cy="1733278"/>
          </a:xfrm>
          <a:prstGeom prst="rect">
            <a:avLst/>
          </a:prstGeom>
        </p:spPr>
      </p:pic>
      <p:pic>
        <p:nvPicPr>
          <p:cNvPr id="10" name="9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4069944" y="2714626"/>
            <a:ext cx="1287810" cy="1733278"/>
          </a:xfrm>
          <a:prstGeom prst="rect">
            <a:avLst/>
          </a:prstGeom>
        </p:spPr>
      </p:pic>
      <p:pic>
        <p:nvPicPr>
          <p:cNvPr id="11" name="10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355860" y="1000114"/>
            <a:ext cx="1287810" cy="1733278"/>
          </a:xfrm>
          <a:prstGeom prst="rect">
            <a:avLst/>
          </a:prstGeom>
        </p:spPr>
      </p:pic>
      <p:pic>
        <p:nvPicPr>
          <p:cNvPr id="12" name="11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5355860" y="2714626"/>
            <a:ext cx="1287810" cy="1733278"/>
          </a:xfrm>
          <a:prstGeom prst="rect">
            <a:avLst/>
          </a:prstGeom>
        </p:spPr>
      </p:pic>
      <p:pic>
        <p:nvPicPr>
          <p:cNvPr id="13" name="12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641712" y="1000114"/>
            <a:ext cx="1287810" cy="1733278"/>
          </a:xfrm>
          <a:prstGeom prst="rect">
            <a:avLst/>
          </a:prstGeom>
        </p:spPr>
      </p:pic>
      <p:pic>
        <p:nvPicPr>
          <p:cNvPr id="14" name="13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6641712" y="2714626"/>
            <a:ext cx="1287810" cy="1733278"/>
          </a:xfrm>
          <a:prstGeom prst="rect">
            <a:avLst/>
          </a:prstGeom>
        </p:spPr>
      </p:pic>
      <p:pic>
        <p:nvPicPr>
          <p:cNvPr id="15" name="14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856190" y="1000114"/>
            <a:ext cx="1287810" cy="1733278"/>
          </a:xfrm>
          <a:prstGeom prst="rect">
            <a:avLst/>
          </a:prstGeom>
        </p:spPr>
      </p:pic>
      <p:pic>
        <p:nvPicPr>
          <p:cNvPr id="16" name="15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7856190" y="2714626"/>
            <a:ext cx="1287810" cy="1733278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214346" y="-142894"/>
            <a:ext cx="9429816" cy="542928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000"/>
                            </p:stCondLst>
                            <p:childTnLst>
                              <p:par>
                                <p:cTn id="9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65C2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67270_lato_dziewczyna_czerwona_sukienk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ui8.pn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1D140F"/>
              </a:clrFrom>
              <a:clrTo>
                <a:srgbClr val="1D140F">
                  <a:alpha val="0"/>
                </a:srgbClr>
              </a:clrTo>
            </a:clrChange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10002515">
            <a:off x="4479142" y="-121563"/>
            <a:ext cx="1646341" cy="1869855"/>
          </a:xfrm>
          <a:prstGeom prst="rect">
            <a:avLst/>
          </a:prstGeom>
        </p:spPr>
      </p:pic>
      <p:pic>
        <p:nvPicPr>
          <p:cNvPr id="4" name="3 Imagen" descr="Imagen1ui8.pn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1D140F"/>
              </a:clrFrom>
              <a:clrTo>
                <a:srgbClr val="1D140F">
                  <a:alpha val="0"/>
                </a:srgbClr>
              </a:clrTo>
            </a:clrChange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12041433" flipH="1">
            <a:off x="2680116" y="-55414"/>
            <a:ext cx="1617479" cy="1717525"/>
          </a:xfrm>
          <a:prstGeom prst="rect">
            <a:avLst/>
          </a:prstGeom>
        </p:spPr>
      </p:pic>
      <p:pic>
        <p:nvPicPr>
          <p:cNvPr id="5" name="4 Imagen" descr="Imagen1ui8.pn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1D140F"/>
              </a:clrFrom>
              <a:clrTo>
                <a:srgbClr val="1D140F">
                  <a:alpha val="0"/>
                </a:srgbClr>
              </a:clrTo>
            </a:clrChange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10002515">
            <a:off x="4479138" y="708695"/>
            <a:ext cx="1646341" cy="1869855"/>
          </a:xfrm>
          <a:prstGeom prst="rect">
            <a:avLst/>
          </a:prstGeom>
        </p:spPr>
      </p:pic>
      <p:pic>
        <p:nvPicPr>
          <p:cNvPr id="6" name="5 Imagen" descr="Imagen1ui8.pn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1D140F"/>
              </a:clrFrom>
              <a:clrTo>
                <a:srgbClr val="1D140F">
                  <a:alpha val="0"/>
                </a:srgbClr>
              </a:clrTo>
            </a:clrChange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12041433" flipH="1">
            <a:off x="2608680" y="1052479"/>
            <a:ext cx="1617479" cy="1717525"/>
          </a:xfrm>
          <a:prstGeom prst="rect">
            <a:avLst/>
          </a:prstGeom>
        </p:spPr>
      </p:pic>
      <p:pic>
        <p:nvPicPr>
          <p:cNvPr id="7" name="6 Imagen" descr="Imagen1ui8.pn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1D140F"/>
              </a:clrFrom>
              <a:clrTo>
                <a:srgbClr val="1D140F">
                  <a:alpha val="0"/>
                </a:srgbClr>
              </a:clrTo>
            </a:clrChange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10002515">
            <a:off x="4479130" y="1859844"/>
            <a:ext cx="1646341" cy="1869855"/>
          </a:xfrm>
          <a:prstGeom prst="rect">
            <a:avLst/>
          </a:prstGeom>
        </p:spPr>
      </p:pic>
      <p:pic>
        <p:nvPicPr>
          <p:cNvPr id="8" name="7 Imagen" descr="Imagen1ui8.pn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1D140F"/>
              </a:clrFrom>
              <a:clrTo>
                <a:srgbClr val="1D140F">
                  <a:alpha val="0"/>
                </a:srgbClr>
              </a:clrTo>
            </a:clrChange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12041433" flipH="1">
            <a:off x="2608672" y="2203628"/>
            <a:ext cx="1617479" cy="1717525"/>
          </a:xfrm>
          <a:prstGeom prst="rect">
            <a:avLst/>
          </a:prstGeom>
        </p:spPr>
      </p:pic>
      <p:pic>
        <p:nvPicPr>
          <p:cNvPr id="9" name="8 Imagen" descr="Imagen1ui8.pn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1D140F"/>
              </a:clrFrom>
              <a:clrTo>
                <a:srgbClr val="1D140F">
                  <a:alpha val="0"/>
                </a:srgbClr>
              </a:clrTo>
            </a:clrChange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10002515">
            <a:off x="4407698" y="2851835"/>
            <a:ext cx="1646341" cy="1869855"/>
          </a:xfrm>
          <a:prstGeom prst="rect">
            <a:avLst/>
          </a:prstGeom>
        </p:spPr>
      </p:pic>
      <p:pic>
        <p:nvPicPr>
          <p:cNvPr id="10" name="9 Imagen" descr="Imagen1ui8.pn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1D140F"/>
              </a:clrFrom>
              <a:clrTo>
                <a:srgbClr val="1D140F">
                  <a:alpha val="0"/>
                </a:srgbClr>
              </a:clrTo>
            </a:clrChange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12041433" flipH="1">
            <a:off x="2537240" y="3195619"/>
            <a:ext cx="1617479" cy="1717525"/>
          </a:xfrm>
          <a:prstGeom prst="rect">
            <a:avLst/>
          </a:prstGeom>
        </p:spPr>
      </p:pic>
      <p:pic>
        <p:nvPicPr>
          <p:cNvPr id="11" name="10 Imagen" descr="Imagen1ui8.pn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1D140F"/>
              </a:clrFrom>
              <a:clrTo>
                <a:srgbClr val="1D140F">
                  <a:alpha val="0"/>
                </a:srgbClr>
              </a:clrTo>
            </a:clrChange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10002515">
            <a:off x="4407692" y="3931545"/>
            <a:ext cx="1646341" cy="1869855"/>
          </a:xfrm>
          <a:prstGeom prst="rect">
            <a:avLst/>
          </a:prstGeom>
        </p:spPr>
      </p:pic>
      <p:pic>
        <p:nvPicPr>
          <p:cNvPr id="12" name="11 Imagen" descr="Imagen1ui8.pn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1D140F"/>
              </a:clrFrom>
              <a:clrTo>
                <a:srgbClr val="1D140F">
                  <a:alpha val="0"/>
                </a:srgbClr>
              </a:clrTo>
            </a:clrChange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12041433" flipH="1">
            <a:off x="2608679" y="4087990"/>
            <a:ext cx="1617479" cy="1717525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214346" y="-142894"/>
            <a:ext cx="9429816" cy="585791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D240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67417_sowa_ocz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sc3admbolo_colorido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3786182" y="-357208"/>
            <a:ext cx="1733550" cy="1905000"/>
          </a:xfrm>
          <a:prstGeom prst="rect">
            <a:avLst/>
          </a:prstGeom>
        </p:spPr>
      </p:pic>
      <p:pic>
        <p:nvPicPr>
          <p:cNvPr id="4" name="3 Imagen" descr="sc3admbolo_colorido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3786182" y="3500444"/>
            <a:ext cx="1733550" cy="1905000"/>
          </a:xfrm>
          <a:prstGeom prst="rect">
            <a:avLst/>
          </a:prstGeom>
        </p:spPr>
      </p:pic>
      <p:pic>
        <p:nvPicPr>
          <p:cNvPr id="5" name="4 Imagen" descr="sc3admbolo_colorido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1785918" y="1643056"/>
            <a:ext cx="1733550" cy="1905000"/>
          </a:xfrm>
          <a:prstGeom prst="rect">
            <a:avLst/>
          </a:prstGeom>
        </p:spPr>
      </p:pic>
      <p:pic>
        <p:nvPicPr>
          <p:cNvPr id="6" name="5 Imagen" descr="sc3admbolo_colorido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5643570" y="1643056"/>
            <a:ext cx="1733550" cy="1905000"/>
          </a:xfrm>
          <a:prstGeom prst="rect">
            <a:avLst/>
          </a:prstGeom>
        </p:spPr>
      </p:pic>
      <p:pic>
        <p:nvPicPr>
          <p:cNvPr id="7" name="6 Imagen" descr="sc3admbolo_colorido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5214942" y="357172"/>
            <a:ext cx="1733550" cy="1905000"/>
          </a:xfrm>
          <a:prstGeom prst="rect">
            <a:avLst/>
          </a:prstGeom>
        </p:spPr>
      </p:pic>
      <p:pic>
        <p:nvPicPr>
          <p:cNvPr id="8" name="7 Imagen" descr="sc3admbolo_colorido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2357422" y="285734"/>
            <a:ext cx="1733550" cy="1905000"/>
          </a:xfrm>
          <a:prstGeom prst="rect">
            <a:avLst/>
          </a:prstGeom>
        </p:spPr>
      </p:pic>
      <p:pic>
        <p:nvPicPr>
          <p:cNvPr id="9" name="8 Imagen" descr="sc3admbolo_colorido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2428860" y="2928940"/>
            <a:ext cx="1733550" cy="1905000"/>
          </a:xfrm>
          <a:prstGeom prst="rect">
            <a:avLst/>
          </a:prstGeom>
        </p:spPr>
      </p:pic>
      <p:pic>
        <p:nvPicPr>
          <p:cNvPr id="10" name="9 Imagen" descr="sc3admbolo_colorido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5143504" y="2928940"/>
            <a:ext cx="1733550" cy="1905000"/>
          </a:xfrm>
          <a:prstGeom prst="rect">
            <a:avLst/>
          </a:prstGeom>
        </p:spPr>
      </p:pic>
      <p:pic>
        <p:nvPicPr>
          <p:cNvPr id="11" name="10 Imagen" descr="JJJJ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3857620" y="1785932"/>
            <a:ext cx="1500198" cy="1500198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214346" y="-142894"/>
            <a:ext cx="9429816" cy="542928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1360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67421_niebieska_wazka_kwiat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>
            <a:off x="1714480" y="-214332"/>
            <a:ext cx="5357850" cy="5857916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Rombo"/>
          <p:cNvSpPr/>
          <p:nvPr/>
        </p:nvSpPr>
        <p:spPr>
          <a:xfrm>
            <a:off x="1714480" y="285734"/>
            <a:ext cx="5357850" cy="4786346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Rombo"/>
          <p:cNvSpPr/>
          <p:nvPr/>
        </p:nvSpPr>
        <p:spPr>
          <a:xfrm>
            <a:off x="1714480" y="785800"/>
            <a:ext cx="5357850" cy="3857652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-214346" y="-142894"/>
            <a:ext cx="9429816" cy="5643602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0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0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0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8" presetClass="exit" presetSubtype="32" fill="hold" grpId="4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out)">
                                      <p:cBhvr>
                                        <p:cTn id="4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out)">
                                      <p:cBhvr>
                                        <p:cTn id="4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out)">
                                      <p:cBhvr>
                                        <p:cTn id="5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0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2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67805_kwiaty_dzwonki_krople_wod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00431" y="-237620"/>
            <a:ext cx="2224020" cy="2786082"/>
          </a:xfrm>
          <a:prstGeom prst="rect">
            <a:avLst/>
          </a:prstGeom>
        </p:spPr>
      </p:pic>
      <p:pic>
        <p:nvPicPr>
          <p:cNvPr id="4" name="3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2239386">
            <a:off x="3113491" y="2523052"/>
            <a:ext cx="2224020" cy="2786082"/>
          </a:xfrm>
          <a:prstGeom prst="rect">
            <a:avLst/>
          </a:prstGeom>
        </p:spPr>
      </p:pic>
      <p:pic>
        <p:nvPicPr>
          <p:cNvPr id="5" name="4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6429205">
            <a:off x="4976157" y="1557249"/>
            <a:ext cx="2224020" cy="2786082"/>
          </a:xfrm>
          <a:prstGeom prst="rect">
            <a:avLst/>
          </a:prstGeom>
        </p:spPr>
      </p:pic>
      <p:pic>
        <p:nvPicPr>
          <p:cNvPr id="6" name="5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874405">
            <a:off x="2256983" y="945998"/>
            <a:ext cx="2224020" cy="2786082"/>
          </a:xfrm>
          <a:prstGeom prst="rect">
            <a:avLst/>
          </a:prstGeom>
        </p:spPr>
      </p:pic>
      <p:pic>
        <p:nvPicPr>
          <p:cNvPr id="7" name="6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3652518">
            <a:off x="4932376" y="590263"/>
            <a:ext cx="2224020" cy="2786082"/>
          </a:xfrm>
          <a:prstGeom prst="rect">
            <a:avLst/>
          </a:prstGeom>
        </p:spPr>
      </p:pic>
      <p:pic>
        <p:nvPicPr>
          <p:cNvPr id="8" name="7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9515282">
            <a:off x="4075115" y="2810127"/>
            <a:ext cx="2224020" cy="2786082"/>
          </a:xfrm>
          <a:prstGeom prst="rect">
            <a:avLst/>
          </a:prstGeom>
        </p:spPr>
      </p:pic>
      <p:pic>
        <p:nvPicPr>
          <p:cNvPr id="9" name="8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3786432">
            <a:off x="1955575" y="2189697"/>
            <a:ext cx="2224020" cy="2786082"/>
          </a:xfrm>
          <a:prstGeom prst="rect">
            <a:avLst/>
          </a:prstGeom>
        </p:spPr>
      </p:pic>
      <p:pic>
        <p:nvPicPr>
          <p:cNvPr id="10" name="9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7842372">
            <a:off x="2065065" y="211646"/>
            <a:ext cx="2224020" cy="2786082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214346" y="-142894"/>
            <a:ext cx="9429816" cy="542928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4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E1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67687_jezioro_gory_lodz_las_chmur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0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643834" y="0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85786" y="1285860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858016" y="1285860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929322" y="2428868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571604" y="2428868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357422" y="3571876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000628" y="3571876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2" name="11 Rectángulo"/>
          <p:cNvSpPr/>
          <p:nvPr/>
        </p:nvSpPr>
        <p:spPr>
          <a:xfrm>
            <a:off x="-214346" y="-142894"/>
            <a:ext cx="9429816" cy="664373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67712_pies_wrzo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30000"/>
          </a:blip>
          <a:srcRect t="12384" r="-18750" b="13315"/>
          <a:stretch>
            <a:fillRect/>
          </a:stretch>
        </p:blipFill>
        <p:spPr>
          <a:xfrm>
            <a:off x="4429124" y="0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4" name="3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30000"/>
          </a:blip>
          <a:srcRect t="12384" r="-18750" b="13315"/>
          <a:stretch>
            <a:fillRect/>
          </a:stretch>
        </p:blipFill>
        <p:spPr>
          <a:xfrm flipH="1">
            <a:off x="2071670" y="0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30000"/>
          </a:blip>
          <a:srcRect t="12384" r="-18750" b="13315"/>
          <a:stretch>
            <a:fillRect/>
          </a:stretch>
        </p:blipFill>
        <p:spPr>
          <a:xfrm>
            <a:off x="4429124" y="428604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30000"/>
          </a:blip>
          <a:srcRect t="12384" r="-18750" b="13315"/>
          <a:stretch>
            <a:fillRect/>
          </a:stretch>
        </p:blipFill>
        <p:spPr>
          <a:xfrm flipH="1">
            <a:off x="2071670" y="428604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7" name="6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30000"/>
          </a:blip>
          <a:srcRect t="12384" r="-18750" b="13315"/>
          <a:stretch>
            <a:fillRect/>
          </a:stretch>
        </p:blipFill>
        <p:spPr>
          <a:xfrm>
            <a:off x="4429124" y="857256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8" name="7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30000"/>
          </a:blip>
          <a:srcRect t="12384" r="-18750" b="13315"/>
          <a:stretch>
            <a:fillRect/>
          </a:stretch>
        </p:blipFill>
        <p:spPr>
          <a:xfrm flipH="1">
            <a:off x="2071670" y="857256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9" name="8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30000"/>
          </a:blip>
          <a:srcRect t="12384" r="-18750" b="13315"/>
          <a:stretch>
            <a:fillRect/>
          </a:stretch>
        </p:blipFill>
        <p:spPr>
          <a:xfrm>
            <a:off x="4429124" y="1285860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0" name="9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30000"/>
          </a:blip>
          <a:srcRect t="12384" r="-18750" b="13315"/>
          <a:stretch>
            <a:fillRect/>
          </a:stretch>
        </p:blipFill>
        <p:spPr>
          <a:xfrm flipH="1">
            <a:off x="2071670" y="1285860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1" name="10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30000"/>
          </a:blip>
          <a:srcRect t="12384" r="-18750" b="13315"/>
          <a:stretch>
            <a:fillRect/>
          </a:stretch>
        </p:blipFill>
        <p:spPr>
          <a:xfrm>
            <a:off x="4429124" y="1714512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2" name="11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30000"/>
          </a:blip>
          <a:srcRect t="12384" r="-18750" b="13315"/>
          <a:stretch>
            <a:fillRect/>
          </a:stretch>
        </p:blipFill>
        <p:spPr>
          <a:xfrm flipH="1">
            <a:off x="2071670" y="1714512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3" name="12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30000"/>
          </a:blip>
          <a:srcRect t="12384" r="-18750" b="13315"/>
          <a:stretch>
            <a:fillRect/>
          </a:stretch>
        </p:blipFill>
        <p:spPr>
          <a:xfrm>
            <a:off x="4429124" y="2143116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4" name="13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30000"/>
          </a:blip>
          <a:srcRect t="12384" r="-18750" b="13315"/>
          <a:stretch>
            <a:fillRect/>
          </a:stretch>
        </p:blipFill>
        <p:spPr>
          <a:xfrm flipH="1">
            <a:off x="2071670" y="2143116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5" name="14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30000"/>
          </a:blip>
          <a:srcRect t="12384" r="-18750" b="13315"/>
          <a:stretch>
            <a:fillRect/>
          </a:stretch>
        </p:blipFill>
        <p:spPr>
          <a:xfrm>
            <a:off x="4429124" y="2571768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6" name="15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30000"/>
          </a:blip>
          <a:srcRect t="12384" r="-18750" b="13315"/>
          <a:stretch>
            <a:fillRect/>
          </a:stretch>
        </p:blipFill>
        <p:spPr>
          <a:xfrm flipH="1">
            <a:off x="2071670" y="2571768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7" name="16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30000"/>
          </a:blip>
          <a:srcRect t="12384" r="-18750" b="13315"/>
          <a:stretch>
            <a:fillRect/>
          </a:stretch>
        </p:blipFill>
        <p:spPr>
          <a:xfrm>
            <a:off x="4429124" y="3000372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8" name="17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30000"/>
          </a:blip>
          <a:srcRect t="12384" r="-18750" b="13315"/>
          <a:stretch>
            <a:fillRect/>
          </a:stretch>
        </p:blipFill>
        <p:spPr>
          <a:xfrm flipH="1">
            <a:off x="2071670" y="3000372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9" name="18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30000"/>
          </a:blip>
          <a:srcRect t="12384" r="-18750" b="13315"/>
          <a:stretch>
            <a:fillRect/>
          </a:stretch>
        </p:blipFill>
        <p:spPr>
          <a:xfrm>
            <a:off x="4357686" y="3429012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0" name="19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30000"/>
          </a:blip>
          <a:srcRect t="12384" r="-18750" b="13315"/>
          <a:stretch>
            <a:fillRect/>
          </a:stretch>
        </p:blipFill>
        <p:spPr>
          <a:xfrm flipH="1">
            <a:off x="2000232" y="3429012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1" name="20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30000"/>
          </a:blip>
          <a:srcRect t="12384" r="-18750" b="13315"/>
          <a:stretch>
            <a:fillRect/>
          </a:stretch>
        </p:blipFill>
        <p:spPr>
          <a:xfrm>
            <a:off x="4357686" y="3857616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2" name="21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30000"/>
          </a:blip>
          <a:srcRect t="12384" r="-18750" b="13315"/>
          <a:stretch>
            <a:fillRect/>
          </a:stretch>
        </p:blipFill>
        <p:spPr>
          <a:xfrm flipH="1">
            <a:off x="2000232" y="3857616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3" name="22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30000"/>
          </a:blip>
          <a:srcRect t="12384" r="-18750" b="13315"/>
          <a:stretch>
            <a:fillRect/>
          </a:stretch>
        </p:blipFill>
        <p:spPr>
          <a:xfrm>
            <a:off x="4357686" y="4286268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4" name="23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30000"/>
          </a:blip>
          <a:srcRect t="12384" r="-18750" b="13315"/>
          <a:stretch>
            <a:fillRect/>
          </a:stretch>
        </p:blipFill>
        <p:spPr>
          <a:xfrm flipH="1">
            <a:off x="2000232" y="4286268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5" name="24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30000"/>
          </a:blip>
          <a:srcRect t="12384" r="-18750" b="13315"/>
          <a:stretch>
            <a:fillRect/>
          </a:stretch>
        </p:blipFill>
        <p:spPr>
          <a:xfrm>
            <a:off x="4357686" y="4714872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6" name="25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30000"/>
          </a:blip>
          <a:srcRect t="12384" r="-18750" b="13315"/>
          <a:stretch>
            <a:fillRect/>
          </a:stretch>
        </p:blipFill>
        <p:spPr>
          <a:xfrm flipH="1">
            <a:off x="2000232" y="4714872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27" name="26 Rectángulo"/>
          <p:cNvSpPr/>
          <p:nvPr/>
        </p:nvSpPr>
        <p:spPr>
          <a:xfrm>
            <a:off x="-214346" y="-142894"/>
            <a:ext cx="9429816" cy="621510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2000"/>
                            </p:stCondLst>
                            <p:childTnLst>
                              <p:par>
                                <p:cTn id="15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67827_usmiechnieta_dziewczyna_bukiecik_rumiankow_laka_drzew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9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1987240" flipH="1">
            <a:off x="2454320" y="1700474"/>
            <a:ext cx="1888216" cy="1568984"/>
          </a:xfrm>
          <a:prstGeom prst="rect">
            <a:avLst/>
          </a:prstGeom>
        </p:spPr>
      </p:pic>
      <p:pic>
        <p:nvPicPr>
          <p:cNvPr id="4" name="3 Imagen" descr="Imagen9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6407807" flipH="1">
            <a:off x="3794484" y="703209"/>
            <a:ext cx="1888216" cy="1568984"/>
          </a:xfrm>
          <a:prstGeom prst="rect">
            <a:avLst/>
          </a:prstGeom>
        </p:spPr>
      </p:pic>
      <p:pic>
        <p:nvPicPr>
          <p:cNvPr id="5" name="4 Imagen" descr="Imagen9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18261448" flipH="1">
            <a:off x="3451005" y="2866506"/>
            <a:ext cx="1888216" cy="1568984"/>
          </a:xfrm>
          <a:prstGeom prst="rect">
            <a:avLst/>
          </a:prstGeom>
        </p:spPr>
      </p:pic>
      <p:pic>
        <p:nvPicPr>
          <p:cNvPr id="6" name="5 Imagen" descr="Imagen9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9774309" flipH="1">
            <a:off x="4618018" y="1100103"/>
            <a:ext cx="1888216" cy="1568984"/>
          </a:xfrm>
          <a:prstGeom prst="rect">
            <a:avLst/>
          </a:prstGeom>
        </p:spPr>
      </p:pic>
      <p:pic>
        <p:nvPicPr>
          <p:cNvPr id="7" name="6 Imagen" descr="Imagen9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4406003" flipH="1">
            <a:off x="2791625" y="915594"/>
            <a:ext cx="1888216" cy="1568984"/>
          </a:xfrm>
          <a:prstGeom prst="rect">
            <a:avLst/>
          </a:prstGeom>
        </p:spPr>
      </p:pic>
      <p:pic>
        <p:nvPicPr>
          <p:cNvPr id="8" name="7 Imagen" descr="Imagen9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H="1">
            <a:off x="2643174" y="2357436"/>
            <a:ext cx="1888216" cy="1568984"/>
          </a:xfrm>
          <a:prstGeom prst="rect">
            <a:avLst/>
          </a:prstGeom>
        </p:spPr>
      </p:pic>
      <p:pic>
        <p:nvPicPr>
          <p:cNvPr id="9" name="8 Imagen" descr="Imagen9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13188086" flipH="1">
            <a:off x="4641081" y="1851300"/>
            <a:ext cx="1888216" cy="1568984"/>
          </a:xfrm>
          <a:prstGeom prst="rect">
            <a:avLst/>
          </a:prstGeom>
        </p:spPr>
      </p:pic>
      <p:pic>
        <p:nvPicPr>
          <p:cNvPr id="10" name="9 Imagen" descr="Imagen9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15195806" flipH="1">
            <a:off x="4293839" y="2631533"/>
            <a:ext cx="1888216" cy="1568984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214346" y="-142894"/>
            <a:ext cx="9429816" cy="542928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65C2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67859_kwiat_owad_trzmiel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83762" y="1000114"/>
            <a:ext cx="1287810" cy="1733278"/>
          </a:xfrm>
          <a:prstGeom prst="rect">
            <a:avLst/>
          </a:prstGeom>
        </p:spPr>
      </p:pic>
      <p:pic>
        <p:nvPicPr>
          <p:cNvPr id="4" name="3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283762" y="2714626"/>
            <a:ext cx="1287810" cy="1733278"/>
          </a:xfrm>
          <a:prstGeom prst="rect">
            <a:avLst/>
          </a:prstGeom>
        </p:spPr>
      </p:pic>
      <p:pic>
        <p:nvPicPr>
          <p:cNvPr id="5" name="4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569614" y="1000114"/>
            <a:ext cx="1287810" cy="1733278"/>
          </a:xfrm>
          <a:prstGeom prst="rect">
            <a:avLst/>
          </a:prstGeom>
        </p:spPr>
      </p:pic>
      <p:pic>
        <p:nvPicPr>
          <p:cNvPr id="6" name="5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1569614" y="2714626"/>
            <a:ext cx="1287810" cy="1733278"/>
          </a:xfrm>
          <a:prstGeom prst="rect">
            <a:avLst/>
          </a:prstGeom>
        </p:spPr>
      </p:pic>
      <p:pic>
        <p:nvPicPr>
          <p:cNvPr id="7" name="6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784092" y="1000114"/>
            <a:ext cx="1287810" cy="1733278"/>
          </a:xfrm>
          <a:prstGeom prst="rect">
            <a:avLst/>
          </a:prstGeom>
        </p:spPr>
      </p:pic>
      <p:pic>
        <p:nvPicPr>
          <p:cNvPr id="8" name="7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2784092" y="2714626"/>
            <a:ext cx="1287810" cy="1733278"/>
          </a:xfrm>
          <a:prstGeom prst="rect">
            <a:avLst/>
          </a:prstGeom>
        </p:spPr>
      </p:pic>
      <p:pic>
        <p:nvPicPr>
          <p:cNvPr id="9" name="8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069944" y="1000114"/>
            <a:ext cx="1287810" cy="1733278"/>
          </a:xfrm>
          <a:prstGeom prst="rect">
            <a:avLst/>
          </a:prstGeom>
        </p:spPr>
      </p:pic>
      <p:pic>
        <p:nvPicPr>
          <p:cNvPr id="10" name="9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4069944" y="2714626"/>
            <a:ext cx="1287810" cy="1733278"/>
          </a:xfrm>
          <a:prstGeom prst="rect">
            <a:avLst/>
          </a:prstGeom>
        </p:spPr>
      </p:pic>
      <p:pic>
        <p:nvPicPr>
          <p:cNvPr id="11" name="10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355860" y="1000114"/>
            <a:ext cx="1287810" cy="1733278"/>
          </a:xfrm>
          <a:prstGeom prst="rect">
            <a:avLst/>
          </a:prstGeom>
        </p:spPr>
      </p:pic>
      <p:pic>
        <p:nvPicPr>
          <p:cNvPr id="12" name="11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5355860" y="2714626"/>
            <a:ext cx="1287810" cy="1733278"/>
          </a:xfrm>
          <a:prstGeom prst="rect">
            <a:avLst/>
          </a:prstGeom>
        </p:spPr>
      </p:pic>
      <p:pic>
        <p:nvPicPr>
          <p:cNvPr id="13" name="12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641712" y="1000114"/>
            <a:ext cx="1287810" cy="1733278"/>
          </a:xfrm>
          <a:prstGeom prst="rect">
            <a:avLst/>
          </a:prstGeom>
        </p:spPr>
      </p:pic>
      <p:pic>
        <p:nvPicPr>
          <p:cNvPr id="14" name="13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6641712" y="2714626"/>
            <a:ext cx="1287810" cy="1733278"/>
          </a:xfrm>
          <a:prstGeom prst="rect">
            <a:avLst/>
          </a:prstGeom>
        </p:spPr>
      </p:pic>
      <p:pic>
        <p:nvPicPr>
          <p:cNvPr id="15" name="14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856190" y="1000114"/>
            <a:ext cx="1287810" cy="1733278"/>
          </a:xfrm>
          <a:prstGeom prst="rect">
            <a:avLst/>
          </a:prstGeom>
        </p:spPr>
      </p:pic>
      <p:pic>
        <p:nvPicPr>
          <p:cNvPr id="16" name="15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7856190" y="2714626"/>
            <a:ext cx="1287810" cy="1733278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214346" y="-142894"/>
            <a:ext cx="9429816" cy="542928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000"/>
                            </p:stCondLst>
                            <p:childTnLst>
                              <p:par>
                                <p:cTn id="9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A5A4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67995_wybrzeze_zatoka_skaly_drzewa_morz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 rot="5400000">
            <a:off x="4703009" y="11935"/>
            <a:ext cx="1785858" cy="1905000"/>
          </a:xfrm>
          <a:prstGeom prst="rect">
            <a:avLst/>
          </a:prstGeom>
          <a:effectLst/>
        </p:spPr>
      </p:pic>
      <p:pic>
        <p:nvPicPr>
          <p:cNvPr id="4" name="3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 rot="5400000" flipV="1">
            <a:off x="2736050" y="-21438"/>
            <a:ext cx="1885950" cy="1928826"/>
          </a:xfrm>
          <a:prstGeom prst="rect">
            <a:avLst/>
          </a:prstGeom>
          <a:effectLst/>
        </p:spPr>
      </p:pic>
      <p:pic>
        <p:nvPicPr>
          <p:cNvPr id="5" name="4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 rot="5400000">
            <a:off x="4703009" y="1369165"/>
            <a:ext cx="1785858" cy="1905000"/>
          </a:xfrm>
          <a:prstGeom prst="rect">
            <a:avLst/>
          </a:prstGeom>
          <a:effectLst/>
        </p:spPr>
      </p:pic>
      <p:pic>
        <p:nvPicPr>
          <p:cNvPr id="6" name="5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 rot="5400000" flipV="1">
            <a:off x="2736050" y="1335792"/>
            <a:ext cx="1885950" cy="1928826"/>
          </a:xfrm>
          <a:prstGeom prst="rect">
            <a:avLst/>
          </a:prstGeom>
          <a:effectLst/>
        </p:spPr>
      </p:pic>
      <p:pic>
        <p:nvPicPr>
          <p:cNvPr id="7" name="6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 rot="5400000">
            <a:off x="4631571" y="2583703"/>
            <a:ext cx="1785858" cy="1905000"/>
          </a:xfrm>
          <a:prstGeom prst="rect">
            <a:avLst/>
          </a:prstGeom>
          <a:effectLst/>
        </p:spPr>
      </p:pic>
      <p:pic>
        <p:nvPicPr>
          <p:cNvPr id="8" name="7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 rot="5400000" flipV="1">
            <a:off x="2664612" y="2550330"/>
            <a:ext cx="1885950" cy="1928826"/>
          </a:xfrm>
          <a:prstGeom prst="rect">
            <a:avLst/>
          </a:prstGeom>
          <a:effectLst/>
        </p:spPr>
      </p:pic>
      <p:pic>
        <p:nvPicPr>
          <p:cNvPr id="9" name="8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 rot="5400000">
            <a:off x="4631571" y="3940933"/>
            <a:ext cx="1785858" cy="1905000"/>
          </a:xfrm>
          <a:prstGeom prst="rect">
            <a:avLst/>
          </a:prstGeom>
          <a:effectLst/>
        </p:spPr>
      </p:pic>
      <p:pic>
        <p:nvPicPr>
          <p:cNvPr id="10" name="9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 rot="5400000" flipV="1">
            <a:off x="2664612" y="3907560"/>
            <a:ext cx="1885950" cy="1928826"/>
          </a:xfrm>
          <a:prstGeom prst="rect">
            <a:avLst/>
          </a:prstGeom>
          <a:effectLst/>
        </p:spPr>
      </p:pic>
      <p:sp>
        <p:nvSpPr>
          <p:cNvPr id="11" name="10 Rectángulo"/>
          <p:cNvSpPr/>
          <p:nvPr/>
        </p:nvSpPr>
        <p:spPr>
          <a:xfrm>
            <a:off x="-214346" y="-142894"/>
            <a:ext cx="9429816" cy="592935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D240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68084_kobieta_krople_jog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>
            <a:off x="1714480" y="-214332"/>
            <a:ext cx="5357850" cy="5857916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Rombo"/>
          <p:cNvSpPr/>
          <p:nvPr/>
        </p:nvSpPr>
        <p:spPr>
          <a:xfrm>
            <a:off x="1714480" y="285734"/>
            <a:ext cx="5357850" cy="4786346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Rombo"/>
          <p:cNvSpPr/>
          <p:nvPr/>
        </p:nvSpPr>
        <p:spPr>
          <a:xfrm>
            <a:off x="1714480" y="785800"/>
            <a:ext cx="5357850" cy="3857652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-214346" y="-142894"/>
            <a:ext cx="9429816" cy="542928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0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0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0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8" presetClass="exit" presetSubtype="32" fill="hold" grpId="4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out)">
                                      <p:cBhvr>
                                        <p:cTn id="4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out)">
                                      <p:cBhvr>
                                        <p:cTn id="4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out)">
                                      <p:cBhvr>
                                        <p:cTn id="5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0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2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331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68318_laka_ptak_zimorode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0" y="0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7643834" y="0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785786" y="1285860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6858016" y="1285860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5929322" y="2428868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571604" y="2428868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357422" y="3571876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5000628" y="3571876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2" name="11 Rectángulo"/>
          <p:cNvSpPr/>
          <p:nvPr/>
        </p:nvSpPr>
        <p:spPr>
          <a:xfrm>
            <a:off x="-214346" y="-142894"/>
            <a:ext cx="9429816" cy="542928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68366_dwa_orly_snieg_lo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ui8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>
            <a:off x="3500431" y="-237620"/>
            <a:ext cx="2224020" cy="2786082"/>
          </a:xfrm>
          <a:prstGeom prst="rect">
            <a:avLst/>
          </a:prstGeom>
        </p:spPr>
      </p:pic>
      <p:pic>
        <p:nvPicPr>
          <p:cNvPr id="4" name="3 Imagen" descr="Imagen1ui8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12239386">
            <a:off x="3113491" y="2523052"/>
            <a:ext cx="2224020" cy="2786082"/>
          </a:xfrm>
          <a:prstGeom prst="rect">
            <a:avLst/>
          </a:prstGeom>
        </p:spPr>
      </p:pic>
      <p:pic>
        <p:nvPicPr>
          <p:cNvPr id="5" name="4 Imagen" descr="Imagen1ui8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6429205">
            <a:off x="4976157" y="1557249"/>
            <a:ext cx="2224020" cy="2786082"/>
          </a:xfrm>
          <a:prstGeom prst="rect">
            <a:avLst/>
          </a:prstGeom>
        </p:spPr>
      </p:pic>
      <p:pic>
        <p:nvPicPr>
          <p:cNvPr id="6" name="5 Imagen" descr="Imagen1ui8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16874405">
            <a:off x="2256983" y="945998"/>
            <a:ext cx="2224020" cy="2786082"/>
          </a:xfrm>
          <a:prstGeom prst="rect">
            <a:avLst/>
          </a:prstGeom>
        </p:spPr>
      </p:pic>
      <p:pic>
        <p:nvPicPr>
          <p:cNvPr id="7" name="6 Imagen" descr="Imagen1ui8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3652518">
            <a:off x="4932376" y="590263"/>
            <a:ext cx="2224020" cy="2786082"/>
          </a:xfrm>
          <a:prstGeom prst="rect">
            <a:avLst/>
          </a:prstGeom>
        </p:spPr>
      </p:pic>
      <p:pic>
        <p:nvPicPr>
          <p:cNvPr id="8" name="7 Imagen" descr="Imagen1ui8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9515282">
            <a:off x="4075115" y="2810127"/>
            <a:ext cx="2224020" cy="2786082"/>
          </a:xfrm>
          <a:prstGeom prst="rect">
            <a:avLst/>
          </a:prstGeom>
        </p:spPr>
      </p:pic>
      <p:pic>
        <p:nvPicPr>
          <p:cNvPr id="9" name="8 Imagen" descr="Imagen1ui8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13786432">
            <a:off x="1955575" y="2189697"/>
            <a:ext cx="2224020" cy="2786082"/>
          </a:xfrm>
          <a:prstGeom prst="rect">
            <a:avLst/>
          </a:prstGeom>
        </p:spPr>
      </p:pic>
      <p:pic>
        <p:nvPicPr>
          <p:cNvPr id="10" name="9 Imagen" descr="Imagen1ui8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17842372">
            <a:off x="2065065" y="211646"/>
            <a:ext cx="2224020" cy="2786082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214346" y="-142894"/>
            <a:ext cx="9429816" cy="542928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73F2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50984c6b1ceba2ea3b3779affec124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30000"/>
          </a:blip>
          <a:stretch>
            <a:fillRect/>
          </a:stretch>
        </p:blipFill>
        <p:spPr>
          <a:xfrm rot="21379986">
            <a:off x="4355773" y="-22105"/>
            <a:ext cx="3850789" cy="2297446"/>
          </a:xfrm>
          <a:prstGeom prst="rect">
            <a:avLst/>
          </a:prstGeom>
          <a:effectLst/>
        </p:spPr>
      </p:pic>
      <p:pic>
        <p:nvPicPr>
          <p:cNvPr id="4" name="3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30000"/>
          </a:blip>
          <a:stretch>
            <a:fillRect/>
          </a:stretch>
        </p:blipFill>
        <p:spPr>
          <a:xfrm rot="205940" flipV="1">
            <a:off x="4356226" y="2577461"/>
            <a:ext cx="3918421" cy="2241888"/>
          </a:xfrm>
          <a:prstGeom prst="rect">
            <a:avLst/>
          </a:prstGeom>
          <a:effectLst/>
        </p:spPr>
      </p:pic>
      <p:pic>
        <p:nvPicPr>
          <p:cNvPr id="5" name="4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30000"/>
          </a:blip>
          <a:stretch>
            <a:fillRect/>
          </a:stretch>
        </p:blipFill>
        <p:spPr>
          <a:xfrm rot="10800000">
            <a:off x="642910" y="2462175"/>
            <a:ext cx="3857652" cy="2214578"/>
          </a:xfrm>
          <a:prstGeom prst="rect">
            <a:avLst/>
          </a:prstGeom>
          <a:effectLst/>
        </p:spPr>
      </p:pic>
      <p:pic>
        <p:nvPicPr>
          <p:cNvPr id="6" name="5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30000"/>
          </a:blip>
          <a:stretch>
            <a:fillRect/>
          </a:stretch>
        </p:blipFill>
        <p:spPr>
          <a:xfrm rot="10800000" flipV="1">
            <a:off x="635121" y="0"/>
            <a:ext cx="3918421" cy="2348483"/>
          </a:xfrm>
          <a:prstGeom prst="rect">
            <a:avLst/>
          </a:prstGeom>
          <a:effectLst/>
        </p:spPr>
      </p:pic>
      <p:sp>
        <p:nvSpPr>
          <p:cNvPr id="7" name="6 Rectángulo"/>
          <p:cNvSpPr/>
          <p:nvPr/>
        </p:nvSpPr>
        <p:spPr>
          <a:xfrm>
            <a:off x="-214346" y="-142894"/>
            <a:ext cx="9429816" cy="542928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D240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b032f715c769da19577f929a69cb64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rcRect t="12384" r="-18750" b="13315"/>
          <a:stretch>
            <a:fillRect/>
          </a:stretch>
        </p:blipFill>
        <p:spPr>
          <a:xfrm>
            <a:off x="4429124" y="0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4" name="3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rcRect t="12384" r="-18750" b="13315"/>
          <a:stretch>
            <a:fillRect/>
          </a:stretch>
        </p:blipFill>
        <p:spPr>
          <a:xfrm flipH="1">
            <a:off x="2071670" y="0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rcRect t="12384" r="-18750" b="13315"/>
          <a:stretch>
            <a:fillRect/>
          </a:stretch>
        </p:blipFill>
        <p:spPr>
          <a:xfrm>
            <a:off x="4429124" y="428604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rcRect t="12384" r="-18750" b="13315"/>
          <a:stretch>
            <a:fillRect/>
          </a:stretch>
        </p:blipFill>
        <p:spPr>
          <a:xfrm flipH="1">
            <a:off x="2071670" y="428604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7" name="6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rcRect t="12384" r="-18750" b="13315"/>
          <a:stretch>
            <a:fillRect/>
          </a:stretch>
        </p:blipFill>
        <p:spPr>
          <a:xfrm>
            <a:off x="4429124" y="857256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8" name="7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rcRect t="12384" r="-18750" b="13315"/>
          <a:stretch>
            <a:fillRect/>
          </a:stretch>
        </p:blipFill>
        <p:spPr>
          <a:xfrm flipH="1">
            <a:off x="2071670" y="857256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9" name="8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rcRect t="12384" r="-18750" b="13315"/>
          <a:stretch>
            <a:fillRect/>
          </a:stretch>
        </p:blipFill>
        <p:spPr>
          <a:xfrm>
            <a:off x="4429124" y="1285860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0" name="9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rcRect t="12384" r="-18750" b="13315"/>
          <a:stretch>
            <a:fillRect/>
          </a:stretch>
        </p:blipFill>
        <p:spPr>
          <a:xfrm flipH="1">
            <a:off x="2071670" y="1285860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1" name="10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rcRect t="12384" r="-18750" b="13315"/>
          <a:stretch>
            <a:fillRect/>
          </a:stretch>
        </p:blipFill>
        <p:spPr>
          <a:xfrm>
            <a:off x="4429124" y="1714512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2" name="11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rcRect t="12384" r="-18750" b="13315"/>
          <a:stretch>
            <a:fillRect/>
          </a:stretch>
        </p:blipFill>
        <p:spPr>
          <a:xfrm flipH="1">
            <a:off x="2071670" y="1714512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3" name="12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rcRect t="12384" r="-18750" b="13315"/>
          <a:stretch>
            <a:fillRect/>
          </a:stretch>
        </p:blipFill>
        <p:spPr>
          <a:xfrm>
            <a:off x="4429124" y="2143116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4" name="13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rcRect t="12384" r="-18750" b="13315"/>
          <a:stretch>
            <a:fillRect/>
          </a:stretch>
        </p:blipFill>
        <p:spPr>
          <a:xfrm flipH="1">
            <a:off x="2071670" y="2143116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5" name="14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rcRect t="12384" r="-18750" b="13315"/>
          <a:stretch>
            <a:fillRect/>
          </a:stretch>
        </p:blipFill>
        <p:spPr>
          <a:xfrm>
            <a:off x="4429124" y="2571768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6" name="15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rcRect t="12384" r="-18750" b="13315"/>
          <a:stretch>
            <a:fillRect/>
          </a:stretch>
        </p:blipFill>
        <p:spPr>
          <a:xfrm flipH="1">
            <a:off x="2071670" y="2571768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7" name="16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rcRect t="12384" r="-18750" b="13315"/>
          <a:stretch>
            <a:fillRect/>
          </a:stretch>
        </p:blipFill>
        <p:spPr>
          <a:xfrm>
            <a:off x="4429124" y="3000372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8" name="17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rcRect t="12384" r="-18750" b="13315"/>
          <a:stretch>
            <a:fillRect/>
          </a:stretch>
        </p:blipFill>
        <p:spPr>
          <a:xfrm flipH="1">
            <a:off x="2071670" y="3000372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9" name="18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rcRect t="12384" r="-18750" b="13315"/>
          <a:stretch>
            <a:fillRect/>
          </a:stretch>
        </p:blipFill>
        <p:spPr>
          <a:xfrm>
            <a:off x="4357686" y="3429012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0" name="19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rcRect t="12384" r="-18750" b="13315"/>
          <a:stretch>
            <a:fillRect/>
          </a:stretch>
        </p:blipFill>
        <p:spPr>
          <a:xfrm flipH="1">
            <a:off x="2000232" y="3429012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1" name="20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rcRect t="12384" r="-18750" b="13315"/>
          <a:stretch>
            <a:fillRect/>
          </a:stretch>
        </p:blipFill>
        <p:spPr>
          <a:xfrm>
            <a:off x="4357686" y="3857616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2" name="21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rcRect t="12384" r="-18750" b="13315"/>
          <a:stretch>
            <a:fillRect/>
          </a:stretch>
        </p:blipFill>
        <p:spPr>
          <a:xfrm flipH="1">
            <a:off x="2000232" y="3857616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3" name="22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rcRect t="12384" r="-18750" b="13315"/>
          <a:stretch>
            <a:fillRect/>
          </a:stretch>
        </p:blipFill>
        <p:spPr>
          <a:xfrm>
            <a:off x="4357686" y="4286268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4" name="23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rcRect t="12384" r="-18750" b="13315"/>
          <a:stretch>
            <a:fillRect/>
          </a:stretch>
        </p:blipFill>
        <p:spPr>
          <a:xfrm flipH="1">
            <a:off x="2000232" y="4286268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5" name="24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rcRect t="12384" r="-18750" b="13315"/>
          <a:stretch>
            <a:fillRect/>
          </a:stretch>
        </p:blipFill>
        <p:spPr>
          <a:xfrm>
            <a:off x="4357686" y="4714872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6" name="25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rcRect t="12384" r="-18750" b="13315"/>
          <a:stretch>
            <a:fillRect/>
          </a:stretch>
        </p:blipFill>
        <p:spPr>
          <a:xfrm flipH="1">
            <a:off x="2000232" y="4714872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27" name="26 Rectángulo"/>
          <p:cNvSpPr/>
          <p:nvPr/>
        </p:nvSpPr>
        <p:spPr>
          <a:xfrm>
            <a:off x="-214346" y="-142894"/>
            <a:ext cx="9429816" cy="628654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2000"/>
                            </p:stCondLst>
                            <p:childTnLst>
                              <p:par>
                                <p:cTn id="15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588e18951195c3d9b19c9480a52cac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428992" y="0"/>
            <a:ext cx="1157285" cy="1557604"/>
          </a:xfrm>
          <a:prstGeom prst="rect">
            <a:avLst/>
          </a:prstGeom>
        </p:spPr>
      </p:pic>
      <p:pic>
        <p:nvPicPr>
          <p:cNvPr id="4" name="3 Imagen" descr="Imagen2.png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429124" y="0"/>
            <a:ext cx="1119207" cy="1557604"/>
          </a:xfrm>
          <a:prstGeom prst="rect">
            <a:avLst/>
          </a:prstGeom>
        </p:spPr>
      </p:pic>
      <p:pic>
        <p:nvPicPr>
          <p:cNvPr id="5" name="4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928926" y="1214422"/>
            <a:ext cx="1157285" cy="1557604"/>
          </a:xfrm>
          <a:prstGeom prst="rect">
            <a:avLst/>
          </a:prstGeom>
        </p:spPr>
      </p:pic>
      <p:pic>
        <p:nvPicPr>
          <p:cNvPr id="6" name="5 Imagen" descr="Imagen2.png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857752" y="1285860"/>
            <a:ext cx="1119207" cy="1557604"/>
          </a:xfrm>
          <a:prstGeom prst="rect">
            <a:avLst/>
          </a:prstGeom>
        </p:spPr>
      </p:pic>
      <p:pic>
        <p:nvPicPr>
          <p:cNvPr id="7" name="6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428860" y="2428868"/>
            <a:ext cx="1157285" cy="1557604"/>
          </a:xfrm>
          <a:prstGeom prst="rect">
            <a:avLst/>
          </a:prstGeom>
        </p:spPr>
      </p:pic>
      <p:pic>
        <p:nvPicPr>
          <p:cNvPr id="8" name="7 Imagen" descr="Imagen2.png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5286380" y="2500306"/>
            <a:ext cx="1119207" cy="1557604"/>
          </a:xfrm>
          <a:prstGeom prst="rect">
            <a:avLst/>
          </a:prstGeom>
        </p:spPr>
      </p:pic>
      <p:pic>
        <p:nvPicPr>
          <p:cNvPr id="9" name="8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857356" y="3571876"/>
            <a:ext cx="1157285" cy="1557604"/>
          </a:xfrm>
          <a:prstGeom prst="rect">
            <a:avLst/>
          </a:prstGeom>
        </p:spPr>
      </p:pic>
      <p:pic>
        <p:nvPicPr>
          <p:cNvPr id="10" name="9 Imagen" descr="Imagen2.png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5929322" y="3585896"/>
            <a:ext cx="1119207" cy="1557604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214346" y="-142894"/>
            <a:ext cx="9429816" cy="542928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1360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68409_zimorodek_ptak_woda_rozbryzg_skrzydl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ui8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10002515">
            <a:off x="4479142" y="-121563"/>
            <a:ext cx="1646341" cy="1869855"/>
          </a:xfrm>
          <a:prstGeom prst="rect">
            <a:avLst/>
          </a:prstGeom>
        </p:spPr>
      </p:pic>
      <p:pic>
        <p:nvPicPr>
          <p:cNvPr id="4" name="3 Imagen" descr="Imagen1ui8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12041433" flipH="1">
            <a:off x="2680116" y="-55414"/>
            <a:ext cx="1617479" cy="1717525"/>
          </a:xfrm>
          <a:prstGeom prst="rect">
            <a:avLst/>
          </a:prstGeom>
        </p:spPr>
      </p:pic>
      <p:pic>
        <p:nvPicPr>
          <p:cNvPr id="5" name="4 Imagen" descr="Imagen1ui8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10002515">
            <a:off x="4479138" y="708695"/>
            <a:ext cx="1646341" cy="1869855"/>
          </a:xfrm>
          <a:prstGeom prst="rect">
            <a:avLst/>
          </a:prstGeom>
        </p:spPr>
      </p:pic>
      <p:pic>
        <p:nvPicPr>
          <p:cNvPr id="6" name="5 Imagen" descr="Imagen1ui8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12041433" flipH="1">
            <a:off x="2608680" y="1052479"/>
            <a:ext cx="1617479" cy="1717525"/>
          </a:xfrm>
          <a:prstGeom prst="rect">
            <a:avLst/>
          </a:prstGeom>
        </p:spPr>
      </p:pic>
      <p:pic>
        <p:nvPicPr>
          <p:cNvPr id="7" name="6 Imagen" descr="Imagen1ui8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10002515">
            <a:off x="4479130" y="1859844"/>
            <a:ext cx="1646341" cy="1869855"/>
          </a:xfrm>
          <a:prstGeom prst="rect">
            <a:avLst/>
          </a:prstGeom>
        </p:spPr>
      </p:pic>
      <p:pic>
        <p:nvPicPr>
          <p:cNvPr id="8" name="7 Imagen" descr="Imagen1ui8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12041433" flipH="1">
            <a:off x="2608672" y="2203628"/>
            <a:ext cx="1617479" cy="1717525"/>
          </a:xfrm>
          <a:prstGeom prst="rect">
            <a:avLst/>
          </a:prstGeom>
        </p:spPr>
      </p:pic>
      <p:pic>
        <p:nvPicPr>
          <p:cNvPr id="9" name="8 Imagen" descr="Imagen1ui8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10002515">
            <a:off x="4407698" y="2851835"/>
            <a:ext cx="1646341" cy="1869855"/>
          </a:xfrm>
          <a:prstGeom prst="rect">
            <a:avLst/>
          </a:prstGeom>
        </p:spPr>
      </p:pic>
      <p:pic>
        <p:nvPicPr>
          <p:cNvPr id="10" name="9 Imagen" descr="Imagen1ui8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12041433" flipH="1">
            <a:off x="2537240" y="3195619"/>
            <a:ext cx="1617479" cy="1717525"/>
          </a:xfrm>
          <a:prstGeom prst="rect">
            <a:avLst/>
          </a:prstGeom>
        </p:spPr>
      </p:pic>
      <p:pic>
        <p:nvPicPr>
          <p:cNvPr id="11" name="10 Imagen" descr="Imagen1ui8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10002515">
            <a:off x="4407692" y="3931545"/>
            <a:ext cx="1646341" cy="1869855"/>
          </a:xfrm>
          <a:prstGeom prst="rect">
            <a:avLst/>
          </a:prstGeom>
        </p:spPr>
      </p:pic>
      <p:pic>
        <p:nvPicPr>
          <p:cNvPr id="12" name="11 Imagen" descr="Imagen1ui8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12041433" flipH="1">
            <a:off x="2608679" y="4087990"/>
            <a:ext cx="1617479" cy="1717525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214346" y="-142894"/>
            <a:ext cx="9429816" cy="578647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D240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68491_border_collie_lak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571867" y="-214332"/>
            <a:ext cx="1466850" cy="1905000"/>
          </a:xfrm>
          <a:prstGeom prst="rect">
            <a:avLst/>
          </a:prstGeom>
        </p:spPr>
      </p:pic>
      <p:pic>
        <p:nvPicPr>
          <p:cNvPr id="4" name="3 Imagen" descr="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643305" y="3357568"/>
            <a:ext cx="1466850" cy="1905000"/>
          </a:xfrm>
          <a:prstGeom prst="rect">
            <a:avLst/>
          </a:prstGeom>
        </p:spPr>
      </p:pic>
      <p:pic>
        <p:nvPicPr>
          <p:cNvPr id="5" name="4 Imagen" descr="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3593304">
            <a:off x="5673425" y="1445670"/>
            <a:ext cx="1466850" cy="1905000"/>
          </a:xfrm>
          <a:prstGeom prst="rect">
            <a:avLst/>
          </a:prstGeom>
        </p:spPr>
      </p:pic>
      <p:pic>
        <p:nvPicPr>
          <p:cNvPr id="6" name="5 Imagen" descr="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1647802" y="1638295"/>
            <a:ext cx="1466850" cy="1905000"/>
          </a:xfrm>
          <a:prstGeom prst="rect">
            <a:avLst/>
          </a:prstGeom>
        </p:spPr>
      </p:pic>
      <p:pic>
        <p:nvPicPr>
          <p:cNvPr id="7" name="6 Imagen" descr="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929189" y="214296"/>
            <a:ext cx="1466850" cy="1905000"/>
          </a:xfrm>
          <a:prstGeom prst="rect">
            <a:avLst/>
          </a:prstGeom>
        </p:spPr>
      </p:pic>
      <p:pic>
        <p:nvPicPr>
          <p:cNvPr id="8" name="7 Imagen" descr="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7534127">
            <a:off x="5212096" y="2872888"/>
            <a:ext cx="1466850" cy="1905000"/>
          </a:xfrm>
          <a:prstGeom prst="rect">
            <a:avLst/>
          </a:prstGeom>
        </p:spPr>
      </p:pic>
      <p:pic>
        <p:nvPicPr>
          <p:cNvPr id="9" name="8 Imagen" descr="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342373">
            <a:off x="2293529" y="2963896"/>
            <a:ext cx="1466850" cy="1905000"/>
          </a:xfrm>
          <a:prstGeom prst="rect">
            <a:avLst/>
          </a:prstGeom>
        </p:spPr>
      </p:pic>
      <p:pic>
        <p:nvPicPr>
          <p:cNvPr id="10" name="9 Imagen" descr="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7499005">
            <a:off x="2351261" y="366332"/>
            <a:ext cx="1466850" cy="1905000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214346" y="-142894"/>
            <a:ext cx="9429816" cy="542928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331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27f2ff225f51448a2fbc48bed74e5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428992" y="0"/>
            <a:ext cx="1157285" cy="1557604"/>
          </a:xfrm>
          <a:prstGeom prst="rect">
            <a:avLst/>
          </a:prstGeom>
        </p:spPr>
      </p:pic>
      <p:pic>
        <p:nvPicPr>
          <p:cNvPr id="4" name="3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429124" y="0"/>
            <a:ext cx="1119207" cy="1557604"/>
          </a:xfrm>
          <a:prstGeom prst="rect">
            <a:avLst/>
          </a:prstGeom>
        </p:spPr>
      </p:pic>
      <p:pic>
        <p:nvPicPr>
          <p:cNvPr id="5" name="4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928926" y="1214422"/>
            <a:ext cx="1157285" cy="1557604"/>
          </a:xfrm>
          <a:prstGeom prst="rect">
            <a:avLst/>
          </a:prstGeom>
        </p:spPr>
      </p:pic>
      <p:pic>
        <p:nvPicPr>
          <p:cNvPr id="6" name="5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857752" y="1285860"/>
            <a:ext cx="1119207" cy="1557604"/>
          </a:xfrm>
          <a:prstGeom prst="rect">
            <a:avLst/>
          </a:prstGeom>
        </p:spPr>
      </p:pic>
      <p:pic>
        <p:nvPicPr>
          <p:cNvPr id="7" name="6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428860" y="2428868"/>
            <a:ext cx="1157285" cy="1557604"/>
          </a:xfrm>
          <a:prstGeom prst="rect">
            <a:avLst/>
          </a:prstGeom>
        </p:spPr>
      </p:pic>
      <p:pic>
        <p:nvPicPr>
          <p:cNvPr id="8" name="7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5286380" y="2500306"/>
            <a:ext cx="1119207" cy="1557604"/>
          </a:xfrm>
          <a:prstGeom prst="rect">
            <a:avLst/>
          </a:prstGeom>
        </p:spPr>
      </p:pic>
      <p:pic>
        <p:nvPicPr>
          <p:cNvPr id="9" name="8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857356" y="3571876"/>
            <a:ext cx="1157285" cy="1557604"/>
          </a:xfrm>
          <a:prstGeom prst="rect">
            <a:avLst/>
          </a:prstGeom>
        </p:spPr>
      </p:pic>
      <p:pic>
        <p:nvPicPr>
          <p:cNvPr id="10" name="9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5786446" y="3714752"/>
            <a:ext cx="1119207" cy="1557604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214346" y="-142894"/>
            <a:ext cx="9429816" cy="542928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6e26f71bd5bc2754d51b15e22f9e40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0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21379986">
            <a:off x="4355773" y="-22105"/>
            <a:ext cx="3850789" cy="2297446"/>
          </a:xfrm>
          <a:prstGeom prst="rect">
            <a:avLst/>
          </a:prstGeom>
          <a:effectLst/>
        </p:spPr>
      </p:pic>
      <p:pic>
        <p:nvPicPr>
          <p:cNvPr id="4" name="3 Imagen" descr="Imagen10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205940" flipV="1">
            <a:off x="4356226" y="2577461"/>
            <a:ext cx="3918421" cy="2241888"/>
          </a:xfrm>
          <a:prstGeom prst="rect">
            <a:avLst/>
          </a:prstGeom>
          <a:effectLst/>
        </p:spPr>
      </p:pic>
      <p:pic>
        <p:nvPicPr>
          <p:cNvPr id="5" name="4 Imagen" descr="Imagen10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10800000">
            <a:off x="642910" y="2462175"/>
            <a:ext cx="3857652" cy="2214578"/>
          </a:xfrm>
          <a:prstGeom prst="rect">
            <a:avLst/>
          </a:prstGeom>
          <a:effectLst/>
        </p:spPr>
      </p:pic>
      <p:pic>
        <p:nvPicPr>
          <p:cNvPr id="6" name="5 Imagen" descr="Imagen10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10800000" flipV="1">
            <a:off x="635121" y="0"/>
            <a:ext cx="3918421" cy="2348483"/>
          </a:xfrm>
          <a:prstGeom prst="rect">
            <a:avLst/>
          </a:prstGeom>
          <a:effectLst/>
        </p:spPr>
      </p:pic>
      <p:pic>
        <p:nvPicPr>
          <p:cNvPr id="2050" name="Picture 2" descr="imagen renderizad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118796">
            <a:off x="2396173" y="3677529"/>
            <a:ext cx="1369271" cy="644831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-214346" y="-142894"/>
            <a:ext cx="9429816" cy="542928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000"/>
                            </p:stCondLst>
                            <p:childTnLst>
                              <p:par>
                                <p:cTn id="6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</Words>
  <Application>Microsoft Office PowerPoint</Application>
  <PresentationFormat>Presentación en pantalla (16:9)</PresentationFormat>
  <Paragraphs>3</Paragraphs>
  <Slides>45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45</vt:i4>
      </vt:variant>
    </vt:vector>
  </HeadingPairs>
  <TitlesOfParts>
    <vt:vector size="4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146</cp:revision>
  <dcterms:created xsi:type="dcterms:W3CDTF">2016-09-01T23:22:55Z</dcterms:created>
  <dcterms:modified xsi:type="dcterms:W3CDTF">2016-09-06T14:05:03Z</dcterms:modified>
</cp:coreProperties>
</file>