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36" r:id="rId3"/>
    <p:sldId id="298" r:id="rId4"/>
    <p:sldId id="258" r:id="rId5"/>
    <p:sldId id="274" r:id="rId6"/>
    <p:sldId id="297" r:id="rId7"/>
    <p:sldId id="329" r:id="rId8"/>
    <p:sldId id="296" r:id="rId9"/>
    <p:sldId id="295" r:id="rId10"/>
    <p:sldId id="330" r:id="rId11"/>
    <p:sldId id="294" r:id="rId12"/>
    <p:sldId id="293" r:id="rId13"/>
    <p:sldId id="292" r:id="rId14"/>
    <p:sldId id="291" r:id="rId15"/>
    <p:sldId id="290" r:id="rId16"/>
    <p:sldId id="289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75" r:id="rId31"/>
    <p:sldId id="273" r:id="rId32"/>
    <p:sldId id="272" r:id="rId33"/>
    <p:sldId id="270" r:id="rId34"/>
    <p:sldId id="269" r:id="rId35"/>
    <p:sldId id="268" r:id="rId36"/>
    <p:sldId id="267" r:id="rId37"/>
    <p:sldId id="265" r:id="rId38"/>
    <p:sldId id="264" r:id="rId39"/>
    <p:sldId id="262" r:id="rId40"/>
    <p:sldId id="263" r:id="rId41"/>
    <p:sldId id="261" r:id="rId42"/>
    <p:sldId id="316" r:id="rId43"/>
    <p:sldId id="315" r:id="rId44"/>
    <p:sldId id="314" r:id="rId45"/>
    <p:sldId id="313" r:id="rId46"/>
    <p:sldId id="312" r:id="rId47"/>
    <p:sldId id="311" r:id="rId48"/>
    <p:sldId id="310" r:id="rId49"/>
    <p:sldId id="309" r:id="rId50"/>
    <p:sldId id="307" r:id="rId51"/>
    <p:sldId id="326" r:id="rId52"/>
    <p:sldId id="306" r:id="rId53"/>
    <p:sldId id="305" r:id="rId54"/>
    <p:sldId id="304" r:id="rId55"/>
    <p:sldId id="303" r:id="rId56"/>
    <p:sldId id="301" r:id="rId57"/>
    <p:sldId id="257" r:id="rId58"/>
    <p:sldId id="300" r:id="rId59"/>
    <p:sldId id="328" r:id="rId60"/>
    <p:sldId id="260" r:id="rId61"/>
    <p:sldId id="325" r:id="rId62"/>
    <p:sldId id="324" r:id="rId63"/>
    <p:sldId id="327" r:id="rId64"/>
    <p:sldId id="322" r:id="rId65"/>
    <p:sldId id="321" r:id="rId66"/>
    <p:sldId id="319" r:id="rId67"/>
    <p:sldId id="320" r:id="rId68"/>
    <p:sldId id="318" r:id="rId69"/>
    <p:sldId id="317" r:id="rId70"/>
    <p:sldId id="259" r:id="rId71"/>
    <p:sldId id="331" r:id="rId72"/>
    <p:sldId id="334" r:id="rId73"/>
    <p:sldId id="332" r:id="rId74"/>
    <p:sldId id="333" r:id="rId75"/>
    <p:sldId id="299" r:id="rId76"/>
    <p:sldId id="335" r:id="rId7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U8CjSyi/fOBCLUCEiCbYg" hashData="yZUaNTAlCIO7QGYQ3l5Ny7An4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6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A6CD5-7A58-472F-8149-B25798D381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7901D-9D5D-46A7-B2FD-87EF5268554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59DD5-DDB3-4309-B17B-72FC34F21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E775DA-C3D3-46CE-9E3A-692DC6BB69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w-to-watch-live-sport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LN-D~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4000504"/>
            <a:ext cx="2428892" cy="2428892"/>
          </a:xfrm>
          <a:prstGeom prst="rect">
            <a:avLst/>
          </a:prstGeom>
        </p:spPr>
      </p:pic>
      <p:pic>
        <p:nvPicPr>
          <p:cNvPr id="1026" name="Picture 2" descr="http://head.com/g/images/animation/racquet_start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2857488" y="4143380"/>
            <a:ext cx="5534025" cy="2152650"/>
          </a:xfrm>
          <a:prstGeom prst="rect">
            <a:avLst/>
          </a:prstGeom>
          <a:noFill/>
        </p:spPr>
      </p:pic>
      <p:pic>
        <p:nvPicPr>
          <p:cNvPr id="11" name="10 Imagen" descr="263px-Tennis_ball.svg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5929322" y="4857760"/>
            <a:ext cx="1109661" cy="1109661"/>
          </a:xfrm>
          <a:prstGeom prst="rect">
            <a:avLst/>
          </a:prstGeom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30857" y="1857364"/>
            <a:ext cx="2640747" cy="1062041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28" y="3071810"/>
            <a:ext cx="6126596" cy="1152528"/>
          </a:xfrm>
          <a:prstGeom prst="rect">
            <a:avLst/>
          </a:prstGeom>
          <a:noFill/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214282" y="6286520"/>
            <a:ext cx="2643206" cy="390526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1000100" y="0"/>
            <a:ext cx="7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4000">
    <p:comb/>
    <p:sndAc>
      <p:stSnd loop="1">
        <p:snd r:embed="rId2" name="KAZAKY - CRAZY LA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a-del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4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323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icia-sacramone-1024x768-324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hotokan Karate England 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letis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LETISMO 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o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letis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rtes_en_el_mar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rtes_Mundial_Vol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RTES-ATLETIS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rtes-salt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G sandboard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xtremo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MU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golf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_ritm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_ritmica_las_reinas_del_contorsionismo_64212820_120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_ritmica_las_reinas_del_contorsionismo_666787490_120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-artistic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-artistica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-Ritmica-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mnasia-ritmica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5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f-Swing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PR8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sport_33279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g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hfd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768" y="0"/>
            <a:ext cx="712646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h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jkk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d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528" y="0"/>
            <a:ext cx="678094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f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6659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4" y="0"/>
            <a:ext cx="912319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06"/>
            <a:ext cx="9144000" cy="6842388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90"/>
            <a:ext cx="9144000" cy="682242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ortazos-del-boxeo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s_original_182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ss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nando alonso 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f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ort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ort-bike-yamaha-yzf-r1-on-the-tr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d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ds05-Horner-Piepol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mthumb.php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_scoo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-deportes-halterofi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8" y="0"/>
            <a:ext cx="905790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 Pág. 12 a 23, Pesas pot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eban+Busto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npart_mergulh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sgrima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97433"/>
            <a:ext cx="9144000" cy="5063133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do Sincronizado _2__0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79825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wimming-synchronised-swimming-london-2012-olympics-pool-water-sport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llpapers-patinaje-artistico-sobre-hiel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cal_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99919">
            <a:off x="195725" y="4090602"/>
            <a:ext cx="2476500" cy="15811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428604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</cp:revision>
  <dcterms:created xsi:type="dcterms:W3CDTF">2013-10-02T02:39:37Z</dcterms:created>
  <dcterms:modified xsi:type="dcterms:W3CDTF">2013-10-02T15:05:42Z</dcterms:modified>
</cp:coreProperties>
</file>