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3"/>
  </p:notesMasterIdLst>
  <p:sldIdLst>
    <p:sldId id="311" r:id="rId3"/>
    <p:sldId id="288" r:id="rId4"/>
    <p:sldId id="279" r:id="rId5"/>
    <p:sldId id="268" r:id="rId6"/>
    <p:sldId id="291" r:id="rId7"/>
    <p:sldId id="256" r:id="rId8"/>
    <p:sldId id="257" r:id="rId9"/>
    <p:sldId id="275" r:id="rId10"/>
    <p:sldId id="273" r:id="rId11"/>
    <p:sldId id="272" r:id="rId12"/>
    <p:sldId id="271" r:id="rId13"/>
    <p:sldId id="270" r:id="rId14"/>
    <p:sldId id="306" r:id="rId15"/>
    <p:sldId id="265" r:id="rId16"/>
    <p:sldId id="264" r:id="rId17"/>
    <p:sldId id="263" r:id="rId18"/>
    <p:sldId id="262" r:id="rId19"/>
    <p:sldId id="260" r:id="rId20"/>
    <p:sldId id="261" r:id="rId21"/>
    <p:sldId id="259" r:id="rId22"/>
    <p:sldId id="294" r:id="rId23"/>
    <p:sldId id="293" r:id="rId24"/>
    <p:sldId id="292" r:id="rId25"/>
    <p:sldId id="290" r:id="rId26"/>
    <p:sldId id="286" r:id="rId27"/>
    <p:sldId id="285" r:id="rId28"/>
    <p:sldId id="284" r:id="rId29"/>
    <p:sldId id="283" r:id="rId30"/>
    <p:sldId id="289" r:id="rId31"/>
    <p:sldId id="282" r:id="rId32"/>
    <p:sldId id="281" r:id="rId33"/>
    <p:sldId id="280" r:id="rId34"/>
    <p:sldId id="277" r:id="rId35"/>
    <p:sldId id="301" r:id="rId36"/>
    <p:sldId id="258" r:id="rId37"/>
    <p:sldId id="278" r:id="rId38"/>
    <p:sldId id="305" r:id="rId39"/>
    <p:sldId id="304" r:id="rId40"/>
    <p:sldId id="303" r:id="rId41"/>
    <p:sldId id="300" r:id="rId42"/>
    <p:sldId id="299" r:id="rId43"/>
    <p:sldId id="298" r:id="rId44"/>
    <p:sldId id="297" r:id="rId45"/>
    <p:sldId id="296" r:id="rId46"/>
    <p:sldId id="307" r:id="rId47"/>
    <p:sldId id="276" r:id="rId48"/>
    <p:sldId id="309" r:id="rId49"/>
    <p:sldId id="308" r:id="rId50"/>
    <p:sldId id="295" r:id="rId51"/>
    <p:sldId id="310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KWzi7q0dlF2cNgTqUKyCQ" hashData="Fxn6W3q349FcCdbUEinU5wS5LG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0909B7"/>
    <a:srgbClr val="2E6CB8"/>
    <a:srgbClr val="A37445"/>
    <a:srgbClr val="996600"/>
    <a:srgbClr val="C00000"/>
    <a:srgbClr val="30DCDC"/>
    <a:srgbClr val="FFCCFF"/>
    <a:srgbClr val="9933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02" autoAdjust="0"/>
    <p:restoredTop sz="92593" autoAdjust="0"/>
  </p:normalViewPr>
  <p:slideViewPr>
    <p:cSldViewPr>
      <p:cViewPr>
        <p:scale>
          <a:sx n="50" d="100"/>
          <a:sy n="50" d="100"/>
        </p:scale>
        <p:origin x="-654" y="-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DDC823-E093-46AD-938A-72E816AA0956}" type="datetimeFigureOut">
              <a:rPr lang="es-ES" smtClean="0"/>
              <a:pPr/>
              <a:t>12/01/2015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EA49C-5B23-49C8-93C5-CDABD0D833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9EA49C-5B23-49C8-93C5-CDABD0D8335E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9EA49C-5B23-49C8-93C5-CDABD0D8335E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C3BC0-0C0A-4B6D-B51A-EFD20BBE1027}" type="datetimeFigureOut">
              <a:rPr lang="es-ES" smtClean="0"/>
              <a:pPr/>
              <a:t>12/01/2015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22B7A-BC47-4E2D-8D48-0530813EE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C3BC0-0C0A-4B6D-B51A-EFD20BBE1027}" type="datetimeFigureOut">
              <a:rPr lang="es-ES" smtClean="0"/>
              <a:pPr/>
              <a:t>12/01/2015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22B7A-BC47-4E2D-8D48-0530813EE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C3BC0-0C0A-4B6D-B51A-EFD20BBE1027}" type="datetimeFigureOut">
              <a:rPr lang="es-ES" smtClean="0"/>
              <a:pPr/>
              <a:t>12/01/2015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22B7A-BC47-4E2D-8D48-0530813EE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C3BC0-0C0A-4B6D-B51A-EFD20BBE1027}" type="datetimeFigureOut">
              <a:rPr lang="es-ES" smtClean="0"/>
              <a:pPr/>
              <a:t>12/01/2015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22B7A-BC47-4E2D-8D48-0530813EE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C3BC0-0C0A-4B6D-B51A-EFD20BBE1027}" type="datetimeFigureOut">
              <a:rPr lang="es-ES" smtClean="0"/>
              <a:pPr/>
              <a:t>12/01/2015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22B7A-BC47-4E2D-8D48-0530813EE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C3BC0-0C0A-4B6D-B51A-EFD20BBE1027}" type="datetimeFigureOut">
              <a:rPr lang="es-ES" smtClean="0"/>
              <a:pPr/>
              <a:t>12/01/2015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22B7A-BC47-4E2D-8D48-0530813EE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C3BC0-0C0A-4B6D-B51A-EFD20BBE1027}" type="datetimeFigureOut">
              <a:rPr lang="es-ES" smtClean="0"/>
              <a:pPr/>
              <a:t>12/01/2015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22B7A-BC47-4E2D-8D48-0530813EE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C3BC0-0C0A-4B6D-B51A-EFD20BBE1027}" type="datetimeFigureOut">
              <a:rPr lang="es-ES" smtClean="0"/>
              <a:pPr/>
              <a:t>12/01/2015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22B7A-BC47-4E2D-8D48-0530813EE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C3BC0-0C0A-4B6D-B51A-EFD20BBE1027}" type="datetimeFigureOut">
              <a:rPr lang="es-ES" smtClean="0"/>
              <a:pPr/>
              <a:t>12/01/2015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22B7A-BC47-4E2D-8D48-0530813EE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C3BC0-0C0A-4B6D-B51A-EFD20BBE1027}" type="datetimeFigureOut">
              <a:rPr lang="es-ES" smtClean="0"/>
              <a:pPr/>
              <a:t>12/01/2015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22B7A-BC47-4E2D-8D48-0530813EE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C3BC0-0C0A-4B6D-B51A-EFD20BBE1027}" type="datetimeFigureOut">
              <a:rPr lang="es-ES" smtClean="0"/>
              <a:pPr/>
              <a:t>12/01/2015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22B7A-BC47-4E2D-8D48-0530813EE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F1B4EA-57BF-4D03-ABC6-D334D216636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7C3BC0-0C0A-4B6D-B51A-EFD20BBE1027}" type="datetimeFigureOut">
              <a:rPr lang="es-ES" smtClean="0"/>
              <a:pPr/>
              <a:t>12/01/2015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22B7A-BC47-4E2D-8D48-0530813EE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1892CE6-1A77-46CB-96A3-9B7AA5D8FC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7.png"/><Relationship Id="rId7" Type="http://schemas.openxmlformats.org/officeDocument/2006/relationships/image" Target="../media/image5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4537887.Q6uqmWH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1" name="10 Triángulo rectángulo"/>
          <p:cNvSpPr/>
          <p:nvPr/>
        </p:nvSpPr>
        <p:spPr>
          <a:xfrm>
            <a:off x="0" y="4572008"/>
            <a:ext cx="9144000" cy="2285992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93771">
            <a:off x="-165984" y="1347564"/>
            <a:ext cx="9516184" cy="225475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93771">
            <a:off x="-190129" y="1641553"/>
            <a:ext cx="9468336" cy="241403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93771">
            <a:off x="-186920" y="1998373"/>
            <a:ext cx="9462299" cy="21721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93771">
            <a:off x="-185359" y="2356484"/>
            <a:ext cx="9467784" cy="204368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93771">
            <a:off x="-196263" y="2713123"/>
            <a:ext cx="9468336" cy="241403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93771">
            <a:off x="-193054" y="3069943"/>
            <a:ext cx="9462299" cy="21721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93771">
            <a:off x="-191493" y="3428054"/>
            <a:ext cx="9467784" cy="204368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93771">
            <a:off x="-196265" y="3713255"/>
            <a:ext cx="9468336" cy="241403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893771">
            <a:off x="-193056" y="4070075"/>
            <a:ext cx="9462299" cy="21721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893771">
            <a:off x="-132822" y="5440131"/>
            <a:ext cx="9467784" cy="204368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893771">
            <a:off x="-196265" y="4427634"/>
            <a:ext cx="9468336" cy="241403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893771">
            <a:off x="-187220" y="4784456"/>
            <a:ext cx="9462299" cy="21721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893771">
            <a:off x="-132822" y="5142566"/>
            <a:ext cx="9467784" cy="204368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Picture 4" descr="Rendered Image"/>
          <p:cNvPicPr>
            <a:picLocks noChangeAspect="1" noChangeArrowheads="1"/>
          </p:cNvPicPr>
          <p:nvPr/>
        </p:nvPicPr>
        <p:blipFill>
          <a:blip r:embed="rId5">
            <a:grayscl/>
            <a:lum bright="-40000" contrast="40000"/>
          </a:blip>
          <a:srcRect/>
          <a:stretch>
            <a:fillRect/>
          </a:stretch>
        </p:blipFill>
        <p:spPr bwMode="auto">
          <a:xfrm rot="215286">
            <a:off x="6792985" y="6134117"/>
            <a:ext cx="1986851" cy="266993"/>
          </a:xfrm>
          <a:prstGeom prst="rect">
            <a:avLst/>
          </a:prstGeom>
          <a:noFill/>
        </p:spPr>
      </p:pic>
      <p:pic>
        <p:nvPicPr>
          <p:cNvPr id="53252" name="Picture 4" descr="http://static1.glowtxt.com/data1/b/3/e/b3e03795863757ad87a39ae61828c045917562c6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6">
            <a:grayscl/>
            <a:lum contrast="30000"/>
          </a:blip>
          <a:srcRect/>
          <a:stretch>
            <a:fillRect/>
          </a:stretch>
        </p:blipFill>
        <p:spPr bwMode="auto">
          <a:xfrm rot="21271565">
            <a:off x="24724" y="994276"/>
            <a:ext cx="2904699" cy="657226"/>
          </a:xfrm>
          <a:prstGeom prst="rect">
            <a:avLst/>
          </a:prstGeom>
          <a:noFill/>
        </p:spPr>
      </p:pic>
      <p:pic>
        <p:nvPicPr>
          <p:cNvPr id="53254" name="Picture 6" descr="http://static1.glowtxt.com/data1/9/a/b/9ab3839edd41ebd7fb393b9393a6380fc936cb30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7">
            <a:grayscl/>
            <a:lum contrast="30000"/>
          </a:blip>
          <a:srcRect/>
          <a:stretch>
            <a:fillRect/>
          </a:stretch>
        </p:blipFill>
        <p:spPr bwMode="auto">
          <a:xfrm rot="21420020">
            <a:off x="2802275" y="822487"/>
            <a:ext cx="1419566" cy="657226"/>
          </a:xfrm>
          <a:prstGeom prst="rect">
            <a:avLst/>
          </a:prstGeom>
          <a:noFill/>
        </p:spPr>
      </p:pic>
      <p:pic>
        <p:nvPicPr>
          <p:cNvPr id="53256" name="Picture 8" descr="http://static1.glowtxt.com/data1/f/9/e/f9ec2abcadc2cf1cb0d325f5289f80092c77632c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8">
            <a:grayscl/>
            <a:lum contrast="30000"/>
          </a:blip>
          <a:srcRect/>
          <a:stretch>
            <a:fillRect/>
          </a:stretch>
        </p:blipFill>
        <p:spPr bwMode="auto">
          <a:xfrm rot="20752987">
            <a:off x="1680672" y="4542771"/>
            <a:ext cx="2815834" cy="657226"/>
          </a:xfrm>
          <a:prstGeom prst="rect">
            <a:avLst/>
          </a:prstGeom>
          <a:noFill/>
        </p:spPr>
      </p:pic>
      <p:pic>
        <p:nvPicPr>
          <p:cNvPr id="53258" name="Picture 10" descr="http://static1.glowtxt.com/data1/5/0/8/50893671c08030f0179a693875b4b96ed594b92f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9">
            <a:grayscl/>
            <a:lum contrast="30000"/>
          </a:blip>
          <a:srcRect/>
          <a:stretch>
            <a:fillRect/>
          </a:stretch>
        </p:blipFill>
        <p:spPr bwMode="auto">
          <a:xfrm>
            <a:off x="1071538" y="5572140"/>
            <a:ext cx="5572164" cy="8060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3" name="Jesse Cook Cafe Moch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000"/>
                            </p:stCondLst>
                            <p:childTnLst>
                              <p:par>
                                <p:cTn id="1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0"/>
                            </p:stCondLst>
                            <p:childTnLst>
                              <p:par>
                                <p:cTn id="1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7000"/>
                            </p:stCondLst>
                            <p:childTnLst>
                              <p:par>
                                <p:cTn id="1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9000"/>
                            </p:stCondLst>
                            <p:childTnLst>
                              <p:par>
                                <p:cTn id="19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20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40082_7b4d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286394" cy="6858000"/>
          </a:xfrm>
          <a:prstGeom prst="rect">
            <a:avLst/>
          </a:prstGeom>
        </p:spPr>
      </p:pic>
      <p:sp>
        <p:nvSpPr>
          <p:cNvPr id="7" name="6 Franja diagonal"/>
          <p:cNvSpPr/>
          <p:nvPr/>
        </p:nvSpPr>
        <p:spPr>
          <a:xfrm>
            <a:off x="0" y="0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714356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0" y="1428736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0" y="2214554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0" y="2928958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0" y="3643314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0" y="4357694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0" y="5072074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0" y="5715016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7500894" y="0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7500894" y="714356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7500894" y="1357322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H="1">
            <a:off x="7500894" y="2071678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>
            <a:off x="7500894" y="2786082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H="1">
            <a:off x="7500894" y="3500438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H="1">
            <a:off x="7500894" y="4214818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H="1">
            <a:off x="7500894" y="4929198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H="1">
            <a:off x="7500894" y="5715016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-285776"/>
            <a:ext cx="935834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7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8" name="37 Triángulo rectángulo"/>
          <p:cNvSpPr/>
          <p:nvPr/>
        </p:nvSpPr>
        <p:spPr>
          <a:xfrm>
            <a:off x="0" y="4572008"/>
            <a:ext cx="9144000" cy="2285992"/>
          </a:xfrm>
          <a:prstGeom prst="rtTriangle">
            <a:avLst/>
          </a:prstGeom>
          <a:solidFill>
            <a:srgbClr val="0909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rot="10800000">
            <a:off x="0" y="0"/>
            <a:ext cx="9144000" cy="2428868"/>
          </a:xfrm>
          <a:prstGeom prst="rtTriangle">
            <a:avLst/>
          </a:prstGeom>
          <a:solidFill>
            <a:srgbClr val="0909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893771">
            <a:off x="-165984" y="1347564"/>
            <a:ext cx="9516184" cy="225475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893771">
            <a:off x="-190129" y="1641553"/>
            <a:ext cx="9468336" cy="241403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893771">
            <a:off x="-186920" y="1998373"/>
            <a:ext cx="9462299" cy="217216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893771">
            <a:off x="-185359" y="2356484"/>
            <a:ext cx="9467784" cy="204368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893771">
            <a:off x="-196263" y="2713123"/>
            <a:ext cx="9468336" cy="241403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893771">
            <a:off x="-193054" y="3069943"/>
            <a:ext cx="9462299" cy="217216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893771">
            <a:off x="-191493" y="3428054"/>
            <a:ext cx="9467784" cy="204368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893771">
            <a:off x="-196265" y="3713255"/>
            <a:ext cx="9468336" cy="241403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893771">
            <a:off x="-193056" y="4070075"/>
            <a:ext cx="9462299" cy="217216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893771">
            <a:off x="-132822" y="5440131"/>
            <a:ext cx="9467784" cy="204368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893771">
            <a:off x="-196265" y="4427634"/>
            <a:ext cx="9468336" cy="241403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893771">
            <a:off x="-187220" y="4784456"/>
            <a:ext cx="9462299" cy="217216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893771">
            <a:off x="-132822" y="5142566"/>
            <a:ext cx="9467784" cy="204368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85776"/>
            <a:ext cx="9644130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000"/>
                            </p:stCondLst>
                            <p:childTnLst>
                              <p:par>
                                <p:cTn id="10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19" name="18 Rombo"/>
          <p:cNvSpPr/>
          <p:nvPr/>
        </p:nvSpPr>
        <p:spPr>
          <a:xfrm>
            <a:off x="0" y="-85725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0" y="142852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0" y="200024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6286512" y="-85725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6286512" y="142852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6286512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6286512" y="200024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3143240" y="-85725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3143240" y="142852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314324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3071802" y="200024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928718"/>
            <a:ext cx="9358346" cy="8072494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31" cy="6858000"/>
          </a:xfrm>
          <a:prstGeom prst="rect">
            <a:avLst/>
          </a:prstGeom>
          <a:ln>
            <a:noFill/>
          </a:ln>
        </p:spPr>
      </p:pic>
      <p:sp>
        <p:nvSpPr>
          <p:cNvPr id="5" name="4 Trapecio"/>
          <p:cNvSpPr/>
          <p:nvPr/>
        </p:nvSpPr>
        <p:spPr>
          <a:xfrm rot="5400000">
            <a:off x="-1428752" y="1428752"/>
            <a:ext cx="6858000" cy="4000496"/>
          </a:xfrm>
          <a:prstGeom prst="trapezoid">
            <a:avLst>
              <a:gd name="adj" fmla="val 51842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7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apecio"/>
          <p:cNvSpPr/>
          <p:nvPr/>
        </p:nvSpPr>
        <p:spPr>
          <a:xfrm rot="16200000">
            <a:off x="3679033" y="1393033"/>
            <a:ext cx="6858000" cy="4071934"/>
          </a:xfrm>
          <a:prstGeom prst="trapezoid">
            <a:avLst>
              <a:gd name="adj" fmla="val 52574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7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0800000">
            <a:off x="0" y="0"/>
            <a:ext cx="9144000" cy="2143116"/>
          </a:xfrm>
          <a:prstGeom prst="trapezoid">
            <a:avLst>
              <a:gd name="adj" fmla="val 18851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7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>
            <a:off x="0" y="4714884"/>
            <a:ext cx="9144000" cy="2143116"/>
          </a:xfrm>
          <a:prstGeom prst="trapezoid">
            <a:avLst>
              <a:gd name="adj" fmla="val 18851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7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-285776"/>
            <a:ext cx="935834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6390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ranja diagonal"/>
          <p:cNvSpPr/>
          <p:nvPr/>
        </p:nvSpPr>
        <p:spPr>
          <a:xfrm>
            <a:off x="0" y="0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714356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1428736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2214554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0" y="2928958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0" y="3643314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0" y="4357694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0" y="5072074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0" y="5715016"/>
            <a:ext cx="185735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>
            <a:off x="7500894" y="0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7500894" y="714356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7500894" y="1357322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7500894" y="2071678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7500894" y="2786082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H="1">
            <a:off x="7500894" y="3500438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>
            <a:off x="7500894" y="4214818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H="1">
            <a:off x="7500894" y="4929198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H="1">
            <a:off x="7500894" y="5715016"/>
            <a:ext cx="1643106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5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-285776"/>
            <a:ext cx="935834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 flipH="1">
            <a:off x="0" y="4429132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 flipH="1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20810465">
            <a:off x="184267" y="2355727"/>
            <a:ext cx="750655" cy="427854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20810465">
            <a:off x="767177" y="2171892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20810465">
            <a:off x="1410119" y="2029017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20810465">
            <a:off x="1972067" y="1818403"/>
            <a:ext cx="750655" cy="436888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20810465">
            <a:off x="2561129" y="1687905"/>
            <a:ext cx="750655" cy="435262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20810465">
            <a:off x="3198004" y="1545729"/>
            <a:ext cx="750655" cy="429932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20810465">
            <a:off x="3748248" y="1374641"/>
            <a:ext cx="750655" cy="431558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20810465">
            <a:off x="4339076" y="1243197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20810465">
            <a:off x="4972332" y="1032616"/>
            <a:ext cx="750655" cy="436888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20810465">
            <a:off x="5607488" y="890624"/>
            <a:ext cx="750655" cy="4299325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20810465">
            <a:off x="6196465" y="743131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20810465">
            <a:off x="6829721" y="532552"/>
            <a:ext cx="750655" cy="436888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20810465">
            <a:off x="7553787" y="385942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20810465">
            <a:off x="8197156" y="243032"/>
            <a:ext cx="750788" cy="432010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-285776"/>
            <a:ext cx="935834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0"/>
            <a:ext cx="5785994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0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35716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714380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107154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142873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1785902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214311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2500282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285749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0" y="3214662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0" y="357187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0" y="3929042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0" y="4286232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0" y="4643398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0" y="5000612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0" y="5357778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0" y="5715040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0" y="607220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0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500958" y="35716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714380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500958" y="107154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7500958" y="142873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7500958" y="1785902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7500958" y="214311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7500958" y="2500282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7500958" y="285749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7500958" y="3214662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7500958" y="357187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7500958" y="3929042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500958" y="4286232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500958" y="4643398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500958" y="5000612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500958" y="5357778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7500958" y="5715040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7500958" y="6072206"/>
            <a:ext cx="1643042" cy="785794"/>
          </a:xfrm>
          <a:prstGeom prst="donu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-285776"/>
            <a:ext cx="935834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>
            <a:gsLst>
              <a:gs pos="0">
                <a:srgbClr val="FFF200">
                  <a:alpha val="6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>
            <a:gsLst>
              <a:gs pos="0">
                <a:srgbClr val="FFF200">
                  <a:alpha val="6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-285776"/>
            <a:ext cx="935834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2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71438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942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00100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357322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14480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71702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428860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786082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143240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62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57620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214842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572000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929222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286380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643602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000760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357982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715140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072362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429520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786742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143900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02" y="1428736"/>
            <a:ext cx="35719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501090" y="1428736"/>
            <a:ext cx="357158" cy="4357718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50000">
                <a:srgbClr val="30DCDC">
                  <a:shade val="67500"/>
                  <a:satMod val="115000"/>
                </a:srgbClr>
              </a:gs>
              <a:gs pos="100000">
                <a:srgbClr val="30DCDC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6" grpId="2" animBg="1"/>
      <p:bldP spid="7" grpId="1" animBg="1"/>
      <p:bldP spid="7" grpId="2" animBg="1"/>
      <p:bldP spid="8" grpId="1" animBg="1"/>
      <p:bldP spid="8" grpId="2" animBg="1"/>
      <p:bldP spid="9" grpId="1" animBg="1"/>
      <p:bldP spid="9" grpId="2" animBg="1"/>
      <p:bldP spid="10" grpId="1" animBg="1"/>
      <p:bldP spid="10" grpId="2" animBg="1"/>
      <p:bldP spid="11" grpId="1" animBg="1"/>
      <p:bldP spid="11" grpId="2" animBg="1"/>
      <p:bldP spid="12" grpId="1" animBg="1"/>
      <p:bldP spid="12" grpId="2" animBg="1"/>
      <p:bldP spid="13" grpId="1" animBg="1"/>
      <p:bldP spid="13" grpId="2" animBg="1"/>
      <p:bldP spid="14" grpId="1" animBg="1"/>
      <p:bldP spid="14" grpId="2" animBg="1"/>
      <p:bldP spid="15" grpId="1" animBg="1"/>
      <p:bldP spid="15" grpId="2" animBg="1"/>
      <p:bldP spid="16" grpId="1" animBg="1"/>
      <p:bldP spid="16" grpId="2" animBg="1"/>
      <p:bldP spid="17" grpId="1" animBg="1"/>
      <p:bldP spid="17" grpId="2" animBg="1"/>
      <p:bldP spid="18" grpId="1" animBg="1"/>
      <p:bldP spid="18" grpId="2" animBg="1"/>
      <p:bldP spid="19" grpId="1" animBg="1"/>
      <p:bldP spid="19" grpId="2" animBg="1"/>
      <p:bldP spid="20" grpId="1" animBg="1"/>
      <p:bldP spid="20" grpId="2" animBg="1"/>
      <p:bldP spid="21" grpId="1" animBg="1"/>
      <p:bldP spid="21" grpId="2" animBg="1"/>
      <p:bldP spid="22" grpId="1" animBg="1"/>
      <p:bldP spid="22" grpId="2" animBg="1"/>
      <p:bldP spid="23" grpId="1" animBg="1"/>
      <p:bldP spid="23" grpId="2" animBg="1"/>
      <p:bldP spid="24" grpId="1" animBg="1"/>
      <p:bldP spid="24" grpId="2" animBg="1"/>
      <p:bldP spid="25" grpId="1" animBg="1"/>
      <p:bldP spid="25" grpId="2" animBg="1"/>
      <p:bldP spid="26" grpId="1" animBg="1"/>
      <p:bldP spid="26" grpId="2" animBg="1"/>
      <p:bldP spid="27" grpId="1" animBg="1"/>
      <p:bldP spid="27" grpId="2" animBg="1"/>
      <p:bldP spid="28" grpId="1" animBg="1"/>
      <p:bldP spid="28" grpId="2" animBg="1"/>
      <p:bldP spid="29" grpId="1" animBg="1"/>
      <p:bldP spid="29" grpId="2" animBg="1"/>
      <p:bldP spid="30" grpId="1" animBg="1"/>
      <p:bldP spid="30" grpId="2" animBg="1"/>
      <p:bldP spid="32" grpId="1" animBg="1"/>
      <p:bldP spid="32" grpId="2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6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16200000">
            <a:off x="5257800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971800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4972048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2686048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4686296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2400296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4471982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4186230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3900478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3614726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3328974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3043222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2757470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2471718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2185966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2185998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1900246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1614494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2185982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1900230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1614478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1400164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1114412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828660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rot="5400000">
            <a:off x="-614346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rot="5400000">
            <a:off x="-328594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rot="5400000">
            <a:off x="-42842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rot="5400000">
            <a:off x="171472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rot="5400000">
            <a:off x="400048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 rot="5400000">
            <a:off x="685800" y="2971800"/>
            <a:ext cx="6858000" cy="914400"/>
          </a:xfrm>
          <a:prstGeom prst="triangle">
            <a:avLst/>
          </a:prstGeom>
          <a:gradFill flip="none" rotWithShape="1">
            <a:gsLst>
              <a:gs pos="78000">
                <a:schemeClr val="tx1">
                  <a:lumMod val="95000"/>
                  <a:alpha val="8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5" name="4 Cheurón"/>
          <p:cNvSpPr/>
          <p:nvPr/>
        </p:nvSpPr>
        <p:spPr>
          <a:xfrm>
            <a:off x="714348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2143108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428760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3500430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786082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929190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4214842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6357950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5643602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7643834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7000892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8286776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>
            <a:off x="714348" y="6215082"/>
            <a:ext cx="857224" cy="642918"/>
          </a:xfrm>
          <a:prstGeom prst="chevron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>
            <a:off x="0" y="6215082"/>
            <a:ext cx="857224" cy="642918"/>
          </a:xfrm>
          <a:prstGeom prst="chevron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>
            <a:off x="2143108" y="6215082"/>
            <a:ext cx="857224" cy="642918"/>
          </a:xfrm>
          <a:prstGeom prst="chevron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>
            <a:off x="1428760" y="6215082"/>
            <a:ext cx="857224" cy="642918"/>
          </a:xfrm>
          <a:prstGeom prst="chevron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>
            <a:off x="3500430" y="6215082"/>
            <a:ext cx="857224" cy="642918"/>
          </a:xfrm>
          <a:prstGeom prst="chevron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>
            <a:off x="2786082" y="6215082"/>
            <a:ext cx="857224" cy="642918"/>
          </a:xfrm>
          <a:prstGeom prst="chevron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>
            <a:off x="4929190" y="6215082"/>
            <a:ext cx="857224" cy="642918"/>
          </a:xfrm>
          <a:prstGeom prst="chevron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>
            <a:off x="4214842" y="6215082"/>
            <a:ext cx="857224" cy="642918"/>
          </a:xfrm>
          <a:prstGeom prst="chevron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>
            <a:off x="6357950" y="6215082"/>
            <a:ext cx="857224" cy="642918"/>
          </a:xfrm>
          <a:prstGeom prst="chevron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>
            <a:off x="5643602" y="6215082"/>
            <a:ext cx="857224" cy="642918"/>
          </a:xfrm>
          <a:prstGeom prst="chevron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>
            <a:off x="7643834" y="6215082"/>
            <a:ext cx="857224" cy="642918"/>
          </a:xfrm>
          <a:prstGeom prst="chevron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>
            <a:off x="7000892" y="6215082"/>
            <a:ext cx="857224" cy="642918"/>
          </a:xfrm>
          <a:prstGeom prst="chevron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>
            <a:off x="8286776" y="6215082"/>
            <a:ext cx="857224" cy="642918"/>
          </a:xfrm>
          <a:prstGeom prst="chevron">
            <a:avLst/>
          </a:prstGeom>
          <a:gradFill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7" name="46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29288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1" name="30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Triángulo rectángulo"/>
          <p:cNvSpPr/>
          <p:nvPr/>
        </p:nvSpPr>
        <p:spPr>
          <a:xfrm>
            <a:off x="0" y="4572008"/>
            <a:ext cx="9144000" cy="2285992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93771">
            <a:off x="-165984" y="1347564"/>
            <a:ext cx="9516184" cy="225475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93771">
            <a:off x="-190129" y="1641553"/>
            <a:ext cx="9468336" cy="241403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93771">
            <a:off x="-186920" y="1998373"/>
            <a:ext cx="9462299" cy="21721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93771">
            <a:off x="-185359" y="2356484"/>
            <a:ext cx="9467784" cy="204368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93771">
            <a:off x="-196263" y="2713123"/>
            <a:ext cx="9468336" cy="241403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93771">
            <a:off x="-193054" y="3069943"/>
            <a:ext cx="9462299" cy="21721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93771">
            <a:off x="-191493" y="3428054"/>
            <a:ext cx="9467784" cy="204368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93771">
            <a:off x="-196265" y="3713255"/>
            <a:ext cx="9468336" cy="241403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93771">
            <a:off x="-193056" y="4070075"/>
            <a:ext cx="9462299" cy="21721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93771">
            <a:off x="-132822" y="5440131"/>
            <a:ext cx="9467784" cy="204368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93771">
            <a:off x="-196265" y="4427634"/>
            <a:ext cx="9468336" cy="241403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893771">
            <a:off x="-187220" y="4784456"/>
            <a:ext cx="9462299" cy="21721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893771">
            <a:off x="-132822" y="5142566"/>
            <a:ext cx="9467784" cy="204368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Datos"/>
          <p:cNvSpPr/>
          <p:nvPr/>
        </p:nvSpPr>
        <p:spPr>
          <a:xfrm>
            <a:off x="0" y="1714488"/>
            <a:ext cx="928662" cy="1643051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flipV="1">
            <a:off x="0" y="3357562"/>
            <a:ext cx="928662" cy="1571636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>
            <a:off x="78578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 flipV="1">
            <a:off x="78578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>
            <a:off x="1571604" y="1714488"/>
            <a:ext cx="928662" cy="1643051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flipV="1">
            <a:off x="1571604" y="3357562"/>
            <a:ext cx="928662" cy="1571636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2357422" y="1714488"/>
            <a:ext cx="928662" cy="1643051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 flipV="1">
            <a:off x="2357422" y="3357562"/>
            <a:ext cx="928662" cy="1571636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>
            <a:off x="3143240" y="1714488"/>
            <a:ext cx="928662" cy="1643051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 flipV="1">
            <a:off x="3143240" y="3357562"/>
            <a:ext cx="928662" cy="1571636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392905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 flipV="1">
            <a:off x="392905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471487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 flipV="1">
            <a:off x="471487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>
            <a:off x="542925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 flipV="1">
            <a:off x="542925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>
            <a:off x="614363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 flipV="1">
            <a:off x="614363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atos"/>
          <p:cNvSpPr/>
          <p:nvPr/>
        </p:nvSpPr>
        <p:spPr>
          <a:xfrm>
            <a:off x="678657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atos"/>
          <p:cNvSpPr/>
          <p:nvPr/>
        </p:nvSpPr>
        <p:spPr>
          <a:xfrm flipV="1">
            <a:off x="678657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atos"/>
          <p:cNvSpPr/>
          <p:nvPr/>
        </p:nvSpPr>
        <p:spPr>
          <a:xfrm>
            <a:off x="750095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atos"/>
          <p:cNvSpPr/>
          <p:nvPr/>
        </p:nvSpPr>
        <p:spPr>
          <a:xfrm flipV="1">
            <a:off x="750095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atos"/>
          <p:cNvSpPr/>
          <p:nvPr/>
        </p:nvSpPr>
        <p:spPr>
          <a:xfrm>
            <a:off x="821533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atos"/>
          <p:cNvSpPr/>
          <p:nvPr/>
        </p:nvSpPr>
        <p:spPr>
          <a:xfrm flipV="1">
            <a:off x="821533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56000">
                <a:schemeClr val="bg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643006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000924" cy="6858000"/>
          </a:xfrm>
          <a:prstGeom prst="rect">
            <a:avLst/>
          </a:prstGeom>
        </p:spPr>
      </p:pic>
      <p:sp>
        <p:nvSpPr>
          <p:cNvPr id="11" name="10 Triángulo isósceles"/>
          <p:cNvSpPr/>
          <p:nvPr/>
        </p:nvSpPr>
        <p:spPr>
          <a:xfrm>
            <a:off x="0" y="0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428604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857256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1357298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1714512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2143116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2571768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0" y="3071810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0" y="3500438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0" y="3929066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0" y="4357694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0" y="4786322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0" y="5214950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0" y="5572140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0" y="5943600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8215338" y="0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8215338" y="428604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8215338" y="857256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8215338" y="1357298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8215338" y="1714512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8215338" y="2143116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8215338" y="2571768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8215338" y="3071810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8215338" y="3500438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8215338" y="3929066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8215338" y="4357694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8215338" y="4786322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8215338" y="5214950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8215338" y="5572140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8215338" y="5943600"/>
            <a:ext cx="92866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643006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 rot="5400000">
            <a:off x="-1428752" y="1428752"/>
            <a:ext cx="6858000" cy="4000496"/>
          </a:xfrm>
          <a:prstGeom prst="trapezoid">
            <a:avLst>
              <a:gd name="adj" fmla="val 51842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7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6200000">
            <a:off x="3679033" y="1393033"/>
            <a:ext cx="6858000" cy="4071934"/>
          </a:xfrm>
          <a:prstGeom prst="trapezoid">
            <a:avLst>
              <a:gd name="adj" fmla="val 52574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7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0800000">
            <a:off x="0" y="0"/>
            <a:ext cx="9144000" cy="2143116"/>
          </a:xfrm>
          <a:prstGeom prst="trapezoid">
            <a:avLst>
              <a:gd name="adj" fmla="val 18851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7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>
            <a:off x="0" y="4714884"/>
            <a:ext cx="9144000" cy="2143116"/>
          </a:xfrm>
          <a:prstGeom prst="trapezoid">
            <a:avLst>
              <a:gd name="adj" fmla="val 188513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  <a:alpha val="7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H="1">
            <a:off x="0" y="4429132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H="1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20810465">
            <a:off x="184267" y="2355727"/>
            <a:ext cx="750655" cy="427854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20810465">
            <a:off x="767177" y="2171892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20810465">
            <a:off x="1410119" y="2029017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20810465">
            <a:off x="1972067" y="1818403"/>
            <a:ext cx="750655" cy="436888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20810465">
            <a:off x="2561129" y="1687905"/>
            <a:ext cx="750655" cy="435262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20810465">
            <a:off x="3198004" y="1545729"/>
            <a:ext cx="750655" cy="429932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20810465">
            <a:off x="3748248" y="1374641"/>
            <a:ext cx="750655" cy="431558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20810465">
            <a:off x="4339076" y="1243197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20810465">
            <a:off x="4972332" y="1032616"/>
            <a:ext cx="750655" cy="436888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20810465">
            <a:off x="5607488" y="890624"/>
            <a:ext cx="750655" cy="4299325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20810465">
            <a:off x="6196465" y="743131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20810465">
            <a:off x="6829721" y="532552"/>
            <a:ext cx="750655" cy="436888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20810465">
            <a:off x="7553787" y="385942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20810465">
            <a:off x="8197156" y="243032"/>
            <a:ext cx="750788" cy="432010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000"/>
                            </p:stCondLst>
                            <p:childTnLst>
                              <p:par>
                                <p:cTn id="157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99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99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1001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H="1">
            <a:off x="0" y="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428604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92867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1428736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1928802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0" y="2428868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3000372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0" y="3500438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0" y="4000504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0" y="450057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0" y="5000636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0" y="5500702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0" y="592933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428604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928694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1428736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1928826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2428868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000372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3500438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4000528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450057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5000636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72000" y="5500702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592933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000"/>
                            </p:stCondLst>
                            <p:childTnLst>
                              <p:par>
                                <p:cTn id="21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4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42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80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5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8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858248" y="1428736"/>
            <a:ext cx="285752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57252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6200000">
            <a:off x="5257800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2971800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4972048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2686048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4686296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2400296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4471982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4186230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3900478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3614726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3328974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3043222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2757470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2471718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2185966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2185998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1900246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1614494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2185982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1900230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1614478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1400164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1114412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828660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rot="5400000">
            <a:off x="-614346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rot="5400000">
            <a:off x="-328594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rot="5400000">
            <a:off x="-42842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rot="5400000">
            <a:off x="171472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rot="5400000">
            <a:off x="400048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 rot="5400000">
            <a:off x="685800" y="2971800"/>
            <a:ext cx="6858000" cy="914400"/>
          </a:xfrm>
          <a:prstGeom prst="triangle">
            <a:avLst/>
          </a:prstGeom>
          <a:gradFill flip="none" rotWithShape="1">
            <a:gsLst>
              <a:gs pos="7400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2000"/>
                            </p:stCondLst>
                            <p:childTnLst>
                              <p:par>
                                <p:cTn id="21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2601"/>
            <a:ext cx="9144000" cy="52327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Datos"/>
          <p:cNvSpPr/>
          <p:nvPr/>
        </p:nvSpPr>
        <p:spPr>
          <a:xfrm>
            <a:off x="0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>
            <a:off x="785786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>
            <a:off x="1571604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2357422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>
            <a:off x="3143240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>
            <a:off x="3929058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4714876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5429256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>
            <a:off x="6143636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>
            <a:off x="6786578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>
            <a:off x="7500958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>
            <a:off x="8215338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0" y="6072207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785786" y="6072207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1571604" y="6072207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2357422" y="6072207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>
            <a:off x="3143240" y="6072207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>
            <a:off x="3929058" y="6072207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>
            <a:off x="4714876" y="6072207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>
            <a:off x="5429256" y="6072207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>
            <a:off x="6143636" y="6072207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>
            <a:off x="6786578" y="6072207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>
            <a:off x="7500958" y="6072207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atos"/>
          <p:cNvSpPr/>
          <p:nvPr/>
        </p:nvSpPr>
        <p:spPr>
          <a:xfrm>
            <a:off x="8215338" y="6072207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7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7" name="6 Rombo"/>
          <p:cNvSpPr/>
          <p:nvPr/>
        </p:nvSpPr>
        <p:spPr>
          <a:xfrm>
            <a:off x="0" y="-85725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142852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0" y="200024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286512" y="-85725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286512" y="142852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6286512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6286512" y="200024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3143240" y="-85725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3143240" y="142852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314324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3071802" y="200024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85784" y="-928718"/>
            <a:ext cx="9787006" cy="835827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0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57916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71462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428628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785842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1143008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1500198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1857364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2214578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2571744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0" y="2928958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0" y="3286124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0" y="3643338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0" y="4000504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0" y="4357694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0" y="4714860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0" y="5072074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0" y="5429240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0" y="5786502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0" y="6143668"/>
            <a:ext cx="1428728" cy="714332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715272" y="142876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715272" y="500042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715272" y="857256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7715272" y="1214422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7715272" y="1571612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7715272" y="1928778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7715272" y="2285992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7715272" y="2643158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7715272" y="3000372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7715272" y="3357538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7715272" y="3714752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715272" y="4071918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715272" y="4429108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7715272" y="4786274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715272" y="5143488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7715272" y="5500654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7715272" y="5857916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7715272" y="6215082"/>
            <a:ext cx="1428728" cy="642918"/>
          </a:xfrm>
          <a:prstGeom prst="donut">
            <a:avLst/>
          </a:prstGeom>
          <a:gradFill flip="none" rotWithShape="1">
            <a:gsLst>
              <a:gs pos="0">
                <a:srgbClr val="2E6CB8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4572008"/>
            <a:ext cx="9144000" cy="2285992"/>
          </a:xfrm>
          <a:prstGeom prst="rtTriangle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93771">
            <a:off x="-165984" y="1347564"/>
            <a:ext cx="9516184" cy="225475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93771">
            <a:off x="-190129" y="1641553"/>
            <a:ext cx="9468336" cy="241403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93771">
            <a:off x="-186920" y="1998373"/>
            <a:ext cx="9462299" cy="217216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93771">
            <a:off x="-185359" y="2356484"/>
            <a:ext cx="9467784" cy="204368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93771">
            <a:off x="-196263" y="2713123"/>
            <a:ext cx="9468336" cy="241403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93771">
            <a:off x="-193054" y="3069943"/>
            <a:ext cx="9462299" cy="217216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93771">
            <a:off x="-191493" y="3428054"/>
            <a:ext cx="9467784" cy="204368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93771">
            <a:off x="-196265" y="3713255"/>
            <a:ext cx="9468336" cy="241403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93771">
            <a:off x="-193056" y="4070075"/>
            <a:ext cx="9462299" cy="217216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93771">
            <a:off x="-132822" y="5440131"/>
            <a:ext cx="9467784" cy="204368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93771">
            <a:off x="-196265" y="4427634"/>
            <a:ext cx="9468336" cy="241403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93771">
            <a:off x="-187220" y="4784456"/>
            <a:ext cx="9462299" cy="217216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93771">
            <a:off x="-132822" y="5142566"/>
            <a:ext cx="9467784" cy="204368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7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sp>
        <p:nvSpPr>
          <p:cNvPr id="6" name="5 Datos"/>
          <p:cNvSpPr/>
          <p:nvPr/>
        </p:nvSpPr>
        <p:spPr>
          <a:xfrm>
            <a:off x="0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flipV="1">
            <a:off x="0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>
            <a:off x="78578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 flipV="1">
            <a:off x="78578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>
            <a:off x="1571604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flipV="1">
            <a:off x="1571604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2357422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 flipV="1">
            <a:off x="2357422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>
            <a:off x="3143240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flipV="1">
            <a:off x="3143240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>
            <a:off x="392905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 flipV="1">
            <a:off x="392905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471487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 flipV="1">
            <a:off x="471487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542925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 flipV="1">
            <a:off x="542925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>
            <a:off x="614363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 flipV="1">
            <a:off x="614363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>
            <a:off x="678657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 flipV="1">
            <a:off x="678657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>
            <a:off x="750095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 flipV="1">
            <a:off x="750095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>
            <a:off x="821533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atos"/>
          <p:cNvSpPr/>
          <p:nvPr/>
        </p:nvSpPr>
        <p:spPr>
          <a:xfrm flipV="1">
            <a:off x="821533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25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 rot="5400000">
            <a:off x="-1428752" y="1428752"/>
            <a:ext cx="6858000" cy="4000496"/>
          </a:xfrm>
          <a:prstGeom prst="trapezoid">
            <a:avLst>
              <a:gd name="adj" fmla="val 51842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6200000">
            <a:off x="3679033" y="1393033"/>
            <a:ext cx="6858000" cy="4071934"/>
          </a:xfrm>
          <a:prstGeom prst="trapezoid">
            <a:avLst>
              <a:gd name="adj" fmla="val 52574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0800000">
            <a:off x="0" y="0"/>
            <a:ext cx="9144000" cy="2143116"/>
          </a:xfrm>
          <a:prstGeom prst="trapezoid">
            <a:avLst>
              <a:gd name="adj" fmla="val 188513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>
            <a:off x="0" y="4714884"/>
            <a:ext cx="9144000" cy="2143116"/>
          </a:xfrm>
          <a:prstGeom prst="trapezoid">
            <a:avLst>
              <a:gd name="adj" fmla="val 188513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 flipH="1">
            <a:off x="0" y="4429132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H="1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20810465">
            <a:off x="184267" y="2355727"/>
            <a:ext cx="750655" cy="427854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20810465">
            <a:off x="767177" y="2171892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20810465">
            <a:off x="1410119" y="2029017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20810465">
            <a:off x="1972067" y="1818403"/>
            <a:ext cx="750655" cy="436888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20810465">
            <a:off x="2561129" y="1687905"/>
            <a:ext cx="750655" cy="435262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20810465">
            <a:off x="3198004" y="1545729"/>
            <a:ext cx="750655" cy="429932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20810465">
            <a:off x="3748248" y="1374641"/>
            <a:ext cx="750655" cy="431558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20810465">
            <a:off x="4339076" y="1243197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20810465">
            <a:off x="4972332" y="1032616"/>
            <a:ext cx="750655" cy="436888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20810465">
            <a:off x="5607488" y="890624"/>
            <a:ext cx="750655" cy="4299325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20810465">
            <a:off x="6196465" y="743131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20810465">
            <a:off x="6829721" y="532552"/>
            <a:ext cx="750655" cy="436888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20810465">
            <a:off x="7553787" y="385942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20810465">
            <a:off x="8197156" y="243032"/>
            <a:ext cx="750788" cy="432010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57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000"/>
                            </p:stCondLst>
                            <p:childTnLst>
                              <p:par>
                                <p:cTn id="157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0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594127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Triángulo isósceles"/>
          <p:cNvSpPr/>
          <p:nvPr/>
        </p:nvSpPr>
        <p:spPr>
          <a:xfrm>
            <a:off x="285720" y="0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285720" y="428604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85720" y="857256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285720" y="1357298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85720" y="1714512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285720" y="2143116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85720" y="2571768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285720" y="3071810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85720" y="3500438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285720" y="3929066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85720" y="4357694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285720" y="4786322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85720" y="5214950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285720" y="5572140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85720" y="5943600"/>
            <a:ext cx="1285852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7500958" y="0"/>
            <a:ext cx="1285884" cy="914400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7500958" y="571480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7500958" y="1000132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7500958" y="1500174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7500958" y="1857388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7500958" y="2285992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7500958" y="2714644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7500958" y="3214686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7500958" y="3643314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7500958" y="4071942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7500958" y="4500570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7500958" y="4929198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7500958" y="5357826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7500958" y="5715016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7500958" y="6086476"/>
            <a:ext cx="1357290" cy="771524"/>
          </a:xfrm>
          <a:prstGeom prst="triangle">
            <a:avLst/>
          </a:prstGeom>
          <a:gradFill flip="none" rotWithShape="1">
            <a:gsLst>
              <a:gs pos="52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99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99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H="1">
            <a:off x="0" y="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428604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92867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1428736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1928802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0" y="2428868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3000372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0" y="3500438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0" y="4000504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0" y="450057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0" y="5000636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0" y="5500702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0" y="592933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428604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928694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1428736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1928826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2428868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000372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3500438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4000528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450057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5000636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72000" y="5500702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592933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000"/>
                            </p:stCondLst>
                            <p:childTnLst>
                              <p:par>
                                <p:cTn id="21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0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57158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80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71538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428760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785918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143140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857520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14678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71900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929058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86280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643438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000660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357818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715040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072198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429420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786578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143800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500958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858180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215338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8858248" y="1428736"/>
            <a:ext cx="285752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572528" y="1428736"/>
            <a:ext cx="285720" cy="435771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>
            <a:off x="0" y="4572008"/>
            <a:ext cx="9144000" cy="2285992"/>
          </a:xfrm>
          <a:prstGeom prst="rtTriangle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93771">
            <a:off x="-165984" y="1347564"/>
            <a:ext cx="9516184" cy="225475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93771">
            <a:off x="-190129" y="1641553"/>
            <a:ext cx="9468336" cy="241403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93771">
            <a:off x="-186920" y="1998373"/>
            <a:ext cx="9462299" cy="217216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93771">
            <a:off x="-185359" y="2356484"/>
            <a:ext cx="9467784" cy="204368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93771">
            <a:off x="-196263" y="2713123"/>
            <a:ext cx="9468336" cy="241403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93771">
            <a:off x="-193054" y="3069943"/>
            <a:ext cx="9462299" cy="217216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93771">
            <a:off x="-191493" y="3428054"/>
            <a:ext cx="9467784" cy="204368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93771">
            <a:off x="-196265" y="3713255"/>
            <a:ext cx="9468336" cy="241403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93771">
            <a:off x="-193056" y="4070075"/>
            <a:ext cx="9462299" cy="217216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93771">
            <a:off x="-132822" y="5440131"/>
            <a:ext cx="9467784" cy="204368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93771">
            <a:off x="-196265" y="4427634"/>
            <a:ext cx="9468336" cy="241403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93771">
            <a:off x="-187220" y="4784456"/>
            <a:ext cx="9462299" cy="217216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893771">
            <a:off x="-132822" y="5142566"/>
            <a:ext cx="9467784" cy="204368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 rot="5400000">
            <a:off x="-1428752" y="1428752"/>
            <a:ext cx="6858000" cy="4000496"/>
          </a:xfrm>
          <a:prstGeom prst="trapezoid">
            <a:avLst>
              <a:gd name="adj" fmla="val 51842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6200000">
            <a:off x="3679033" y="1393033"/>
            <a:ext cx="6858000" cy="4071934"/>
          </a:xfrm>
          <a:prstGeom prst="trapezoid">
            <a:avLst>
              <a:gd name="adj" fmla="val 52574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0800000">
            <a:off x="0" y="0"/>
            <a:ext cx="9144000" cy="2143116"/>
          </a:xfrm>
          <a:prstGeom prst="trapezoid">
            <a:avLst>
              <a:gd name="adj" fmla="val 188513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>
            <a:off x="0" y="4714884"/>
            <a:ext cx="9144000" cy="2143116"/>
          </a:xfrm>
          <a:prstGeom prst="trapezoid">
            <a:avLst>
              <a:gd name="adj" fmla="val 188513"/>
            </a:avLst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9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 flipH="1">
            <a:off x="0" y="4429132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H="1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20810465">
            <a:off x="184267" y="2355727"/>
            <a:ext cx="750655" cy="427854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20810465">
            <a:off x="767177" y="2171892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20810465">
            <a:off x="1410119" y="2029017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20810465">
            <a:off x="1972067" y="1818403"/>
            <a:ext cx="750655" cy="436888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20810465">
            <a:off x="2561129" y="1687905"/>
            <a:ext cx="750655" cy="435262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20810465">
            <a:off x="3198004" y="1545729"/>
            <a:ext cx="750655" cy="429932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20810465">
            <a:off x="3748248" y="1374641"/>
            <a:ext cx="750655" cy="431558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20810465">
            <a:off x="4339076" y="1243197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20810465">
            <a:off x="4972332" y="1032616"/>
            <a:ext cx="750655" cy="436888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20810465">
            <a:off x="5607488" y="890624"/>
            <a:ext cx="750655" cy="4299325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20810465">
            <a:off x="6196465" y="743131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20810465">
            <a:off x="6829721" y="532552"/>
            <a:ext cx="750655" cy="436888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20810465">
            <a:off x="7553787" y="385942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20810465">
            <a:off x="8197156" y="243032"/>
            <a:ext cx="750788" cy="432010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28 Rombo"/>
          <p:cNvSpPr/>
          <p:nvPr/>
        </p:nvSpPr>
        <p:spPr>
          <a:xfrm>
            <a:off x="0" y="-85725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0909B7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0" y="142852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0909B7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0909B7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0" y="200024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0909B7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6286512" y="-85725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0909B7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6286512" y="142852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0909B7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6286512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0909B7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6286512" y="200024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0909B7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3143240" y="-85725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0909B7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3143240" y="142852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0909B7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314324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0909B7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3071802" y="200024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0909B7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928718"/>
            <a:ext cx="9715568" cy="835827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92).jpg"/>
          <p:cNvPicPr>
            <a:picLocks noChangeAspect="1"/>
          </p:cNvPicPr>
          <p:nvPr/>
        </p:nvPicPr>
        <p:blipFill>
          <a:blip r:embed="rId2"/>
          <a:srcRect l="4053" r="948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Datos"/>
          <p:cNvSpPr/>
          <p:nvPr/>
        </p:nvSpPr>
        <p:spPr>
          <a:xfrm>
            <a:off x="0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flipV="1">
            <a:off x="0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>
            <a:off x="78578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 flipV="1">
            <a:off x="78578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>
            <a:off x="1571604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flipV="1">
            <a:off x="1571604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2357422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 flipV="1">
            <a:off x="2357422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>
            <a:off x="3143240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flipV="1">
            <a:off x="3143240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>
            <a:off x="392905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 flipV="1">
            <a:off x="392905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471487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 flipV="1">
            <a:off x="471487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542925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 flipV="1">
            <a:off x="542925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>
            <a:off x="614363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 flipV="1">
            <a:off x="614363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>
            <a:off x="678657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 flipV="1">
            <a:off x="678657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>
            <a:off x="750095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 flipV="1">
            <a:off x="750095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>
            <a:off x="821533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atos"/>
          <p:cNvSpPr/>
          <p:nvPr/>
        </p:nvSpPr>
        <p:spPr>
          <a:xfrm flipV="1">
            <a:off x="821533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H="1">
            <a:off x="0" y="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428604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92867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1428736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1928802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0" y="2428868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3000372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0" y="3500438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0" y="4000504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0" y="450057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0" y="5000636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0" y="5500702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0" y="592933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428604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928694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1428736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1928826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2428868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000372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3500438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4000528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450057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5000636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72000" y="5500702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5929330"/>
            <a:ext cx="4572000" cy="928670"/>
          </a:xfrm>
          <a:prstGeom prst="rtTriangle">
            <a:avLst/>
          </a:prstGeom>
          <a:gradFill flip="none" rotWithShape="1">
            <a:gsLst>
              <a:gs pos="23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000"/>
                            </p:stCondLst>
                            <p:childTnLst>
                              <p:par>
                                <p:cTn id="21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9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1438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7153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42876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8591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14314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0029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85752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7190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92905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28628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00066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35781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1504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07219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42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78657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14380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50095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858180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21533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858248" y="1428736"/>
            <a:ext cx="285752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8572528" y="1428736"/>
            <a:ext cx="285720" cy="4357718"/>
          </a:xfrm>
          <a:prstGeom prst="rect">
            <a:avLst/>
          </a:prstGeom>
          <a:gradFill flip="none" rotWithShape="1">
            <a:gsLst>
              <a:gs pos="4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000644"/>
          </a:xfrm>
          <a:prstGeom prst="rect">
            <a:avLst/>
          </a:prstGeom>
        </p:spPr>
      </p:pic>
      <p:sp>
        <p:nvSpPr>
          <p:cNvPr id="6" name="5 Datos"/>
          <p:cNvSpPr/>
          <p:nvPr/>
        </p:nvSpPr>
        <p:spPr>
          <a:xfrm>
            <a:off x="0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>
            <a:off x="785786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>
            <a:off x="1571604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2357422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>
            <a:off x="3143240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>
            <a:off x="3929058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>
            <a:off x="4714876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5429256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>
            <a:off x="6143636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>
            <a:off x="6786578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>
            <a:off x="7500958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>
            <a:off x="8215338" y="0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>
            <a:off x="-71438" y="5786454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714348" y="5786454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>
            <a:off x="1500166" y="5786454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2285984" y="5786454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>
            <a:off x="3071802" y="5786454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>
            <a:off x="3857620" y="5786454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>
            <a:off x="4643438" y="5786454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>
            <a:off x="5357818" y="5786454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>
            <a:off x="6072198" y="5786454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>
            <a:off x="6715140" y="5786454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>
            <a:off x="7429520" y="5786454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atos"/>
          <p:cNvSpPr/>
          <p:nvPr/>
        </p:nvSpPr>
        <p:spPr>
          <a:xfrm>
            <a:off x="8143900" y="5786454"/>
            <a:ext cx="1000100" cy="785793"/>
          </a:xfrm>
          <a:prstGeom prst="flowChartInputOutp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9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99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99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-85725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142852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200024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286512" y="-85725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286512" y="142852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286512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286512" y="200024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143240" y="-85725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143240" y="142852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314324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3071802" y="200024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1000156"/>
            <a:ext cx="9858444" cy="8429708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9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 flipH="1">
            <a:off x="0" y="0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428604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928670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1428736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0" y="1928802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2428868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0" y="3000372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0" y="3500438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0" y="4000504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0" y="4500570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0" y="5000636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0" y="5500702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0" y="592933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0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428604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928694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1428736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1928826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2428868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3000372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38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4000528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4500570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72000" y="5000636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5500702"/>
            <a:ext cx="4572000" cy="928670"/>
          </a:xfrm>
          <a:prstGeom prst="rtTriangle">
            <a:avLst/>
          </a:prstGeom>
          <a:gradFill flip="none" rotWithShape="1">
            <a:gsLst>
              <a:gs pos="18000">
                <a:schemeClr val="tx2">
                  <a:lumMod val="75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>
            <a:off x="4572000" y="592933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chemeClr val="tx2">
                  <a:lumMod val="90000"/>
                </a:scheme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000"/>
                            </p:stCondLst>
                            <p:childTnLst>
                              <p:par>
                                <p:cTn id="21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72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>
            <a:off x="714348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2143108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428760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3500430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786082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4929190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4214842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6357950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5643602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7643834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7000892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8286776" y="0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714348" y="6215082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0" y="6215082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2143108" y="6215082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1428760" y="6215082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3500430" y="6215082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2786082" y="6215082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4929190" y="6215082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4214842" y="6215082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6357950" y="6215082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5643602" y="6215082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7643834" y="6215082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>
            <a:off x="7000892" y="6215082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>
            <a:off x="8286776" y="6215082"/>
            <a:ext cx="857224" cy="642918"/>
          </a:xfrm>
          <a:prstGeom prst="chevron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 rot="5400000">
            <a:off x="-1428752" y="1428752"/>
            <a:ext cx="6858000" cy="4000496"/>
          </a:xfrm>
          <a:prstGeom prst="trapezoid">
            <a:avLst>
              <a:gd name="adj" fmla="val 51842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6200000">
            <a:off x="3679033" y="1393033"/>
            <a:ext cx="6858000" cy="4071934"/>
          </a:xfrm>
          <a:prstGeom prst="trapezoid">
            <a:avLst>
              <a:gd name="adj" fmla="val 52574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0800000">
            <a:off x="0" y="0"/>
            <a:ext cx="9144000" cy="2143116"/>
          </a:xfrm>
          <a:prstGeom prst="trapezoid">
            <a:avLst>
              <a:gd name="adj" fmla="val 188513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>
            <a:off x="0" y="4714884"/>
            <a:ext cx="9144000" cy="2143116"/>
          </a:xfrm>
          <a:prstGeom prst="trapezoid">
            <a:avLst>
              <a:gd name="adj" fmla="val 188513"/>
            </a:avLst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0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>
            <a:off x="0" y="4572008"/>
            <a:ext cx="9144000" cy="2285992"/>
          </a:xfrm>
          <a:prstGeom prst="rtTriangle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A37445">
                  <a:shade val="30000"/>
                  <a:satMod val="115000"/>
                </a:srgbClr>
              </a:gs>
              <a:gs pos="50000">
                <a:srgbClr val="A37445">
                  <a:shade val="67500"/>
                  <a:satMod val="115000"/>
                </a:srgbClr>
              </a:gs>
              <a:gs pos="100000">
                <a:srgbClr val="A3744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93771">
            <a:off x="-165984" y="1347564"/>
            <a:ext cx="9516184" cy="225475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93771">
            <a:off x="-190129" y="1641553"/>
            <a:ext cx="9468336" cy="241403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93771">
            <a:off x="-186920" y="1998373"/>
            <a:ext cx="9462299" cy="217216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93771">
            <a:off x="-185359" y="2356484"/>
            <a:ext cx="9467784" cy="204368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93771">
            <a:off x="-196263" y="2713123"/>
            <a:ext cx="9468336" cy="241403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93771">
            <a:off x="-193054" y="3069943"/>
            <a:ext cx="9462299" cy="217216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93771">
            <a:off x="-191493" y="3428054"/>
            <a:ext cx="9467784" cy="204368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93771">
            <a:off x="-196265" y="3713255"/>
            <a:ext cx="9468336" cy="241403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93771">
            <a:off x="-193056" y="4070075"/>
            <a:ext cx="9462299" cy="217216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93771">
            <a:off x="-132822" y="5440131"/>
            <a:ext cx="9467784" cy="204368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93771">
            <a:off x="-196265" y="4427634"/>
            <a:ext cx="9468336" cy="241403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93771">
            <a:off x="-187220" y="4784456"/>
            <a:ext cx="9462299" cy="217216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893771">
            <a:off x="-132822" y="5142566"/>
            <a:ext cx="9467784" cy="204368"/>
          </a:xfrm>
          <a:prstGeom prst="rect">
            <a:avLst/>
          </a:prstGeom>
          <a:solidFill>
            <a:srgbClr val="A3744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40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420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800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58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80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858248" y="1428736"/>
            <a:ext cx="285752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572528" y="1428736"/>
            <a:ext cx="285720" cy="435771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857916" cy="6858000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>
            <a:off x="0" y="0"/>
            <a:ext cx="1714480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714356"/>
            <a:ext cx="1714480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1428736"/>
            <a:ext cx="1714480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0" y="2214554"/>
            <a:ext cx="1714480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0" y="2928958"/>
            <a:ext cx="1714480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0" y="3643314"/>
            <a:ext cx="1714480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0" y="4357694"/>
            <a:ext cx="1714480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0" y="5072074"/>
            <a:ext cx="1714480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0" y="5715016"/>
            <a:ext cx="1714480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7715272" y="0"/>
            <a:ext cx="1428728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7715272" y="714356"/>
            <a:ext cx="1428728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7715272" y="1357322"/>
            <a:ext cx="1428728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7715272" y="2071678"/>
            <a:ext cx="1428728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H="1">
            <a:off x="7715272" y="2786082"/>
            <a:ext cx="1428728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>
            <a:off x="7715272" y="3500438"/>
            <a:ext cx="1428728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H="1">
            <a:off x="7715272" y="4214818"/>
            <a:ext cx="1428728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flipH="1">
            <a:off x="7715272" y="4929198"/>
            <a:ext cx="1428728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flipH="1">
            <a:off x="7715272" y="5715016"/>
            <a:ext cx="1428728" cy="1142984"/>
          </a:xfrm>
          <a:prstGeom prst="diagStripe">
            <a:avLst>
              <a:gd name="adj" fmla="val 72069"/>
            </a:avLst>
          </a:prstGeom>
          <a:gradFill flip="none" rotWithShape="1">
            <a:gsLst>
              <a:gs pos="0">
                <a:schemeClr val="bg1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4572008"/>
            <a:ext cx="9144000" cy="2285992"/>
          </a:xfrm>
          <a:prstGeom prst="rtTriangle">
            <a:avLst/>
          </a:prstGeom>
          <a:gradFill flip="none" rotWithShape="1">
            <a:gsLst>
              <a:gs pos="0">
                <a:srgbClr val="0909B7">
                  <a:shade val="30000"/>
                  <a:satMod val="115000"/>
                </a:srgb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0909B7">
                  <a:shade val="30000"/>
                  <a:satMod val="115000"/>
                </a:srgbClr>
              </a:gs>
              <a:gs pos="50000">
                <a:srgbClr val="0909B7">
                  <a:shade val="67500"/>
                  <a:satMod val="115000"/>
                </a:srgbClr>
              </a:gs>
              <a:gs pos="100000">
                <a:srgbClr val="0909B7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93771">
            <a:off x="-165984" y="1347564"/>
            <a:ext cx="9516184" cy="225475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93771">
            <a:off x="-190129" y="1641553"/>
            <a:ext cx="9468336" cy="241403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93771">
            <a:off x="-186920" y="1998373"/>
            <a:ext cx="9462299" cy="217216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93771">
            <a:off x="-185359" y="2356484"/>
            <a:ext cx="9467784" cy="204368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93771">
            <a:off x="-196263" y="2713123"/>
            <a:ext cx="9468336" cy="241403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93771">
            <a:off x="-193054" y="3069943"/>
            <a:ext cx="9462299" cy="217216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93771">
            <a:off x="-191493" y="3428054"/>
            <a:ext cx="9467784" cy="204368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93771">
            <a:off x="-196265" y="3713255"/>
            <a:ext cx="9468336" cy="241403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93771">
            <a:off x="-193056" y="4070075"/>
            <a:ext cx="9462299" cy="217216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93771">
            <a:off x="-132822" y="5440131"/>
            <a:ext cx="9467784" cy="204368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93771">
            <a:off x="-196265" y="4427634"/>
            <a:ext cx="9468336" cy="241403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93771">
            <a:off x="-187220" y="4784456"/>
            <a:ext cx="9462299" cy="217216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93771">
            <a:off x="-132822" y="5142566"/>
            <a:ext cx="9467784" cy="204368"/>
          </a:xfrm>
          <a:prstGeom prst="rect">
            <a:avLst/>
          </a:prstGeom>
          <a:solidFill>
            <a:srgbClr val="0909B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672216">
            <a:off x="869098" y="4783672"/>
            <a:ext cx="2324100" cy="1476375"/>
          </a:xfrm>
          <a:prstGeom prst="rect">
            <a:avLst/>
          </a:prstGeom>
          <a:noFill/>
        </p:spPr>
      </p:pic>
      <p:pic>
        <p:nvPicPr>
          <p:cNvPr id="21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7072330" y="5572140"/>
            <a:ext cx="1785950" cy="574333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-285784" y="0"/>
            <a:ext cx="9787006" cy="7429552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5000"/>
                            </p:stCondLst>
                            <p:childTnLst>
                              <p:par>
                                <p:cTn id="17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7000"/>
                            </p:stCondLst>
                            <p:childTnLst>
                              <p:par>
                                <p:cTn id="18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FOTOS CON ARTE 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--FOTOS CON ARTE --</Template>
  <TotalTime>0</TotalTime>
  <Words>42</Words>
  <Application>Microsoft Office PowerPoint</Application>
  <PresentationFormat>Presentación en pantalla (4:3)</PresentationFormat>
  <Paragraphs>17</Paragraphs>
  <Slides>50</Slides>
  <Notes>2</Notes>
  <HiddenSlides>1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--FOTOS CON ARTE 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2015-01-12T19:04:20Z</dcterms:created>
  <dcterms:modified xsi:type="dcterms:W3CDTF">2015-01-12T19:19:03Z</dcterms:modified>
</cp:coreProperties>
</file>