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6" r:id="rId3"/>
    <p:sldId id="283" r:id="rId4"/>
    <p:sldId id="281" r:id="rId5"/>
    <p:sldId id="284" r:id="rId6"/>
    <p:sldId id="282" r:id="rId7"/>
    <p:sldId id="280" r:id="rId8"/>
    <p:sldId id="277" r:id="rId9"/>
    <p:sldId id="279" r:id="rId10"/>
    <p:sldId id="278" r:id="rId11"/>
    <p:sldId id="276" r:id="rId12"/>
    <p:sldId id="275" r:id="rId13"/>
    <p:sldId id="274" r:id="rId14"/>
    <p:sldId id="273" r:id="rId15"/>
    <p:sldId id="267" r:id="rId16"/>
    <p:sldId id="272" r:id="rId17"/>
    <p:sldId id="271" r:id="rId18"/>
    <p:sldId id="269" r:id="rId19"/>
    <p:sldId id="270" r:id="rId20"/>
    <p:sldId id="266" r:id="rId21"/>
    <p:sldId id="265" r:id="rId22"/>
    <p:sldId id="263" r:id="rId23"/>
    <p:sldId id="262" r:id="rId24"/>
    <p:sldId id="291" r:id="rId25"/>
    <p:sldId id="300" r:id="rId26"/>
    <p:sldId id="299" r:id="rId27"/>
    <p:sldId id="298" r:id="rId28"/>
    <p:sldId id="297" r:id="rId29"/>
    <p:sldId id="296" r:id="rId30"/>
    <p:sldId id="295" r:id="rId31"/>
    <p:sldId id="294" r:id="rId32"/>
    <p:sldId id="293" r:id="rId33"/>
    <p:sldId id="286" r:id="rId34"/>
    <p:sldId id="285" r:id="rId35"/>
    <p:sldId id="312" r:id="rId36"/>
    <p:sldId id="311" r:id="rId37"/>
    <p:sldId id="309" r:id="rId38"/>
    <p:sldId id="308" r:id="rId39"/>
    <p:sldId id="306" r:id="rId40"/>
    <p:sldId id="305" r:id="rId41"/>
    <p:sldId id="303" r:id="rId42"/>
    <p:sldId id="315" r:id="rId43"/>
    <p:sldId id="318" r:id="rId44"/>
    <p:sldId id="317" r:id="rId45"/>
    <p:sldId id="316" r:id="rId46"/>
    <p:sldId id="319" r:id="rId47"/>
    <p:sldId id="320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hdyvxLWJgvlq2mq/PJYyA" hashData="WtkFW7ciWHo2hry7k1NxXNvqvk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800"/>
    <a:srgbClr val="774A0F"/>
    <a:srgbClr val="59380B"/>
    <a:srgbClr val="A9A93F"/>
    <a:srgbClr val="EDB469"/>
    <a:srgbClr val="000099"/>
    <a:srgbClr val="8E0000"/>
    <a:srgbClr val="99BCE7"/>
    <a:srgbClr val="82BBD8"/>
    <a:srgbClr val="8EB7E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9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CFC231-CF6C-4CED-8914-01E56853468A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52483-D4B8-4646-BB24-297EC9E8B5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52483-D4B8-4646-BB24-297EC9E8B5EB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0AC2F4-12DD-4927-8B18-5B9428D142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B26E3-DCCD-457E-A70F-82C5C52A5C6E}" type="datetimeFigureOut">
              <a:rPr lang="es-ES" smtClean="0"/>
              <a:pPr/>
              <a:t>03/07/2014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A9A33-ECA4-475F-9D9E-A70A41F823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59FC663-0B6A-4239-963A-9C5ABF022E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>
            <a:normAutofit/>
          </a:bodyPr>
          <a:lstStyle/>
          <a:p>
            <a:endParaRPr lang="es-ES" sz="28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>
            <a:normAutofit/>
          </a:bodyPr>
          <a:lstStyle/>
          <a:p>
            <a:endParaRPr lang="es-ES" sz="2800" dirty="0"/>
          </a:p>
        </p:txBody>
      </p:sp>
      <p:pic>
        <p:nvPicPr>
          <p:cNvPr id="4" name="3 Imagen" descr="7046009481_91f483ccae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83" name="82 Triángulo rectángulo"/>
          <p:cNvSpPr/>
          <p:nvPr/>
        </p:nvSpPr>
        <p:spPr>
          <a:xfrm flipH="1">
            <a:off x="0" y="0"/>
            <a:ext cx="4729170" cy="6858000"/>
          </a:xfrm>
          <a:prstGeom prst="rtTriangle">
            <a:avLst/>
          </a:prstGeom>
          <a:solidFill>
            <a:srgbClr val="8E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84" name="83 Triángulo rectángulo"/>
          <p:cNvSpPr/>
          <p:nvPr/>
        </p:nvSpPr>
        <p:spPr>
          <a:xfrm>
            <a:off x="4714876" y="0"/>
            <a:ext cx="4429124" cy="6858000"/>
          </a:xfrm>
          <a:prstGeom prst="rtTriangle">
            <a:avLst/>
          </a:prstGeom>
          <a:solidFill>
            <a:srgbClr val="8E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85" name="84 Triángulo rectángulo"/>
          <p:cNvSpPr/>
          <p:nvPr/>
        </p:nvSpPr>
        <p:spPr>
          <a:xfrm flipH="1">
            <a:off x="928662" y="0"/>
            <a:ext cx="3786214" cy="6858000"/>
          </a:xfrm>
          <a:prstGeom prst="rtTriangle">
            <a:avLst/>
          </a:prstGeom>
          <a:gradFill flip="none" rotWithShape="1">
            <a:gsLst>
              <a:gs pos="0">
                <a:srgbClr val="EDB469">
                  <a:shade val="30000"/>
                  <a:satMod val="115000"/>
                </a:srgbClr>
              </a:gs>
              <a:gs pos="50000">
                <a:srgbClr val="EDB469">
                  <a:shade val="67500"/>
                  <a:satMod val="115000"/>
                </a:srgbClr>
              </a:gs>
              <a:gs pos="100000">
                <a:srgbClr val="EDB46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86" name="85 Triángulo rectángulo"/>
          <p:cNvSpPr/>
          <p:nvPr/>
        </p:nvSpPr>
        <p:spPr>
          <a:xfrm>
            <a:off x="4714876" y="0"/>
            <a:ext cx="3500462" cy="6858000"/>
          </a:xfrm>
          <a:prstGeom prst="rtTriangle">
            <a:avLst/>
          </a:prstGeom>
          <a:gradFill flip="none" rotWithShape="1">
            <a:gsLst>
              <a:gs pos="0">
                <a:srgbClr val="EDB469">
                  <a:shade val="30000"/>
                  <a:satMod val="115000"/>
                </a:srgbClr>
              </a:gs>
              <a:gs pos="50000">
                <a:srgbClr val="EDB469">
                  <a:shade val="67500"/>
                  <a:satMod val="115000"/>
                </a:srgbClr>
              </a:gs>
              <a:gs pos="100000">
                <a:srgbClr val="EDB46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87" name="86 Triángulo rectángulo"/>
          <p:cNvSpPr/>
          <p:nvPr/>
        </p:nvSpPr>
        <p:spPr>
          <a:xfrm flipH="1">
            <a:off x="1785918" y="0"/>
            <a:ext cx="2928958" cy="6858000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88" name="87 Triángulo rectángulo"/>
          <p:cNvSpPr/>
          <p:nvPr/>
        </p:nvSpPr>
        <p:spPr>
          <a:xfrm>
            <a:off x="4714876" y="0"/>
            <a:ext cx="2643206" cy="6858000"/>
          </a:xfrm>
          <a:prstGeom prst="rt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89" name="88 Triángulo rectángulo"/>
          <p:cNvSpPr/>
          <p:nvPr/>
        </p:nvSpPr>
        <p:spPr>
          <a:xfrm flipH="1">
            <a:off x="3143240" y="0"/>
            <a:ext cx="1571636" cy="6858000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sp>
        <p:nvSpPr>
          <p:cNvPr id="90" name="89 Triángulo rectángulo"/>
          <p:cNvSpPr/>
          <p:nvPr/>
        </p:nvSpPr>
        <p:spPr>
          <a:xfrm>
            <a:off x="4714876" y="0"/>
            <a:ext cx="1500198" cy="6858000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800"/>
          </a:p>
        </p:txBody>
      </p:sp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000760" y="1000108"/>
            <a:ext cx="1724025" cy="1214446"/>
          </a:xfrm>
          <a:prstGeom prst="rect">
            <a:avLst/>
          </a:prstGeom>
          <a:noFill/>
        </p:spPr>
      </p:pic>
      <p:pic>
        <p:nvPicPr>
          <p:cNvPr id="4710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286380" y="1857364"/>
            <a:ext cx="1924050" cy="933450"/>
          </a:xfrm>
          <a:prstGeom prst="rect">
            <a:avLst/>
          </a:prstGeom>
          <a:noFill/>
        </p:spPr>
      </p:pic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7215206" y="1928802"/>
            <a:ext cx="1209675" cy="752476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357818" y="2786058"/>
            <a:ext cx="2362200" cy="1266826"/>
          </a:xfrm>
          <a:prstGeom prst="rect">
            <a:avLst/>
          </a:prstGeom>
          <a:noFill/>
        </p:spPr>
      </p:pic>
      <p:pic>
        <p:nvPicPr>
          <p:cNvPr id="47114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7858148" y="3143248"/>
            <a:ext cx="523875" cy="523875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1045693">
            <a:off x="647391" y="5113804"/>
            <a:ext cx="1423617" cy="170834"/>
          </a:xfrm>
          <a:prstGeom prst="rect">
            <a:avLst/>
          </a:prstGeom>
          <a:noFill/>
        </p:spPr>
      </p:pic>
      <p:pic>
        <p:nvPicPr>
          <p:cNvPr id="19" name="18 Imagen" descr="7046009481_91f483ccae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8000">
    <p:split orient="vert" dir="in"/>
    <p:sndAc>
      <p:stSnd loop="1">
        <p:snd r:embed="rId3" name="Beyoncé - Single Ladies (Put A Ring On I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9380B"/>
              </a:gs>
              <a:gs pos="50000">
                <a:srgbClr val="EDB469">
                  <a:shade val="67500"/>
                  <a:satMod val="115000"/>
                </a:srgbClr>
              </a:gs>
              <a:gs pos="100000">
                <a:srgbClr val="EDB46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10644054_0434f69b1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8410644054_0434f69b1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55907803_d80f37630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8555907803_d80f37630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88701952_52e15bced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388701952_52e15bced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DB469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47275205_b00763da2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8547275205_b00763da2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11140554_aaf9aee53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611140554_aaf9aee53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00992556_5e0ca3329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8700992556_5e0ca3329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774A0F">
                  <a:shade val="67500"/>
                  <a:satMod val="115000"/>
                </a:srgbClr>
              </a:gs>
              <a:gs pos="100000">
                <a:srgbClr val="774A0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690515087_7da25dc2b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690515087_7da25dc2b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EDB469">
                  <a:shade val="67500"/>
                  <a:satMod val="115000"/>
                </a:srgbClr>
              </a:gs>
              <a:gs pos="100000">
                <a:srgbClr val="EDB46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95758236_c964957ee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695758236_c964957ee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2128" cy="6886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96"/>
            <a:ext cx="9182128" cy="6886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75249719_615707339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8975249719_615707339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9A93F">
                  <a:shade val="67500"/>
                  <a:satMod val="115000"/>
                </a:srgbClr>
              </a:gs>
              <a:gs pos="100000">
                <a:srgbClr val="A9A93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77822614_b083d6f84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8977822614_b083d6f84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85890339_9fb97daa1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685890339_9fb97daa1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16691026_fb2326b26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9716691026_fb2326b26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75652985_e6b70eb0f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9775652985_e6b70eb0f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18391206_68852c540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918391206_68852c540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31223064_921fc5e68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31223064_921fc5e68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972987723_ea7209e36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5" name="4 Imagen" descr="10972987723_ea7209e36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A9A93F">
                  <a:shade val="67500"/>
                  <a:satMod val="115000"/>
                </a:srgbClr>
              </a:gs>
              <a:gs pos="100000">
                <a:srgbClr val="A9A93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98299493_f27451159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098299493_f27451159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87976954_7bccd695f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487976954_7bccd695f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23884174_1794a5a15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623884174_1794a5a15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EDB469">
                  <a:shade val="67500"/>
                  <a:satMod val="115000"/>
                </a:srgbClr>
              </a:gs>
              <a:gs pos="100000">
                <a:srgbClr val="EDB46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01658315_1ee3ae360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12701658315_1ee3ae360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57227334_49a326f8ec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12957227334_49a326f8ec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2000">
                <a:srgbClr val="59380B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54199805_75d3aa685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354199805_75d3aa685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9380B"/>
              </a:gs>
              <a:gs pos="50000">
                <a:srgbClr val="A9A93F">
                  <a:shade val="67500"/>
                  <a:satMod val="115000"/>
                </a:srgbClr>
              </a:gs>
              <a:gs pos="100000">
                <a:srgbClr val="A9A93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54351483_15c6e932e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354351483_15c6e932e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774A0F">
                  <a:shade val="67500"/>
                  <a:satMod val="115000"/>
                </a:srgbClr>
              </a:gs>
              <a:gs pos="100000">
                <a:srgbClr val="774A0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02681565_3e79cc774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802681565_3e79cc774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963254819_031f705bb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13963254819_031f705bb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23380399_f83d02197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123380399_f83d02197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71669694_cf45718e5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171669694_cf45718e5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O0'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42918"/>
            <a:ext cx="9144001" cy="5715017"/>
          </a:xfrm>
          <a:prstGeom prst="rect">
            <a:avLst/>
          </a:prstGeom>
        </p:spPr>
      </p:pic>
      <p:pic>
        <p:nvPicPr>
          <p:cNvPr id="6" name="5 Imagen" descr="Imagen1O0'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42918"/>
            <a:ext cx="9144001" cy="571501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  <p:pic>
        <p:nvPicPr>
          <p:cNvPr id="5" name="4 Imagen" descr="Imagen1O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" y="0"/>
            <a:ext cx="911721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Imagen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TTT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1TTTT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U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Imagen1U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U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Y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pic>
        <p:nvPicPr>
          <p:cNvPr id="5" name="4 Imagen" descr="Imagen1Y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8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172164">
            <a:off x="1357290" y="3857628"/>
            <a:ext cx="2152650" cy="138112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FOTOS FUERA DE LIMITES -2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-FOTOS FUERA DE LIMITES -2-</Template>
  <TotalTime>0</TotalTime>
  <Words>41</Words>
  <Application>Microsoft Office PowerPoint</Application>
  <PresentationFormat>Presentación en pantalla (4:3)</PresentationFormat>
  <Paragraphs>16</Paragraphs>
  <Slides>46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-FOTOS FUERA DE LIMITES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2014-07-03T15:18:55Z</dcterms:created>
  <dcterms:modified xsi:type="dcterms:W3CDTF">2014-07-03T15:20:07Z</dcterms:modified>
</cp:coreProperties>
</file>