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83" r:id="rId5"/>
    <p:sldId id="282" r:id="rId6"/>
    <p:sldId id="281" r:id="rId7"/>
    <p:sldId id="280" r:id="rId8"/>
    <p:sldId id="279" r:id="rId9"/>
    <p:sldId id="278" r:id="rId10"/>
    <p:sldId id="277" r:id="rId11"/>
    <p:sldId id="276" r:id="rId12"/>
    <p:sldId id="275" r:id="rId13"/>
    <p:sldId id="274" r:id="rId14"/>
    <p:sldId id="273" r:id="rId15"/>
    <p:sldId id="272" r:id="rId16"/>
    <p:sldId id="271" r:id="rId17"/>
    <p:sldId id="270" r:id="rId18"/>
    <p:sldId id="269" r:id="rId19"/>
    <p:sldId id="268" r:id="rId20"/>
    <p:sldId id="267" r:id="rId21"/>
    <p:sldId id="266" r:id="rId22"/>
    <p:sldId id="265" r:id="rId23"/>
    <p:sldId id="264" r:id="rId24"/>
    <p:sldId id="263" r:id="rId25"/>
    <p:sldId id="262" r:id="rId26"/>
    <p:sldId id="289" r:id="rId27"/>
    <p:sldId id="288" r:id="rId28"/>
    <p:sldId id="287" r:id="rId29"/>
    <p:sldId id="286" r:id="rId30"/>
    <p:sldId id="285" r:id="rId31"/>
    <p:sldId id="284" r:id="rId32"/>
    <p:sldId id="261" r:id="rId33"/>
    <p:sldId id="260" r:id="rId34"/>
    <p:sldId id="259" r:id="rId35"/>
    <p:sldId id="290" r:id="rId3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8WZLXi04NUJgs1Ax0Zz6A==" hashData="r1uQnfIoPvbWuWiCG4YHB0sRBJ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898EB-81E5-41D4-AF30-C50BEF87CC78}" type="datetimeFigureOut">
              <a:rPr lang="es-ES" smtClean="0"/>
              <a:pPr/>
              <a:t>06/09/2014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5B2E4-15FC-4F0D-B26E-641ABA2633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898EB-81E5-41D4-AF30-C50BEF87CC78}" type="datetimeFigureOut">
              <a:rPr lang="es-ES" smtClean="0"/>
              <a:pPr/>
              <a:t>06/09/2014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5B2E4-15FC-4F0D-B26E-641ABA2633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898EB-81E5-41D4-AF30-C50BEF87CC78}" type="datetimeFigureOut">
              <a:rPr lang="es-ES" smtClean="0"/>
              <a:pPr/>
              <a:t>06/09/2014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5B2E4-15FC-4F0D-B26E-641ABA2633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898EB-81E5-41D4-AF30-C50BEF87CC78}" type="datetimeFigureOut">
              <a:rPr lang="es-ES" smtClean="0"/>
              <a:pPr/>
              <a:t>06/09/2014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5B2E4-15FC-4F0D-B26E-641ABA2633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898EB-81E5-41D4-AF30-C50BEF87CC78}" type="datetimeFigureOut">
              <a:rPr lang="es-ES" smtClean="0"/>
              <a:pPr/>
              <a:t>06/09/2014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5B2E4-15FC-4F0D-B26E-641ABA2633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898EB-81E5-41D4-AF30-C50BEF87CC78}" type="datetimeFigureOut">
              <a:rPr lang="es-ES" smtClean="0"/>
              <a:pPr/>
              <a:t>06/09/2014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5B2E4-15FC-4F0D-B26E-641ABA2633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898EB-81E5-41D4-AF30-C50BEF87CC78}" type="datetimeFigureOut">
              <a:rPr lang="es-ES" smtClean="0"/>
              <a:pPr/>
              <a:t>06/09/2014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5B2E4-15FC-4F0D-B26E-641ABA2633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898EB-81E5-41D4-AF30-C50BEF87CC78}" type="datetimeFigureOut">
              <a:rPr lang="es-ES" smtClean="0"/>
              <a:pPr/>
              <a:t>06/09/2014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5B2E4-15FC-4F0D-B26E-641ABA2633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898EB-81E5-41D4-AF30-C50BEF87CC78}" type="datetimeFigureOut">
              <a:rPr lang="es-ES" smtClean="0"/>
              <a:pPr/>
              <a:t>06/09/2014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5B2E4-15FC-4F0D-B26E-641ABA2633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898EB-81E5-41D4-AF30-C50BEF87CC78}" type="datetimeFigureOut">
              <a:rPr lang="es-ES" smtClean="0"/>
              <a:pPr/>
              <a:t>06/09/2014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5B2E4-15FC-4F0D-B26E-641ABA2633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898EB-81E5-41D4-AF30-C50BEF87CC78}" type="datetimeFigureOut">
              <a:rPr lang="es-ES" smtClean="0"/>
              <a:pPr/>
              <a:t>06/09/2014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5B2E4-15FC-4F0D-B26E-641ABA2633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1AF957-AAA8-427E-BF79-28A1D0062B2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E898EB-81E5-41D4-AF30-C50BEF87CC78}" type="datetimeFigureOut">
              <a:rPr lang="es-ES" smtClean="0"/>
              <a:pPr/>
              <a:t>06/09/2014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C5B2E4-15FC-4F0D-B26E-641ABA2633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2F4B39A-DE69-4EC6-B9F6-3D68D07E5D2F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hyperlink" Target="http://fotki.yandex.ru/users/ninyurova2008/view/503777/" TargetMode="External"/><Relationship Id="rId7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gif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7.png"/><Relationship Id="rId7" Type="http://schemas.openxmlformats.org/officeDocument/2006/relationships/image" Target="../media/image6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img-fotki.yandex.ru/get/6423/39663434.1d7/0_7afe1_bc2047ab_L.jpg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762500" cy="561975"/>
          </a:xfrm>
          <a:prstGeom prst="rect">
            <a:avLst/>
          </a:prstGeom>
          <a:noFill/>
        </p:spPr>
      </p:pic>
      <p:pic>
        <p:nvPicPr>
          <p:cNvPr id="5" name="Picture 2" descr="http://img-fotki.yandex.ru/get/6423/39663434.1d7/0_7afe1_bc2047ab_L.jpg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0"/>
            <a:ext cx="4860032" cy="561975"/>
          </a:xfrm>
          <a:prstGeom prst="rect">
            <a:avLst/>
          </a:prstGeom>
          <a:noFill/>
        </p:spPr>
      </p:pic>
      <p:pic>
        <p:nvPicPr>
          <p:cNvPr id="6" name="Picture 2" descr="http://img-fotki.yandex.ru/get/6423/39663434.1d7/0_7afe1_bc2047ab_L.jpg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296025"/>
            <a:ext cx="4762500" cy="561975"/>
          </a:xfrm>
          <a:prstGeom prst="rect">
            <a:avLst/>
          </a:prstGeom>
          <a:noFill/>
        </p:spPr>
      </p:pic>
      <p:pic>
        <p:nvPicPr>
          <p:cNvPr id="7" name="Picture 2" descr="http://img-fotki.yandex.ru/get/6423/39663434.1d7/0_7afe1_bc2047ab_L.jpg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6296025"/>
            <a:ext cx="4860032" cy="561975"/>
          </a:xfrm>
          <a:prstGeom prst="rect">
            <a:avLst/>
          </a:prstGeom>
          <a:noFill/>
        </p:spPr>
      </p:pic>
      <p:pic>
        <p:nvPicPr>
          <p:cNvPr id="8" name="Picture 2" descr="http://img-fotki.yandex.ru/get/6423/39663434.1d7/0_7afe1_bc2047ab_L.jpg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148017" y="3148013"/>
            <a:ext cx="6857999" cy="561975"/>
          </a:xfrm>
          <a:prstGeom prst="rect">
            <a:avLst/>
          </a:prstGeom>
          <a:noFill/>
        </p:spPr>
      </p:pic>
      <p:pic>
        <p:nvPicPr>
          <p:cNvPr id="9" name="Picture 2" descr="http://img-fotki.yandex.ru/get/6423/39663434.1d7/0_7afe1_bc2047ab_L.jpg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434013" y="3148012"/>
            <a:ext cx="6857999" cy="561975"/>
          </a:xfrm>
          <a:prstGeom prst="rect">
            <a:avLst/>
          </a:prstGeom>
          <a:noFill/>
        </p:spPr>
      </p:pic>
      <p:pic>
        <p:nvPicPr>
          <p:cNvPr id="10" name="Picture 12" descr="http://es.bloggif.com/tmp/98fe210b540043ed9c8dac8c875c37c5/text.gif?140336027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83768" y="620688"/>
            <a:ext cx="3962400" cy="466726"/>
          </a:xfrm>
          <a:prstGeom prst="rect">
            <a:avLst/>
          </a:prstGeom>
          <a:noFill/>
        </p:spPr>
      </p:pic>
      <p:pic>
        <p:nvPicPr>
          <p:cNvPr id="11" name="Picture 14" descr="http://es.bloggif.com/tmp/98fe210b540043ed9c8dac8c875c37c5/text.gif?1403360299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80112" y="5445224"/>
            <a:ext cx="2809875" cy="438151"/>
          </a:xfrm>
          <a:prstGeom prst="rect">
            <a:avLst/>
          </a:prstGeom>
          <a:noFill/>
        </p:spPr>
      </p:pic>
      <p:pic>
        <p:nvPicPr>
          <p:cNvPr id="12" name="Picture 15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5576" y="5229200"/>
            <a:ext cx="754670" cy="886966"/>
          </a:xfrm>
          <a:prstGeom prst="rect">
            <a:avLst/>
          </a:prstGeom>
          <a:noFill/>
        </p:spPr>
      </p:pic>
      <p:pic>
        <p:nvPicPr>
          <p:cNvPr id="34822" name="Picture 6" descr="http://es.bloggif.com/tmp/943ed742d62c3469f752858fbb41e26a/text.gif?1410007249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07704" y="1700808"/>
            <a:ext cx="5238750" cy="1076326"/>
          </a:xfrm>
          <a:prstGeom prst="rect">
            <a:avLst/>
          </a:prstGeom>
          <a:noFill/>
        </p:spPr>
      </p:pic>
      <p:pic>
        <p:nvPicPr>
          <p:cNvPr id="34824" name="Picture 8" descr="http://es.bloggif.com/tmp/943ed742d62c3469f752858fbb41e26a/text.gif?1410007287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187624" y="3501008"/>
            <a:ext cx="6810375" cy="107632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  <p:sndAc>
      <p:stSnd>
        <p:snd r:embed="rId2" name="Pequeña flor (Petite fleur) - Jose Guardiol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guacate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3794" name="Picture 2" descr="http://es.bloggif.com/tmp/943ed742d62c3469f752858fbb41e26a/text.gif?1410007454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60648"/>
            <a:ext cx="3181350" cy="6858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ki (FILEminimizer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170" name="Picture 2" descr="http://es.bloggif.com/tmp/943ed742d62c3469f752858fbb41e26a/text.gif?141000760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5661248"/>
            <a:ext cx="1085850" cy="5715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rambol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453336"/>
          </a:xfrm>
          <a:prstGeom prst="rect">
            <a:avLst/>
          </a:prstGeom>
        </p:spPr>
      </p:pic>
      <p:pic>
        <p:nvPicPr>
          <p:cNvPr id="8194" name="Picture 2" descr="http://es.bloggif.com/tmp/943ed742d62c3469f752858fbb41e26a/text.gif?141000766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6093296"/>
            <a:ext cx="3609975" cy="5810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erimoja (FILEminimizer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218" name="Picture 2" descr="http://es.bloggif.com/tmp/943ed742d62c3469f752858fbb41e26a/text.gif?1410007746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5949280"/>
            <a:ext cx="3028950" cy="6953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uta de la pasion (Maracuya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44" name="Picture 4" descr="http://es.bloggif.com/tmp/943ed742d62c3469f752858fbb41e26a/text.gif?141000788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5013176"/>
            <a:ext cx="5981700" cy="15621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uta de la serpien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266" name="Picture 2" descr="http://es.bloggif.com/tmp/943ed742d62c3469f752858fbb41e26a/text.gif?1410007954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5877272"/>
            <a:ext cx="6953250" cy="70485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uta del drag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290" name="Picture 2" descr="http://es.bloggif.com/tmp/943ed742d62c3469f752858fbb41e26a/text.gif?1410008019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188640"/>
            <a:ext cx="5543550" cy="74295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uta mágica (FILEminimizer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314" name="Picture 2" descr="http://es.bloggif.com/tmp/943ed742d62c3469f752858fbb41e26a/text.gif?1410008116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620688"/>
            <a:ext cx="4371975" cy="74295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uta palmeras aguaje (FILEminimizer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338" name="Picture 2" descr="http://es.bloggif.com/tmp/943ed742d62c3469f752858fbb41e26a/text.gif?1410008196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4077072"/>
            <a:ext cx="5591175" cy="70485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uayaba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362" name="Picture 2" descr="http://es.bloggif.com/tmp/943ed742d62c3469f752858fbb41e26a/text.gif?141000826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692696"/>
            <a:ext cx="2933700" cy="70485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uayab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386" name="Picture 2" descr="http://es.bloggif.com/tmp/943ed742d62c3469f752858fbb41e26a/text.gif?141000826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692696"/>
            <a:ext cx="2933700" cy="70485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rosella Asiatic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410" name="Picture 2" descr="http://es.bloggif.com/tmp/943ed742d62c3469f752858fbb41e26a/text.gif?1410008334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188640"/>
            <a:ext cx="5572125" cy="5810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upuasu (FILEminimizer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434" name="Picture 2" descr="http://es.bloggif.com/tmp/943ed742d62c3469f752858fbb41e26a/text.gif?141000839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764704"/>
            <a:ext cx="2895600" cy="6858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s pepinos espinosos africano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9458" name="Picture 2" descr="http://es.bloggif.com/tmp/943ed742d62c3469f752858fbb41e26a/text.gif?141000845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5445224"/>
            <a:ext cx="6124575" cy="695325"/>
          </a:xfrm>
          <a:prstGeom prst="rect">
            <a:avLst/>
          </a:prstGeom>
          <a:noFill/>
        </p:spPr>
      </p:pic>
      <p:pic>
        <p:nvPicPr>
          <p:cNvPr id="19460" name="Picture 4" descr="http://es.bloggif.com/tmp/943ed742d62c3469f752858fbb41e26a/text.gif?141000850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6093296"/>
            <a:ext cx="3114675" cy="5810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ngo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482" name="Picture 2" descr="http://es.bloggif.com/tmp/943ed742d62c3469f752858fbb41e26a/text.gif?141000863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260648"/>
            <a:ext cx="2257425" cy="6858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ngost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506" name="Picture 2" descr="http://es.bloggif.com/tmp/943ed742d62c3469f752858fbb41e26a/text.gif?1410008679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88640"/>
            <a:ext cx="3686175" cy="6858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elodia o sand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530" name="Picture 2" descr="http://es.bloggif.com/tmp/943ed742d62c3469f752858fbb41e26a/text.gif?141000873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6021288"/>
            <a:ext cx="5610225" cy="6191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stera delicioz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3554" name="Picture 2" descr="http://es.bloggif.com/tmp/943ed742d62c3469f752858fbb41e26a/text.gif?1410008794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5733256"/>
            <a:ext cx="6257925" cy="5810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ra (FILEminimizer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4578" name="Picture 2" descr="http://es.bloggif.com/tmp/943ed742d62c3469f752858fbb41e26a/text.gif?141000887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0"/>
            <a:ext cx="1676400" cy="5619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oni (FILEminimizer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5602" name="Picture 2" descr="http://es.bloggif.com/tmp/943ed742d62c3469f752858fbb41e26a/text.gif?141000893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980728"/>
            <a:ext cx="1533525" cy="5715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jo del drag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6626" name="Picture 2" descr="http://es.bloggif.com/tmp/943ed742d62c3469f752858fbb41e26a/text.gif?141000898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764704"/>
            <a:ext cx="4953000" cy="74295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jo del dragon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7650" name="Picture 2" descr="http://es.bloggif.com/tmp/943ed742d62c3469f752858fbb41e26a/text.gif?141000898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5805264"/>
            <a:ext cx="4953000" cy="74295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pay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8674" name="Picture 2" descr="http://es.bloggif.com/tmp/943ed742d62c3469f752858fbb41e26a/text.gif?141000907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332656"/>
            <a:ext cx="2419350" cy="6858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hysalis (FILEminimizer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http://es.bloggif.com/tmp/943ed742d62c3469f752858fbb41e26a/text.gif?1410009127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404664"/>
            <a:ext cx="2743200" cy="70485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iñ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0" name="Picture 2" descr="http://es.bloggif.com/tmp/943ed742d62c3469f752858fbb41e26a/text.gif?1410009197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332656"/>
            <a:ext cx="1447800" cy="60007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ambutá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4" name="Picture 2" descr="http://es.bloggif.com/tmp/943ed742d62c3469f752858fbb41e26a/text.gif?1410009247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260648"/>
            <a:ext cx="3457575" cy="6191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ambután1 (FILEminimizer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098" name="Picture 2" descr="http://es.bloggif.com/tmp/943ed742d62c3469f752858fbb41e26a/text.gif?1410009247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260648"/>
            <a:ext cx="3457575" cy="6191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marill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22" name="Picture 2" descr="http://es.bloggif.com/tmp/943ed742d62c3469f752858fbb41e26a/text.gif?141000932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404664"/>
            <a:ext cx="3190875" cy="5810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marillo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146" name="Picture 2" descr="http://es.bloggif.com/tmp/943ed742d62c3469f752858fbb41e26a/text.gif?141000932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260648"/>
            <a:ext cx="3190875" cy="5810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marind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9698" name="Picture 2" descr="http://es.bloggif.com/tmp/943ed742d62c3469f752858fbb41e26a/text.gif?1410009397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1628800"/>
            <a:ext cx="3638550" cy="5810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ac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22" name="Picture 2" descr="http://es.bloggif.com/tmp/943ed742d62c3469f752858fbb41e26a/text.gif?141000944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5805264"/>
            <a:ext cx="1638300" cy="5619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aca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1746" name="Picture 2" descr="http://es.bloggif.com/tmp/943ed742d62c3469f752858fbb41e26a/text.gif?141000944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260648"/>
            <a:ext cx="1638300" cy="5619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40</Words>
  <Application>Microsoft Office PowerPoint</Application>
  <PresentationFormat>Presentación en pantalla (4:3)</PresentationFormat>
  <Paragraphs>15</Paragraphs>
  <Slides>34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9</cp:revision>
  <dcterms:created xsi:type="dcterms:W3CDTF">2014-07-03T17:38:26Z</dcterms:created>
  <dcterms:modified xsi:type="dcterms:W3CDTF">2014-09-06T13:39:28Z</dcterms:modified>
</cp:coreProperties>
</file>