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3"/>
  </p:notesMasterIdLst>
  <p:sldIdLst>
    <p:sldId id="270" r:id="rId3"/>
    <p:sldId id="282" r:id="rId4"/>
    <p:sldId id="301" r:id="rId5"/>
    <p:sldId id="258" r:id="rId6"/>
    <p:sldId id="257" r:id="rId7"/>
    <p:sldId id="261" r:id="rId8"/>
    <p:sldId id="302" r:id="rId9"/>
    <p:sldId id="264" r:id="rId10"/>
    <p:sldId id="260" r:id="rId11"/>
    <p:sldId id="259" r:id="rId12"/>
    <p:sldId id="303" r:id="rId13"/>
    <p:sldId id="292" r:id="rId14"/>
    <p:sldId id="268" r:id="rId15"/>
    <p:sldId id="288" r:id="rId16"/>
    <p:sldId id="304" r:id="rId17"/>
    <p:sldId id="265" r:id="rId18"/>
    <p:sldId id="277" r:id="rId19"/>
    <p:sldId id="300" r:id="rId20"/>
    <p:sldId id="305" r:id="rId21"/>
    <p:sldId id="267" r:id="rId22"/>
    <p:sldId id="293" r:id="rId23"/>
    <p:sldId id="266" r:id="rId24"/>
    <p:sldId id="306" r:id="rId25"/>
    <p:sldId id="285" r:id="rId26"/>
    <p:sldId id="272" r:id="rId27"/>
    <p:sldId id="295" r:id="rId28"/>
    <p:sldId id="307" r:id="rId29"/>
    <p:sldId id="269" r:id="rId30"/>
    <p:sldId id="273" r:id="rId31"/>
    <p:sldId id="271" r:id="rId32"/>
    <p:sldId id="308" r:id="rId33"/>
    <p:sldId id="274" r:id="rId34"/>
    <p:sldId id="299" r:id="rId35"/>
    <p:sldId id="263" r:id="rId36"/>
    <p:sldId id="309" r:id="rId37"/>
    <p:sldId id="275" r:id="rId38"/>
    <p:sldId id="296" r:id="rId39"/>
    <p:sldId id="279" r:id="rId40"/>
    <p:sldId id="310" r:id="rId41"/>
    <p:sldId id="280" r:id="rId42"/>
    <p:sldId id="284" r:id="rId43"/>
    <p:sldId id="276" r:id="rId44"/>
    <p:sldId id="311" r:id="rId45"/>
    <p:sldId id="281" r:id="rId46"/>
    <p:sldId id="287" r:id="rId47"/>
    <p:sldId id="290" r:id="rId48"/>
    <p:sldId id="312" r:id="rId49"/>
    <p:sldId id="294" r:id="rId50"/>
    <p:sldId id="291" r:id="rId51"/>
    <p:sldId id="313" r:id="rId52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MBfs9EF/5R2FXUMVz2q8Q" hashData="emloT6Fnx0KkdeWHaGDWiwHGjF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14B25"/>
    <a:srgbClr val="006600"/>
    <a:srgbClr val="002E00"/>
    <a:srgbClr val="E43CC4"/>
    <a:srgbClr val="996633"/>
    <a:srgbClr val="09632D"/>
    <a:srgbClr val="DEC8EE"/>
    <a:srgbClr val="71693F"/>
    <a:srgbClr val="938853"/>
    <a:srgbClr val="B0A67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4994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AF0B80-CECA-4D71-B32A-B125454F95E2}" type="datetimeFigureOut">
              <a:rPr lang="es-PE" smtClean="0"/>
              <a:pPr/>
              <a:t>23/05/2019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B5FE11-AB9F-4D83-A5DA-1A29459C408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FF062-7BBD-460E-88C0-42318B627776}" type="datetimeFigureOut">
              <a:rPr lang="es-PE" smtClean="0"/>
              <a:pPr/>
              <a:t>23/05/2019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9F77-5BE1-40EE-973F-7A53325F9AE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FF062-7BBD-460E-88C0-42318B627776}" type="datetimeFigureOut">
              <a:rPr lang="es-PE" smtClean="0"/>
              <a:pPr/>
              <a:t>23/05/2019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9F77-5BE1-40EE-973F-7A53325F9AE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FF062-7BBD-460E-88C0-42318B627776}" type="datetimeFigureOut">
              <a:rPr lang="es-PE" smtClean="0"/>
              <a:pPr/>
              <a:t>23/05/2019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9F77-5BE1-40EE-973F-7A53325F9AE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FF062-7BBD-460E-88C0-42318B627776}" type="datetimeFigureOut">
              <a:rPr lang="es-PE" smtClean="0"/>
              <a:pPr/>
              <a:t>23/05/2019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9F77-5BE1-40EE-973F-7A53325F9AE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FF062-7BBD-460E-88C0-42318B627776}" type="datetimeFigureOut">
              <a:rPr lang="es-PE" smtClean="0"/>
              <a:pPr/>
              <a:t>23/05/2019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9F77-5BE1-40EE-973F-7A53325F9AE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FF062-7BBD-460E-88C0-42318B627776}" type="datetimeFigureOut">
              <a:rPr lang="es-PE" smtClean="0"/>
              <a:pPr/>
              <a:t>23/05/2019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9F77-5BE1-40EE-973F-7A53325F9AE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FF062-7BBD-460E-88C0-42318B627776}" type="datetimeFigureOut">
              <a:rPr lang="es-PE" smtClean="0"/>
              <a:pPr/>
              <a:t>23/05/2019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9F77-5BE1-40EE-973F-7A53325F9AE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FF062-7BBD-460E-88C0-42318B627776}" type="datetimeFigureOut">
              <a:rPr lang="es-PE" smtClean="0"/>
              <a:pPr/>
              <a:t>23/05/2019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9F77-5BE1-40EE-973F-7A53325F9AE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FF062-7BBD-460E-88C0-42318B627776}" type="datetimeFigureOut">
              <a:rPr lang="es-PE" smtClean="0"/>
              <a:pPr/>
              <a:t>23/05/2019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9F77-5BE1-40EE-973F-7A53325F9AE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FF062-7BBD-460E-88C0-42318B627776}" type="datetimeFigureOut">
              <a:rPr lang="es-PE" smtClean="0"/>
              <a:pPr/>
              <a:t>23/05/2019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9F77-5BE1-40EE-973F-7A53325F9AE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FF062-7BBD-460E-88C0-42318B627776}" type="datetimeFigureOut">
              <a:rPr lang="es-PE" smtClean="0"/>
              <a:pPr/>
              <a:t>23/05/2019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9F77-5BE1-40EE-973F-7A53325F9AE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4FF062-7BBD-460E-88C0-42318B627776}" type="datetimeFigureOut">
              <a:rPr lang="es-PE" smtClean="0"/>
              <a:pPr/>
              <a:t>23/05/2019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039F77-5BE1-40EE-973F-7A53325F9AE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66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image" Target="../media/image72.png"/><Relationship Id="rId18" Type="http://schemas.openxmlformats.org/officeDocument/2006/relationships/image" Target="../media/image7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8.png"/><Relationship Id="rId11" Type="http://schemas.openxmlformats.org/officeDocument/2006/relationships/image" Target="../media/image7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7.png"/><Relationship Id="rId9" Type="http://schemas.openxmlformats.org/officeDocument/2006/relationships/image" Target="../media/image7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E2B08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690466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28" name="27 Imagen" descr="017904-blue-jelly-icon-symbols-shapes-spiral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0" y="0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017904-blue-jelly-icon-symbols-shapes-spiral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3643306" y="414338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017904-blue-jelly-icon-symbols-shapes-spiral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8177223" y="0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017904-blue-jelly-icon-symbols-shapes-spiral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4572000" y="414338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017904-blue-jelly-icon-symbols-shapes-spiral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214282" y="1000114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017904-blue-jelly-icon-symbols-shapes-spiral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571472" y="200024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017904-blue-jelly-icon-symbols-shapes-spiral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1000100" y="2928940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017904-blue-jelly-icon-symbols-shapes-spiral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1643042" y="3643320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017904-blue-jelly-icon-symbols-shapes-spiral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2571736" y="414338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017904-blue-jelly-icon-symbols-shapes-spiral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7929586" y="1000114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017904-blue-jelly-icon-symbols-shapes-spiral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7786710" y="200024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017904-blue-jelly-icon-symbols-shapes-spiral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7286644" y="2857502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017904-blue-jelly-icon-symbols-shapes-spiral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6572264" y="3571882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017904-blue-jelly-icon-symbols-shapes-spiral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5643570" y="414338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ooltext325140406464022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396784" y="428610"/>
            <a:ext cx="2279522" cy="928694"/>
          </a:xfrm>
          <a:prstGeom prst="rect">
            <a:avLst/>
          </a:prstGeom>
        </p:spPr>
      </p:pic>
      <p:pic>
        <p:nvPicPr>
          <p:cNvPr id="19" name="18 Imagen" descr="cooltext325140425504815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215074" y="1571618"/>
            <a:ext cx="747572" cy="764758"/>
          </a:xfrm>
          <a:prstGeom prst="rect">
            <a:avLst/>
          </a:prstGeom>
        </p:spPr>
      </p:pic>
      <p:pic>
        <p:nvPicPr>
          <p:cNvPr id="20" name="19 Imagen" descr="cooltext325140437841334.png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3357568"/>
            <a:ext cx="2193469" cy="1000132"/>
          </a:xfrm>
          <a:prstGeom prst="rect">
            <a:avLst/>
          </a:prstGeom>
        </p:spPr>
      </p:pic>
      <p:pic>
        <p:nvPicPr>
          <p:cNvPr id="21" name="20 Imagen" descr="cooltext325140387976061.png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429256" y="3429006"/>
            <a:ext cx="3479268" cy="943175"/>
          </a:xfrm>
          <a:prstGeom prst="rect">
            <a:avLst/>
          </a:prstGeom>
        </p:spPr>
      </p:pic>
      <p:pic>
        <p:nvPicPr>
          <p:cNvPr id="23" name="22 Imagen" descr="cooltext325140785850614.png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6715140" y="4429138"/>
            <a:ext cx="2000264" cy="311265"/>
          </a:xfrm>
          <a:prstGeom prst="rect">
            <a:avLst/>
          </a:prstGeom>
        </p:spPr>
      </p:pic>
      <p:pic>
        <p:nvPicPr>
          <p:cNvPr id="22" name="21 Imagen" descr="stock-photo-20690466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25000">
    <p:sndAc>
      <p:stSnd loop="1">
        <p:snd r:embed="rId2" name="Chris_Spheeris_-_Quiver_-_MP3_mp3cut_net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8000"/>
                            </p:stCondLst>
                            <p:childTnLst>
                              <p:par>
                                <p:cTn id="18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2B0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70612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428992" y="0"/>
            <a:ext cx="1008710" cy="1024071"/>
          </a:xfrm>
          <a:prstGeom prst="rect">
            <a:avLst/>
          </a:prstGeom>
        </p:spPr>
      </p:pic>
      <p:pic>
        <p:nvPicPr>
          <p:cNvPr id="4" name="3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4643438" y="0"/>
            <a:ext cx="991554" cy="1024071"/>
          </a:xfrm>
          <a:prstGeom prst="rect">
            <a:avLst/>
          </a:prstGeom>
        </p:spPr>
      </p:pic>
      <p:pic>
        <p:nvPicPr>
          <p:cNvPr id="5" name="4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428992" y="4119429"/>
            <a:ext cx="1008710" cy="1024071"/>
          </a:xfrm>
          <a:prstGeom prst="rect">
            <a:avLst/>
          </a:prstGeom>
        </p:spPr>
      </p:pic>
      <p:pic>
        <p:nvPicPr>
          <p:cNvPr id="6" name="5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4643438" y="4119429"/>
            <a:ext cx="991554" cy="1024071"/>
          </a:xfrm>
          <a:prstGeom prst="rect">
            <a:avLst/>
          </a:prstGeom>
        </p:spPr>
      </p:pic>
      <p:pic>
        <p:nvPicPr>
          <p:cNvPr id="7" name="6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428992" y="1000114"/>
            <a:ext cx="1008710" cy="1024071"/>
          </a:xfrm>
          <a:prstGeom prst="rect">
            <a:avLst/>
          </a:prstGeom>
        </p:spPr>
      </p:pic>
      <p:pic>
        <p:nvPicPr>
          <p:cNvPr id="8" name="7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4643438" y="1000114"/>
            <a:ext cx="991554" cy="1024071"/>
          </a:xfrm>
          <a:prstGeom prst="rect">
            <a:avLst/>
          </a:prstGeom>
        </p:spPr>
      </p:pic>
      <p:pic>
        <p:nvPicPr>
          <p:cNvPr id="9" name="8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357554" y="2143122"/>
            <a:ext cx="1008710" cy="1024071"/>
          </a:xfrm>
          <a:prstGeom prst="rect">
            <a:avLst/>
          </a:prstGeom>
        </p:spPr>
      </p:pic>
      <p:pic>
        <p:nvPicPr>
          <p:cNvPr id="10" name="9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4572000" y="2143122"/>
            <a:ext cx="991554" cy="1024071"/>
          </a:xfrm>
          <a:prstGeom prst="rect">
            <a:avLst/>
          </a:prstGeom>
        </p:spPr>
      </p:pic>
      <p:pic>
        <p:nvPicPr>
          <p:cNvPr id="11" name="10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357554" y="3143254"/>
            <a:ext cx="1008710" cy="1024071"/>
          </a:xfrm>
          <a:prstGeom prst="rect">
            <a:avLst/>
          </a:prstGeom>
        </p:spPr>
      </p:pic>
      <p:pic>
        <p:nvPicPr>
          <p:cNvPr id="12" name="11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4572000" y="3143254"/>
            <a:ext cx="991554" cy="1024071"/>
          </a:xfrm>
          <a:prstGeom prst="rect">
            <a:avLst/>
          </a:prstGeom>
        </p:spPr>
      </p:pic>
      <p:pic>
        <p:nvPicPr>
          <p:cNvPr id="13" name="12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357422" y="0"/>
            <a:ext cx="1008710" cy="1024071"/>
          </a:xfrm>
          <a:prstGeom prst="rect">
            <a:avLst/>
          </a:prstGeom>
        </p:spPr>
      </p:pic>
      <p:pic>
        <p:nvPicPr>
          <p:cNvPr id="14" name="13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357422" y="4119429"/>
            <a:ext cx="1008710" cy="1024071"/>
          </a:xfrm>
          <a:prstGeom prst="rect">
            <a:avLst/>
          </a:prstGeom>
        </p:spPr>
      </p:pic>
      <p:pic>
        <p:nvPicPr>
          <p:cNvPr id="15" name="14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357422" y="1000114"/>
            <a:ext cx="1008710" cy="1024071"/>
          </a:xfrm>
          <a:prstGeom prst="rect">
            <a:avLst/>
          </a:prstGeom>
        </p:spPr>
      </p:pic>
      <p:pic>
        <p:nvPicPr>
          <p:cNvPr id="16" name="15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85984" y="2143122"/>
            <a:ext cx="1008710" cy="1024071"/>
          </a:xfrm>
          <a:prstGeom prst="rect">
            <a:avLst/>
          </a:prstGeom>
        </p:spPr>
      </p:pic>
      <p:pic>
        <p:nvPicPr>
          <p:cNvPr id="17" name="16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85984" y="3143254"/>
            <a:ext cx="1008710" cy="1024071"/>
          </a:xfrm>
          <a:prstGeom prst="rect">
            <a:avLst/>
          </a:prstGeom>
        </p:spPr>
      </p:pic>
      <p:pic>
        <p:nvPicPr>
          <p:cNvPr id="18" name="17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643570" y="0"/>
            <a:ext cx="991554" cy="1024071"/>
          </a:xfrm>
          <a:prstGeom prst="rect">
            <a:avLst/>
          </a:prstGeom>
        </p:spPr>
      </p:pic>
      <p:pic>
        <p:nvPicPr>
          <p:cNvPr id="19" name="18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643570" y="4119429"/>
            <a:ext cx="991554" cy="1024071"/>
          </a:xfrm>
          <a:prstGeom prst="rect">
            <a:avLst/>
          </a:prstGeom>
        </p:spPr>
      </p:pic>
      <p:pic>
        <p:nvPicPr>
          <p:cNvPr id="20" name="19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643570" y="1000114"/>
            <a:ext cx="991554" cy="1024071"/>
          </a:xfrm>
          <a:prstGeom prst="rect">
            <a:avLst/>
          </a:prstGeom>
        </p:spPr>
      </p:pic>
      <p:pic>
        <p:nvPicPr>
          <p:cNvPr id="21" name="20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572132" y="2143122"/>
            <a:ext cx="991554" cy="1024071"/>
          </a:xfrm>
          <a:prstGeom prst="rect">
            <a:avLst/>
          </a:prstGeom>
        </p:spPr>
      </p:pic>
      <p:pic>
        <p:nvPicPr>
          <p:cNvPr id="22" name="21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572132" y="3143254"/>
            <a:ext cx="991554" cy="1024071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rgbClr val="944606"/>
            </a:gs>
            <a:gs pos="50000">
              <a:schemeClr val="accent6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6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nxySHOcsH4j7TpS8dZECP3KK3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428861" y="1428742"/>
            <a:ext cx="464347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rgbClr val="002E00"/>
                </a:solidFill>
              </a:rPr>
              <a:t>“Un buen discurso debe ser como la falda de una mujer: suficientemente largo para cubrir el tema… pero suficientemente corto para crear interés.”</a:t>
            </a:r>
            <a:br>
              <a:rPr lang="es-PE" sz="1600" b="1" dirty="0" smtClean="0">
                <a:solidFill>
                  <a:srgbClr val="002E00"/>
                </a:solidFill>
              </a:rPr>
            </a:br>
            <a:endParaRPr lang="es-PE" sz="1600" b="1" dirty="0" smtClean="0">
              <a:solidFill>
                <a:srgbClr val="002E00"/>
              </a:solidFill>
            </a:endParaRPr>
          </a:p>
          <a:p>
            <a:r>
              <a:rPr lang="es-PE" sz="1600" b="1" dirty="0" smtClean="0">
                <a:solidFill>
                  <a:srgbClr val="002E00"/>
                </a:solidFill>
              </a:rPr>
              <a:t>-</a:t>
            </a:r>
            <a:r>
              <a:rPr lang="es-PE" sz="1600" b="1" dirty="0" err="1" smtClean="0">
                <a:solidFill>
                  <a:srgbClr val="002E00"/>
                </a:solidFill>
              </a:rPr>
              <a:t>Winston</a:t>
            </a:r>
            <a:r>
              <a:rPr lang="es-PE" sz="1600" b="1" dirty="0" smtClean="0">
                <a:solidFill>
                  <a:srgbClr val="002E00"/>
                </a:solidFill>
              </a:rPr>
              <a:t> S. Churchill-</a:t>
            </a:r>
            <a:endParaRPr lang="es-PE" b="1" dirty="0">
              <a:solidFill>
                <a:srgbClr val="002E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rgbClr val="311211"/>
            </a:gs>
            <a:gs pos="50000">
              <a:schemeClr val="accent2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2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63109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1714494"/>
            <a:ext cx="928693" cy="928693"/>
          </a:xfrm>
          <a:prstGeom prst="rect">
            <a:avLst/>
          </a:prstGeom>
        </p:spPr>
      </p:pic>
      <p:pic>
        <p:nvPicPr>
          <p:cNvPr id="6" name="5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2571750"/>
            <a:ext cx="928693" cy="928693"/>
          </a:xfrm>
          <a:prstGeom prst="rect">
            <a:avLst/>
          </a:prstGeom>
        </p:spPr>
      </p:pic>
      <p:pic>
        <p:nvPicPr>
          <p:cNvPr id="7" name="6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9115797">
            <a:off x="8215307" y="0"/>
            <a:ext cx="928693" cy="928693"/>
          </a:xfrm>
          <a:prstGeom prst="rect">
            <a:avLst/>
          </a:prstGeom>
        </p:spPr>
      </p:pic>
      <p:pic>
        <p:nvPicPr>
          <p:cNvPr id="8" name="7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0116122">
            <a:off x="7438320" y="437410"/>
            <a:ext cx="928693" cy="928693"/>
          </a:xfrm>
          <a:prstGeom prst="rect">
            <a:avLst/>
          </a:prstGeom>
        </p:spPr>
      </p:pic>
      <p:pic>
        <p:nvPicPr>
          <p:cNvPr id="9" name="8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0093636">
            <a:off x="6542574" y="827549"/>
            <a:ext cx="928693" cy="928693"/>
          </a:xfrm>
          <a:prstGeom prst="rect">
            <a:avLst/>
          </a:prstGeom>
        </p:spPr>
      </p:pic>
      <p:pic>
        <p:nvPicPr>
          <p:cNvPr id="10" name="9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0444871">
            <a:off x="5613881" y="1184739"/>
            <a:ext cx="928693" cy="928693"/>
          </a:xfrm>
          <a:prstGeom prst="rect">
            <a:avLst/>
          </a:prstGeom>
        </p:spPr>
      </p:pic>
      <p:pic>
        <p:nvPicPr>
          <p:cNvPr id="11" name="10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0534315">
            <a:off x="4815840" y="1458267"/>
            <a:ext cx="928693" cy="928693"/>
          </a:xfrm>
          <a:prstGeom prst="rect">
            <a:avLst/>
          </a:prstGeom>
        </p:spPr>
      </p:pic>
      <p:pic>
        <p:nvPicPr>
          <p:cNvPr id="12" name="11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0828039">
            <a:off x="3905699" y="1619698"/>
            <a:ext cx="928693" cy="928693"/>
          </a:xfrm>
          <a:prstGeom prst="rect">
            <a:avLst/>
          </a:prstGeom>
        </p:spPr>
      </p:pic>
      <p:pic>
        <p:nvPicPr>
          <p:cNvPr id="13" name="12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0771677">
            <a:off x="3026316" y="1740447"/>
            <a:ext cx="928693" cy="928693"/>
          </a:xfrm>
          <a:prstGeom prst="rect">
            <a:avLst/>
          </a:prstGeom>
        </p:spPr>
      </p:pic>
      <p:pic>
        <p:nvPicPr>
          <p:cNvPr id="14" name="13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1265829">
            <a:off x="2097623" y="1811885"/>
            <a:ext cx="928693" cy="928693"/>
          </a:xfrm>
          <a:prstGeom prst="rect">
            <a:avLst/>
          </a:prstGeom>
        </p:spPr>
      </p:pic>
      <p:pic>
        <p:nvPicPr>
          <p:cNvPr id="15" name="14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000100" y="1785932"/>
            <a:ext cx="928693" cy="928693"/>
          </a:xfrm>
          <a:prstGeom prst="rect">
            <a:avLst/>
          </a:prstGeom>
        </p:spPr>
      </p:pic>
      <p:pic>
        <p:nvPicPr>
          <p:cNvPr id="16" name="15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843409">
            <a:off x="8215307" y="4214807"/>
            <a:ext cx="928693" cy="928693"/>
          </a:xfrm>
          <a:prstGeom prst="rect">
            <a:avLst/>
          </a:prstGeom>
        </p:spPr>
      </p:pic>
      <p:pic>
        <p:nvPicPr>
          <p:cNvPr id="17" name="16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620909">
            <a:off x="7362504" y="3862055"/>
            <a:ext cx="928693" cy="928693"/>
          </a:xfrm>
          <a:prstGeom prst="rect">
            <a:avLst/>
          </a:prstGeom>
        </p:spPr>
      </p:pic>
      <p:pic>
        <p:nvPicPr>
          <p:cNvPr id="18" name="17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620909">
            <a:off x="6505248" y="3647742"/>
            <a:ext cx="928693" cy="928693"/>
          </a:xfrm>
          <a:prstGeom prst="rect">
            <a:avLst/>
          </a:prstGeom>
        </p:spPr>
      </p:pic>
      <p:pic>
        <p:nvPicPr>
          <p:cNvPr id="19" name="18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620909">
            <a:off x="5719429" y="3433427"/>
            <a:ext cx="928693" cy="928693"/>
          </a:xfrm>
          <a:prstGeom prst="rect">
            <a:avLst/>
          </a:prstGeom>
        </p:spPr>
      </p:pic>
      <p:pic>
        <p:nvPicPr>
          <p:cNvPr id="20" name="19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620909">
            <a:off x="4862173" y="3219113"/>
            <a:ext cx="928693" cy="928693"/>
          </a:xfrm>
          <a:prstGeom prst="rect">
            <a:avLst/>
          </a:prstGeom>
        </p:spPr>
      </p:pic>
      <p:pic>
        <p:nvPicPr>
          <p:cNvPr id="21" name="20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620909">
            <a:off x="3933479" y="3004800"/>
            <a:ext cx="928693" cy="928693"/>
          </a:xfrm>
          <a:prstGeom prst="rect">
            <a:avLst/>
          </a:prstGeom>
        </p:spPr>
      </p:pic>
      <p:pic>
        <p:nvPicPr>
          <p:cNvPr id="22" name="21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320423">
            <a:off x="3041567" y="2827267"/>
            <a:ext cx="928693" cy="928693"/>
          </a:xfrm>
          <a:prstGeom prst="rect">
            <a:avLst/>
          </a:prstGeom>
        </p:spPr>
      </p:pic>
      <p:pic>
        <p:nvPicPr>
          <p:cNvPr id="23" name="22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1230159">
            <a:off x="2118845" y="2761801"/>
            <a:ext cx="928693" cy="928693"/>
          </a:xfrm>
          <a:prstGeom prst="rect">
            <a:avLst/>
          </a:prstGeom>
        </p:spPr>
      </p:pic>
      <p:pic>
        <p:nvPicPr>
          <p:cNvPr id="24" name="23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1232584">
            <a:off x="1118423" y="2761510"/>
            <a:ext cx="928693" cy="928693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3E2B08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51926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0" y="1357304"/>
            <a:ext cx="1214414" cy="1214414"/>
          </a:xfrm>
          <a:prstGeom prst="rect">
            <a:avLst/>
          </a:prstGeom>
        </p:spPr>
      </p:pic>
      <p:pic>
        <p:nvPicPr>
          <p:cNvPr id="5" name="4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0" y="2643188"/>
            <a:ext cx="1214414" cy="1214414"/>
          </a:xfrm>
          <a:prstGeom prst="rect">
            <a:avLst/>
          </a:prstGeom>
        </p:spPr>
      </p:pic>
      <p:pic>
        <p:nvPicPr>
          <p:cNvPr id="6" name="5 Imagen" descr="circles-367966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7929586" y="1285866"/>
            <a:ext cx="1214414" cy="1214414"/>
          </a:xfrm>
          <a:prstGeom prst="rect">
            <a:avLst/>
          </a:prstGeom>
        </p:spPr>
      </p:pic>
      <p:pic>
        <p:nvPicPr>
          <p:cNvPr id="7" name="6 Imagen" descr="circles-367966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7929586" y="2571750"/>
            <a:ext cx="1214414" cy="1214414"/>
          </a:xfrm>
          <a:prstGeom prst="rect">
            <a:avLst/>
          </a:prstGeom>
        </p:spPr>
      </p:pic>
      <p:pic>
        <p:nvPicPr>
          <p:cNvPr id="8" name="7 Imagen" descr="circles-367966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1142976" y="1357304"/>
            <a:ext cx="1214414" cy="1214414"/>
          </a:xfrm>
          <a:prstGeom prst="rect">
            <a:avLst/>
          </a:prstGeom>
        </p:spPr>
      </p:pic>
      <p:pic>
        <p:nvPicPr>
          <p:cNvPr id="9" name="8 Imagen" descr="circles-367966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1142976" y="2643188"/>
            <a:ext cx="1214414" cy="1214414"/>
          </a:xfrm>
          <a:prstGeom prst="rect">
            <a:avLst/>
          </a:prstGeom>
        </p:spPr>
      </p:pic>
      <p:pic>
        <p:nvPicPr>
          <p:cNvPr id="10" name="9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2214546" y="1357304"/>
            <a:ext cx="1214414" cy="1214414"/>
          </a:xfrm>
          <a:prstGeom prst="rect">
            <a:avLst/>
          </a:prstGeom>
        </p:spPr>
      </p:pic>
      <p:pic>
        <p:nvPicPr>
          <p:cNvPr id="11" name="10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2214546" y="2643188"/>
            <a:ext cx="1214414" cy="1214414"/>
          </a:xfrm>
          <a:prstGeom prst="rect">
            <a:avLst/>
          </a:prstGeom>
        </p:spPr>
      </p:pic>
      <p:pic>
        <p:nvPicPr>
          <p:cNvPr id="12" name="11 Imagen" descr="circles-367966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3357554" y="1357304"/>
            <a:ext cx="1214414" cy="1214414"/>
          </a:xfrm>
          <a:prstGeom prst="rect">
            <a:avLst/>
          </a:prstGeom>
        </p:spPr>
      </p:pic>
      <p:pic>
        <p:nvPicPr>
          <p:cNvPr id="13" name="12 Imagen" descr="circles-367966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3357554" y="2643188"/>
            <a:ext cx="1214414" cy="1214414"/>
          </a:xfrm>
          <a:prstGeom prst="rect">
            <a:avLst/>
          </a:prstGeom>
        </p:spPr>
      </p:pic>
      <p:pic>
        <p:nvPicPr>
          <p:cNvPr id="14" name="13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4500562" y="1357304"/>
            <a:ext cx="1214414" cy="1214414"/>
          </a:xfrm>
          <a:prstGeom prst="rect">
            <a:avLst/>
          </a:prstGeom>
        </p:spPr>
      </p:pic>
      <p:pic>
        <p:nvPicPr>
          <p:cNvPr id="15" name="14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4500562" y="2643188"/>
            <a:ext cx="1214414" cy="1214414"/>
          </a:xfrm>
          <a:prstGeom prst="rect">
            <a:avLst/>
          </a:prstGeom>
        </p:spPr>
      </p:pic>
      <p:pic>
        <p:nvPicPr>
          <p:cNvPr id="16" name="15 Imagen" descr="circles-367966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5643570" y="1357304"/>
            <a:ext cx="1214414" cy="1214414"/>
          </a:xfrm>
          <a:prstGeom prst="rect">
            <a:avLst/>
          </a:prstGeom>
        </p:spPr>
      </p:pic>
      <p:pic>
        <p:nvPicPr>
          <p:cNvPr id="17" name="16 Imagen" descr="circles-367966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5643570" y="2643188"/>
            <a:ext cx="1214414" cy="1214414"/>
          </a:xfrm>
          <a:prstGeom prst="rect">
            <a:avLst/>
          </a:prstGeom>
        </p:spPr>
      </p:pic>
      <p:pic>
        <p:nvPicPr>
          <p:cNvPr id="18" name="17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6786578" y="1357304"/>
            <a:ext cx="1214414" cy="1214414"/>
          </a:xfrm>
          <a:prstGeom prst="rect">
            <a:avLst/>
          </a:prstGeom>
        </p:spPr>
      </p:pic>
      <p:pic>
        <p:nvPicPr>
          <p:cNvPr id="19" name="18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6786578" y="2643188"/>
            <a:ext cx="1214414" cy="1214414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rgbClr val="0066FF"/>
            </a:gs>
            <a:gs pos="50000">
              <a:srgbClr val="00863D">
                <a:shade val="67500"/>
                <a:satMod val="115000"/>
              </a:srgbClr>
            </a:gs>
            <a:gs pos="100000">
              <a:srgbClr val="00863D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83222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601803-200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643306" y="0"/>
            <a:ext cx="952633" cy="952633"/>
          </a:xfrm>
          <a:prstGeom prst="rect">
            <a:avLst/>
          </a:prstGeom>
        </p:spPr>
      </p:pic>
      <p:pic>
        <p:nvPicPr>
          <p:cNvPr id="5" name="4 Imagen" descr="60180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0"/>
            <a:ext cx="952633" cy="952633"/>
          </a:xfrm>
          <a:prstGeom prst="rect">
            <a:avLst/>
          </a:prstGeom>
        </p:spPr>
      </p:pic>
      <p:pic>
        <p:nvPicPr>
          <p:cNvPr id="6" name="5 Imagen" descr="601803-200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643306" y="928676"/>
            <a:ext cx="952633" cy="952633"/>
          </a:xfrm>
          <a:prstGeom prst="rect">
            <a:avLst/>
          </a:prstGeom>
        </p:spPr>
      </p:pic>
      <p:pic>
        <p:nvPicPr>
          <p:cNvPr id="7" name="6 Imagen" descr="60180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928676"/>
            <a:ext cx="952633" cy="952633"/>
          </a:xfrm>
          <a:prstGeom prst="rect">
            <a:avLst/>
          </a:prstGeom>
        </p:spPr>
      </p:pic>
      <p:pic>
        <p:nvPicPr>
          <p:cNvPr id="8" name="7 Imagen" descr="601803-200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643306" y="1857388"/>
            <a:ext cx="952633" cy="952633"/>
          </a:xfrm>
          <a:prstGeom prst="rect">
            <a:avLst/>
          </a:prstGeom>
        </p:spPr>
      </p:pic>
      <p:pic>
        <p:nvPicPr>
          <p:cNvPr id="9" name="8 Imagen" descr="60180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1857388"/>
            <a:ext cx="952633" cy="952633"/>
          </a:xfrm>
          <a:prstGeom prst="rect">
            <a:avLst/>
          </a:prstGeom>
        </p:spPr>
      </p:pic>
      <p:pic>
        <p:nvPicPr>
          <p:cNvPr id="10" name="9 Imagen" descr="601803-200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643306" y="2786064"/>
            <a:ext cx="952633" cy="952633"/>
          </a:xfrm>
          <a:prstGeom prst="rect">
            <a:avLst/>
          </a:prstGeom>
        </p:spPr>
      </p:pic>
      <p:pic>
        <p:nvPicPr>
          <p:cNvPr id="11" name="10 Imagen" descr="60180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2786064"/>
            <a:ext cx="952633" cy="952633"/>
          </a:xfrm>
          <a:prstGeom prst="rect">
            <a:avLst/>
          </a:prstGeom>
        </p:spPr>
      </p:pic>
      <p:pic>
        <p:nvPicPr>
          <p:cNvPr id="12" name="11 Imagen" descr="601803-200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643306" y="3738507"/>
            <a:ext cx="952633" cy="952633"/>
          </a:xfrm>
          <a:prstGeom prst="rect">
            <a:avLst/>
          </a:prstGeom>
        </p:spPr>
      </p:pic>
      <p:pic>
        <p:nvPicPr>
          <p:cNvPr id="13" name="12 Imagen" descr="60180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3738507"/>
            <a:ext cx="952633" cy="952633"/>
          </a:xfrm>
          <a:prstGeom prst="rect">
            <a:avLst/>
          </a:prstGeom>
        </p:spPr>
      </p:pic>
      <p:pic>
        <p:nvPicPr>
          <p:cNvPr id="14" name="13 Imagen" descr="601803-200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643306" y="4667183"/>
            <a:ext cx="952633" cy="952633"/>
          </a:xfrm>
          <a:prstGeom prst="rect">
            <a:avLst/>
          </a:prstGeom>
        </p:spPr>
      </p:pic>
      <p:pic>
        <p:nvPicPr>
          <p:cNvPr id="15" name="14 Imagen" descr="60180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4667183"/>
            <a:ext cx="952633" cy="952633"/>
          </a:xfrm>
          <a:prstGeom prst="rect">
            <a:avLst/>
          </a:prstGeom>
        </p:spPr>
      </p:pic>
      <p:pic>
        <p:nvPicPr>
          <p:cNvPr id="16" name="15 Imagen" descr="60180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0"/>
            <a:ext cx="952633" cy="952633"/>
          </a:xfrm>
          <a:prstGeom prst="rect">
            <a:avLst/>
          </a:prstGeom>
        </p:spPr>
      </p:pic>
      <p:pic>
        <p:nvPicPr>
          <p:cNvPr id="17" name="16 Imagen" descr="60180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928676"/>
            <a:ext cx="952633" cy="952633"/>
          </a:xfrm>
          <a:prstGeom prst="rect">
            <a:avLst/>
          </a:prstGeom>
        </p:spPr>
      </p:pic>
      <p:pic>
        <p:nvPicPr>
          <p:cNvPr id="18" name="17 Imagen" descr="60180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1857388"/>
            <a:ext cx="952633" cy="952633"/>
          </a:xfrm>
          <a:prstGeom prst="rect">
            <a:avLst/>
          </a:prstGeom>
        </p:spPr>
      </p:pic>
      <p:pic>
        <p:nvPicPr>
          <p:cNvPr id="19" name="18 Imagen" descr="60180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2786064"/>
            <a:ext cx="952633" cy="952633"/>
          </a:xfrm>
          <a:prstGeom prst="rect">
            <a:avLst/>
          </a:prstGeom>
        </p:spPr>
      </p:pic>
      <p:pic>
        <p:nvPicPr>
          <p:cNvPr id="20" name="19 Imagen" descr="60180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3738507"/>
            <a:ext cx="952633" cy="952633"/>
          </a:xfrm>
          <a:prstGeom prst="rect">
            <a:avLst/>
          </a:prstGeom>
        </p:spPr>
      </p:pic>
      <p:pic>
        <p:nvPicPr>
          <p:cNvPr id="21" name="20 Imagen" descr="60180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4667183"/>
            <a:ext cx="952633" cy="952633"/>
          </a:xfrm>
          <a:prstGeom prst="rect">
            <a:avLst/>
          </a:prstGeom>
        </p:spPr>
      </p:pic>
      <p:pic>
        <p:nvPicPr>
          <p:cNvPr id="22" name="21 Imagen" descr="601803-200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5500694" y="0"/>
            <a:ext cx="952633" cy="952633"/>
          </a:xfrm>
          <a:prstGeom prst="rect">
            <a:avLst/>
          </a:prstGeom>
        </p:spPr>
      </p:pic>
      <p:pic>
        <p:nvPicPr>
          <p:cNvPr id="23" name="22 Imagen" descr="601803-200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5500694" y="928676"/>
            <a:ext cx="952633" cy="952633"/>
          </a:xfrm>
          <a:prstGeom prst="rect">
            <a:avLst/>
          </a:prstGeom>
        </p:spPr>
      </p:pic>
      <p:pic>
        <p:nvPicPr>
          <p:cNvPr id="24" name="23 Imagen" descr="601803-200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5500694" y="1857388"/>
            <a:ext cx="952633" cy="952633"/>
          </a:xfrm>
          <a:prstGeom prst="rect">
            <a:avLst/>
          </a:prstGeom>
        </p:spPr>
      </p:pic>
      <p:pic>
        <p:nvPicPr>
          <p:cNvPr id="25" name="24 Imagen" descr="601803-200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5500694" y="2786064"/>
            <a:ext cx="952633" cy="952633"/>
          </a:xfrm>
          <a:prstGeom prst="rect">
            <a:avLst/>
          </a:prstGeom>
        </p:spPr>
      </p:pic>
      <p:pic>
        <p:nvPicPr>
          <p:cNvPr id="26" name="25 Imagen" descr="601803-200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5500694" y="3738507"/>
            <a:ext cx="952633" cy="952633"/>
          </a:xfrm>
          <a:prstGeom prst="rect">
            <a:avLst/>
          </a:prstGeom>
        </p:spPr>
      </p:pic>
      <p:pic>
        <p:nvPicPr>
          <p:cNvPr id="27" name="26 Imagen" descr="601803-200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5500694" y="4667183"/>
            <a:ext cx="952633" cy="952633"/>
          </a:xfrm>
          <a:prstGeom prst="rect">
            <a:avLst/>
          </a:prstGeom>
        </p:spPr>
      </p:pic>
      <p:sp>
        <p:nvSpPr>
          <p:cNvPr id="28" name="27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d28fa0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0"/>
            <a:ext cx="6204446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214810" y="1714494"/>
            <a:ext cx="235745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rgbClr val="002E00"/>
                </a:solidFill>
              </a:rPr>
              <a:t>“La diferencia entre la estupidez y la genialidad es que la genialidad tiene sus límites.”</a:t>
            </a:r>
            <a:br>
              <a:rPr lang="es-PE" sz="1600" b="1" dirty="0" smtClean="0">
                <a:solidFill>
                  <a:srgbClr val="002E00"/>
                </a:solidFill>
              </a:rPr>
            </a:br>
            <a:endParaRPr lang="es-PE" sz="1600" b="1" dirty="0" smtClean="0">
              <a:solidFill>
                <a:srgbClr val="002E00"/>
              </a:solidFill>
            </a:endParaRPr>
          </a:p>
          <a:p>
            <a:r>
              <a:rPr lang="es-PE" sz="1600" b="1" dirty="0" smtClean="0">
                <a:solidFill>
                  <a:srgbClr val="002E00"/>
                </a:solidFill>
              </a:rPr>
              <a:t>-Albert Einstein-</a:t>
            </a:r>
            <a:endParaRPr lang="es-PE" sz="1600" b="1" dirty="0">
              <a:solidFill>
                <a:srgbClr val="002E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14B25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90952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0657" y="0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4214824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6" y="2786064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7715272" y="1071552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2330" y="1785932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286512" y="2285998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643438" y="3143254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3429006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000364" y="3714758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3857634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214414" y="4000510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4" name="13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5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66083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0" y="0"/>
            <a:ext cx="966777" cy="1000114"/>
          </a:xfrm>
          <a:prstGeom prst="rect">
            <a:avLst/>
          </a:prstGeom>
        </p:spPr>
      </p:pic>
      <p:pic>
        <p:nvPicPr>
          <p:cNvPr id="11" name="10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3643306" y="4143386"/>
            <a:ext cx="966777" cy="1000114"/>
          </a:xfrm>
          <a:prstGeom prst="rect">
            <a:avLst/>
          </a:prstGeom>
        </p:spPr>
      </p:pic>
      <p:pic>
        <p:nvPicPr>
          <p:cNvPr id="12" name="11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8177223" y="0"/>
            <a:ext cx="966777" cy="1000114"/>
          </a:xfrm>
          <a:prstGeom prst="rect">
            <a:avLst/>
          </a:prstGeom>
        </p:spPr>
      </p:pic>
      <p:pic>
        <p:nvPicPr>
          <p:cNvPr id="13" name="12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4572000" y="4143386"/>
            <a:ext cx="966777" cy="1000114"/>
          </a:xfrm>
          <a:prstGeom prst="rect">
            <a:avLst/>
          </a:prstGeom>
        </p:spPr>
      </p:pic>
      <p:pic>
        <p:nvPicPr>
          <p:cNvPr id="14" name="13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10000"/>
          </a:blip>
          <a:srcRect l="8984" t="6054" r="6054" b="6054"/>
          <a:stretch>
            <a:fillRect/>
          </a:stretch>
        </p:blipFill>
        <p:spPr>
          <a:xfrm>
            <a:off x="214282" y="1000114"/>
            <a:ext cx="966777" cy="1000114"/>
          </a:xfrm>
          <a:prstGeom prst="rect">
            <a:avLst/>
          </a:prstGeom>
        </p:spPr>
      </p:pic>
      <p:pic>
        <p:nvPicPr>
          <p:cNvPr id="15" name="14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571472" y="2000246"/>
            <a:ext cx="966777" cy="1000114"/>
          </a:xfrm>
          <a:prstGeom prst="rect">
            <a:avLst/>
          </a:prstGeom>
        </p:spPr>
      </p:pic>
      <p:pic>
        <p:nvPicPr>
          <p:cNvPr id="16" name="15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10000"/>
          </a:blip>
          <a:srcRect l="8984" t="6054" r="6054" b="6054"/>
          <a:stretch>
            <a:fillRect/>
          </a:stretch>
        </p:blipFill>
        <p:spPr>
          <a:xfrm>
            <a:off x="1000100" y="2928940"/>
            <a:ext cx="966777" cy="1000114"/>
          </a:xfrm>
          <a:prstGeom prst="rect">
            <a:avLst/>
          </a:prstGeom>
        </p:spPr>
      </p:pic>
      <p:pic>
        <p:nvPicPr>
          <p:cNvPr id="17" name="16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1643042" y="3643320"/>
            <a:ext cx="966777" cy="1000114"/>
          </a:xfrm>
          <a:prstGeom prst="rect">
            <a:avLst/>
          </a:prstGeom>
        </p:spPr>
      </p:pic>
      <p:pic>
        <p:nvPicPr>
          <p:cNvPr id="18" name="17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10000"/>
          </a:blip>
          <a:srcRect l="8984" t="6054" r="6054" b="6054"/>
          <a:stretch>
            <a:fillRect/>
          </a:stretch>
        </p:blipFill>
        <p:spPr>
          <a:xfrm>
            <a:off x="2571736" y="4143386"/>
            <a:ext cx="966777" cy="1000114"/>
          </a:xfrm>
          <a:prstGeom prst="rect">
            <a:avLst/>
          </a:prstGeom>
        </p:spPr>
      </p:pic>
      <p:pic>
        <p:nvPicPr>
          <p:cNvPr id="19" name="18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10000"/>
          </a:blip>
          <a:srcRect l="8984" t="6054" r="6054" b="6054"/>
          <a:stretch>
            <a:fillRect/>
          </a:stretch>
        </p:blipFill>
        <p:spPr>
          <a:xfrm>
            <a:off x="7929586" y="1000114"/>
            <a:ext cx="966777" cy="1000114"/>
          </a:xfrm>
          <a:prstGeom prst="rect">
            <a:avLst/>
          </a:prstGeom>
        </p:spPr>
      </p:pic>
      <p:pic>
        <p:nvPicPr>
          <p:cNvPr id="20" name="19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7786710" y="2000246"/>
            <a:ext cx="966777" cy="1000114"/>
          </a:xfrm>
          <a:prstGeom prst="rect">
            <a:avLst/>
          </a:prstGeom>
        </p:spPr>
      </p:pic>
      <p:pic>
        <p:nvPicPr>
          <p:cNvPr id="21" name="20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10000"/>
          </a:blip>
          <a:srcRect l="8984" t="6054" r="6054" b="6054"/>
          <a:stretch>
            <a:fillRect/>
          </a:stretch>
        </p:blipFill>
        <p:spPr>
          <a:xfrm>
            <a:off x="7286644" y="2857502"/>
            <a:ext cx="966777" cy="1000114"/>
          </a:xfrm>
          <a:prstGeom prst="rect">
            <a:avLst/>
          </a:prstGeom>
        </p:spPr>
      </p:pic>
      <p:pic>
        <p:nvPicPr>
          <p:cNvPr id="22" name="21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6572264" y="3571882"/>
            <a:ext cx="966777" cy="1000114"/>
          </a:xfrm>
          <a:prstGeom prst="rect">
            <a:avLst/>
          </a:prstGeom>
        </p:spPr>
      </p:pic>
      <p:pic>
        <p:nvPicPr>
          <p:cNvPr id="23" name="22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10000"/>
          </a:blip>
          <a:srcRect l="8984" t="6054" r="6054" b="6054"/>
          <a:stretch>
            <a:fillRect/>
          </a:stretch>
        </p:blipFill>
        <p:spPr>
          <a:xfrm>
            <a:off x="5643570" y="4143386"/>
            <a:ext cx="966777" cy="1000114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F2E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64725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urve-hi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4572000" y="0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urve-hi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3214678" y="0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urve-hi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72000" y="35717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urve-hi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3214678" y="35717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urve-hi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4572000" y="714380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urve-hi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3214678" y="714380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urve-hi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72000" y="107155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urve-hi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3214678" y="107155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urve-hi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4572000" y="142874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urve-hi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3214678" y="142874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urve-hi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72000" y="1785914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urve-hi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3214678" y="1785914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urve-hi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4572000" y="214312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urve-hi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3214678" y="214312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urve-hi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72000" y="2500294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urve-hi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3214678" y="2500294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curve-hi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4572000" y="2857520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curve-hi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3214678" y="2857520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urve-hi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72000" y="321469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curve-hi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3214678" y="321469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curve-hi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4572000" y="3571900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curve-hi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3214678" y="3571900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curve-hi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72000" y="392907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curve-hi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3214678" y="392907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curve-hi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4500562" y="4286280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curve-hi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3143240" y="4286280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curve-hi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00562" y="464345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curve-hi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3143240" y="464345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4" name="33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000">
              <a:srgbClr val="43126C"/>
            </a:gs>
            <a:gs pos="50000">
              <a:srgbClr val="BFB1FD">
                <a:shade val="67500"/>
                <a:satMod val="115000"/>
              </a:srgbClr>
            </a:gs>
            <a:gs pos="100000">
              <a:srgbClr val="BFB1F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71542b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285734"/>
            <a:ext cx="6381354" cy="4857766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786050" y="2071684"/>
            <a:ext cx="37147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“Es mejor permanecer callado y parecer tonto que hablar y despejar las dudas </a:t>
            </a:r>
            <a:r>
              <a:rPr lang="es-PE" sz="1600" b="1" dirty="0" smtClean="0"/>
              <a:t>definitivamente” </a:t>
            </a:r>
            <a:r>
              <a:rPr lang="es-PE" sz="1600" b="1" dirty="0" smtClean="0"/>
              <a:t/>
            </a:r>
            <a:br>
              <a:rPr lang="es-PE" sz="1600" b="1" dirty="0" smtClean="0"/>
            </a:br>
            <a:endParaRPr lang="es-PE" sz="1600" b="1" dirty="0" smtClean="0"/>
          </a:p>
          <a:p>
            <a:r>
              <a:rPr lang="es-PE" sz="1600" b="1" dirty="0" smtClean="0"/>
              <a:t>Mark </a:t>
            </a:r>
            <a:r>
              <a:rPr lang="es-PE" sz="1600" b="1" dirty="0" err="1" smtClean="0"/>
              <a:t>Twain</a:t>
            </a:r>
            <a:r>
              <a:rPr lang="es-PE" sz="1600" b="1" dirty="0" smtClean="0"/>
              <a:t>. </a:t>
            </a:r>
            <a:br>
              <a:rPr lang="es-PE" sz="1600" b="1" dirty="0" smtClean="0"/>
            </a:br>
            <a:endParaRPr lang="es-PE" sz="1600" b="1" dirty="0" smtClean="0"/>
          </a:p>
          <a:p>
            <a:endParaRPr lang="es-PE" sz="1600" dirty="0">
              <a:ln w="900" cmpd="sng">
                <a:solidFill>
                  <a:schemeClr val="tx1"/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500098" y="-500084"/>
            <a:ext cx="10215634" cy="6286544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33CC"/>
            </a:gs>
            <a:gs pos="50000">
              <a:schemeClr val="accent2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2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60716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0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143367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7224" y="1500180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867" y="4143367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215206" y="1500180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86512" y="785800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00694" y="285734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643174" y="357172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85918" y="857238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2214560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3143254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8148" y="2285998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43867" y="3071816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0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3E2B08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01652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0"/>
            <a:ext cx="785818" cy="1000114"/>
          </a:xfrm>
          <a:prstGeom prst="rect">
            <a:avLst/>
          </a:prstGeom>
          <a:effectLst/>
        </p:spPr>
      </p:pic>
      <p:pic>
        <p:nvPicPr>
          <p:cNvPr id="6" name="5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3714744" y="428609"/>
            <a:ext cx="785818" cy="1000114"/>
          </a:xfrm>
          <a:prstGeom prst="rect">
            <a:avLst/>
          </a:prstGeom>
          <a:effectLst/>
        </p:spPr>
      </p:pic>
      <p:pic>
        <p:nvPicPr>
          <p:cNvPr id="7" name="6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928675"/>
            <a:ext cx="785818" cy="1000114"/>
          </a:xfrm>
          <a:prstGeom prst="rect">
            <a:avLst/>
          </a:prstGeom>
          <a:effectLst/>
        </p:spPr>
      </p:pic>
      <p:pic>
        <p:nvPicPr>
          <p:cNvPr id="11" name="10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3714744" y="1428741"/>
            <a:ext cx="785818" cy="1000114"/>
          </a:xfrm>
          <a:prstGeom prst="rect">
            <a:avLst/>
          </a:prstGeom>
          <a:effectLst/>
        </p:spPr>
      </p:pic>
      <p:pic>
        <p:nvPicPr>
          <p:cNvPr id="26" name="25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1857370"/>
            <a:ext cx="785818" cy="1000114"/>
          </a:xfrm>
          <a:prstGeom prst="rect">
            <a:avLst/>
          </a:prstGeom>
          <a:effectLst/>
        </p:spPr>
      </p:pic>
      <p:pic>
        <p:nvPicPr>
          <p:cNvPr id="27" name="26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3714744" y="2357436"/>
            <a:ext cx="785818" cy="1000114"/>
          </a:xfrm>
          <a:prstGeom prst="rect">
            <a:avLst/>
          </a:prstGeom>
          <a:effectLst/>
        </p:spPr>
      </p:pic>
      <p:pic>
        <p:nvPicPr>
          <p:cNvPr id="28" name="27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2786064"/>
            <a:ext cx="785818" cy="1000114"/>
          </a:xfrm>
          <a:prstGeom prst="rect">
            <a:avLst/>
          </a:prstGeom>
          <a:effectLst/>
        </p:spPr>
      </p:pic>
      <p:pic>
        <p:nvPicPr>
          <p:cNvPr id="29" name="28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3571868" y="3214692"/>
            <a:ext cx="785818" cy="1000114"/>
          </a:xfrm>
          <a:prstGeom prst="rect">
            <a:avLst/>
          </a:prstGeom>
          <a:effectLst/>
        </p:spPr>
      </p:pic>
      <p:pic>
        <p:nvPicPr>
          <p:cNvPr id="31" name="30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 flipH="1">
            <a:off x="4572000" y="0"/>
            <a:ext cx="785818" cy="1000114"/>
          </a:xfrm>
          <a:prstGeom prst="rect">
            <a:avLst/>
          </a:prstGeom>
          <a:effectLst/>
        </p:spPr>
      </p:pic>
      <p:pic>
        <p:nvPicPr>
          <p:cNvPr id="32" name="31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500048"/>
            <a:ext cx="785818" cy="1000114"/>
          </a:xfrm>
          <a:prstGeom prst="rect">
            <a:avLst/>
          </a:prstGeom>
          <a:effectLst/>
        </p:spPr>
      </p:pic>
      <p:pic>
        <p:nvPicPr>
          <p:cNvPr id="33" name="32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 flipH="1">
            <a:off x="4643438" y="1000114"/>
            <a:ext cx="785818" cy="1000114"/>
          </a:xfrm>
          <a:prstGeom prst="rect">
            <a:avLst/>
          </a:prstGeom>
          <a:effectLst/>
        </p:spPr>
      </p:pic>
      <p:pic>
        <p:nvPicPr>
          <p:cNvPr id="34" name="33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1428742"/>
            <a:ext cx="785818" cy="1000114"/>
          </a:xfrm>
          <a:prstGeom prst="rect">
            <a:avLst/>
          </a:prstGeom>
          <a:effectLst/>
        </p:spPr>
      </p:pic>
      <p:pic>
        <p:nvPicPr>
          <p:cNvPr id="39" name="38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 flipH="1">
            <a:off x="4572000" y="1928826"/>
            <a:ext cx="785818" cy="1000114"/>
          </a:xfrm>
          <a:prstGeom prst="rect">
            <a:avLst/>
          </a:prstGeom>
          <a:effectLst/>
        </p:spPr>
      </p:pic>
      <p:pic>
        <p:nvPicPr>
          <p:cNvPr id="40" name="39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428874"/>
            <a:ext cx="785818" cy="1000114"/>
          </a:xfrm>
          <a:prstGeom prst="rect">
            <a:avLst/>
          </a:prstGeom>
          <a:effectLst/>
        </p:spPr>
      </p:pic>
      <p:pic>
        <p:nvPicPr>
          <p:cNvPr id="41" name="40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 flipH="1">
            <a:off x="4643438" y="2928940"/>
            <a:ext cx="785818" cy="1000114"/>
          </a:xfrm>
          <a:prstGeom prst="rect">
            <a:avLst/>
          </a:prstGeom>
          <a:effectLst/>
        </p:spPr>
      </p:pic>
      <p:pic>
        <p:nvPicPr>
          <p:cNvPr id="42" name="41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3286130"/>
            <a:ext cx="785818" cy="1000114"/>
          </a:xfrm>
          <a:prstGeom prst="rect">
            <a:avLst/>
          </a:prstGeom>
          <a:effectLst/>
        </p:spPr>
      </p:pic>
      <p:pic>
        <p:nvPicPr>
          <p:cNvPr id="43" name="42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868" y="3571882"/>
            <a:ext cx="785818" cy="1000114"/>
          </a:xfrm>
          <a:prstGeom prst="rect">
            <a:avLst/>
          </a:prstGeom>
          <a:effectLst/>
        </p:spPr>
      </p:pic>
      <p:pic>
        <p:nvPicPr>
          <p:cNvPr id="44" name="43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3571868" y="4071948"/>
            <a:ext cx="785818" cy="1000114"/>
          </a:xfrm>
          <a:prstGeom prst="rect">
            <a:avLst/>
          </a:prstGeom>
          <a:effectLst/>
        </p:spPr>
      </p:pic>
      <p:pic>
        <p:nvPicPr>
          <p:cNvPr id="48" name="47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 flipH="1">
            <a:off x="4714876" y="3714758"/>
            <a:ext cx="785818" cy="1000114"/>
          </a:xfrm>
          <a:prstGeom prst="rect">
            <a:avLst/>
          </a:prstGeom>
          <a:effectLst/>
        </p:spPr>
      </p:pic>
      <p:pic>
        <p:nvPicPr>
          <p:cNvPr id="49" name="48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4143386"/>
            <a:ext cx="785818" cy="1000114"/>
          </a:xfrm>
          <a:prstGeom prst="rect">
            <a:avLst/>
          </a:prstGeom>
          <a:effectLst/>
        </p:spPr>
      </p:pic>
      <p:sp>
        <p:nvSpPr>
          <p:cNvPr id="23" name="22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71038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1714494"/>
            <a:ext cx="928693" cy="928693"/>
          </a:xfrm>
          <a:prstGeom prst="rect">
            <a:avLst/>
          </a:prstGeom>
        </p:spPr>
      </p:pic>
      <p:pic>
        <p:nvPicPr>
          <p:cNvPr id="6" name="5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2571750"/>
            <a:ext cx="928693" cy="928693"/>
          </a:xfrm>
          <a:prstGeom prst="rect">
            <a:avLst/>
          </a:prstGeom>
        </p:spPr>
      </p:pic>
      <p:pic>
        <p:nvPicPr>
          <p:cNvPr id="7" name="6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9115797">
            <a:off x="8215307" y="0"/>
            <a:ext cx="928693" cy="928693"/>
          </a:xfrm>
          <a:prstGeom prst="rect">
            <a:avLst/>
          </a:prstGeom>
        </p:spPr>
      </p:pic>
      <p:pic>
        <p:nvPicPr>
          <p:cNvPr id="8" name="7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0116122">
            <a:off x="7438320" y="437410"/>
            <a:ext cx="928693" cy="928693"/>
          </a:xfrm>
          <a:prstGeom prst="rect">
            <a:avLst/>
          </a:prstGeom>
        </p:spPr>
      </p:pic>
      <p:pic>
        <p:nvPicPr>
          <p:cNvPr id="9" name="8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0093636">
            <a:off x="6542574" y="827549"/>
            <a:ext cx="928693" cy="928693"/>
          </a:xfrm>
          <a:prstGeom prst="rect">
            <a:avLst/>
          </a:prstGeom>
        </p:spPr>
      </p:pic>
      <p:pic>
        <p:nvPicPr>
          <p:cNvPr id="10" name="9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0444871">
            <a:off x="5613881" y="1184739"/>
            <a:ext cx="928693" cy="928693"/>
          </a:xfrm>
          <a:prstGeom prst="rect">
            <a:avLst/>
          </a:prstGeom>
        </p:spPr>
      </p:pic>
      <p:pic>
        <p:nvPicPr>
          <p:cNvPr id="11" name="10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0534315">
            <a:off x="4815840" y="1458267"/>
            <a:ext cx="928693" cy="928693"/>
          </a:xfrm>
          <a:prstGeom prst="rect">
            <a:avLst/>
          </a:prstGeom>
        </p:spPr>
      </p:pic>
      <p:pic>
        <p:nvPicPr>
          <p:cNvPr id="12" name="11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0828039">
            <a:off x="3905699" y="1619698"/>
            <a:ext cx="928693" cy="928693"/>
          </a:xfrm>
          <a:prstGeom prst="rect">
            <a:avLst/>
          </a:prstGeom>
        </p:spPr>
      </p:pic>
      <p:pic>
        <p:nvPicPr>
          <p:cNvPr id="13" name="12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0771677">
            <a:off x="3026316" y="1740447"/>
            <a:ext cx="928693" cy="928693"/>
          </a:xfrm>
          <a:prstGeom prst="rect">
            <a:avLst/>
          </a:prstGeom>
        </p:spPr>
      </p:pic>
      <p:pic>
        <p:nvPicPr>
          <p:cNvPr id="14" name="13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1265829">
            <a:off x="2097623" y="1811885"/>
            <a:ext cx="928693" cy="928693"/>
          </a:xfrm>
          <a:prstGeom prst="rect">
            <a:avLst/>
          </a:prstGeom>
        </p:spPr>
      </p:pic>
      <p:pic>
        <p:nvPicPr>
          <p:cNvPr id="15" name="14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000100" y="1785932"/>
            <a:ext cx="928693" cy="928693"/>
          </a:xfrm>
          <a:prstGeom prst="rect">
            <a:avLst/>
          </a:prstGeom>
        </p:spPr>
      </p:pic>
      <p:pic>
        <p:nvPicPr>
          <p:cNvPr id="16" name="15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843409">
            <a:off x="8215307" y="4214807"/>
            <a:ext cx="928693" cy="928693"/>
          </a:xfrm>
          <a:prstGeom prst="rect">
            <a:avLst/>
          </a:prstGeom>
        </p:spPr>
      </p:pic>
      <p:pic>
        <p:nvPicPr>
          <p:cNvPr id="17" name="16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620909">
            <a:off x="7362504" y="3862055"/>
            <a:ext cx="928693" cy="928693"/>
          </a:xfrm>
          <a:prstGeom prst="rect">
            <a:avLst/>
          </a:prstGeom>
        </p:spPr>
      </p:pic>
      <p:pic>
        <p:nvPicPr>
          <p:cNvPr id="18" name="17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620909">
            <a:off x="6505248" y="3647742"/>
            <a:ext cx="928693" cy="928693"/>
          </a:xfrm>
          <a:prstGeom prst="rect">
            <a:avLst/>
          </a:prstGeom>
        </p:spPr>
      </p:pic>
      <p:pic>
        <p:nvPicPr>
          <p:cNvPr id="19" name="18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620909">
            <a:off x="5719429" y="3433427"/>
            <a:ext cx="928693" cy="928693"/>
          </a:xfrm>
          <a:prstGeom prst="rect">
            <a:avLst/>
          </a:prstGeom>
        </p:spPr>
      </p:pic>
      <p:pic>
        <p:nvPicPr>
          <p:cNvPr id="20" name="19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620909">
            <a:off x="4862173" y="3219113"/>
            <a:ext cx="928693" cy="928693"/>
          </a:xfrm>
          <a:prstGeom prst="rect">
            <a:avLst/>
          </a:prstGeom>
        </p:spPr>
      </p:pic>
      <p:pic>
        <p:nvPicPr>
          <p:cNvPr id="21" name="20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620909">
            <a:off x="3933479" y="3004800"/>
            <a:ext cx="928693" cy="928693"/>
          </a:xfrm>
          <a:prstGeom prst="rect">
            <a:avLst/>
          </a:prstGeom>
        </p:spPr>
      </p:pic>
      <p:pic>
        <p:nvPicPr>
          <p:cNvPr id="22" name="21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320423">
            <a:off x="3041567" y="2827267"/>
            <a:ext cx="928693" cy="928693"/>
          </a:xfrm>
          <a:prstGeom prst="rect">
            <a:avLst/>
          </a:prstGeom>
        </p:spPr>
      </p:pic>
      <p:pic>
        <p:nvPicPr>
          <p:cNvPr id="23" name="22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1230159">
            <a:off x="2118845" y="2761801"/>
            <a:ext cx="928693" cy="928693"/>
          </a:xfrm>
          <a:prstGeom prst="rect">
            <a:avLst/>
          </a:prstGeom>
        </p:spPr>
      </p:pic>
      <p:pic>
        <p:nvPicPr>
          <p:cNvPr id="24" name="23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1232584">
            <a:off x="1118423" y="2761510"/>
            <a:ext cx="928693" cy="928693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3300"/>
            </a:gs>
            <a:gs pos="50000">
              <a:schemeClr val="accent2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03181d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6156738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869" y="1643056"/>
            <a:ext cx="207170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es-PE" sz="1600" b="1" dirty="0" smtClean="0"/>
              <a:t>“Solo hay una manera de evitar la crítica: no hacer nada, no decir nada y no ser nada.”</a:t>
            </a:r>
            <a:br>
              <a:rPr lang="es-PE" sz="1600" b="1" dirty="0" smtClean="0"/>
            </a:br>
            <a:endParaRPr lang="es-PE" sz="1600" b="1" dirty="0" smtClean="0"/>
          </a:p>
          <a:p>
            <a:r>
              <a:rPr lang="es-PE" sz="1600" b="1" dirty="0" smtClean="0"/>
              <a:t>-Aristóteles-</a:t>
            </a:r>
            <a:endParaRPr lang="es-PE" sz="1600" b="1" dirty="0"/>
          </a:p>
        </p:txBody>
      </p:sp>
      <p:sp>
        <p:nvSpPr>
          <p:cNvPr id="4" name="3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4000">
              <a:srgbClr val="FFD653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47964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428992" y="0"/>
            <a:ext cx="1008710" cy="1024071"/>
          </a:xfrm>
          <a:prstGeom prst="rect">
            <a:avLst/>
          </a:prstGeom>
        </p:spPr>
      </p:pic>
      <p:pic>
        <p:nvPicPr>
          <p:cNvPr id="5" name="4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flipH="1">
            <a:off x="4643438" y="0"/>
            <a:ext cx="991554" cy="1024071"/>
          </a:xfrm>
          <a:prstGeom prst="rect">
            <a:avLst/>
          </a:prstGeom>
        </p:spPr>
      </p:pic>
      <p:pic>
        <p:nvPicPr>
          <p:cNvPr id="6" name="5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428992" y="4119429"/>
            <a:ext cx="1008710" cy="1024071"/>
          </a:xfrm>
          <a:prstGeom prst="rect">
            <a:avLst/>
          </a:prstGeom>
        </p:spPr>
      </p:pic>
      <p:pic>
        <p:nvPicPr>
          <p:cNvPr id="7" name="6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flipH="1">
            <a:off x="4643438" y="4119429"/>
            <a:ext cx="991554" cy="1024071"/>
          </a:xfrm>
          <a:prstGeom prst="rect">
            <a:avLst/>
          </a:prstGeom>
        </p:spPr>
      </p:pic>
      <p:pic>
        <p:nvPicPr>
          <p:cNvPr id="8" name="7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428992" y="1000114"/>
            <a:ext cx="1008710" cy="1024071"/>
          </a:xfrm>
          <a:prstGeom prst="rect">
            <a:avLst/>
          </a:prstGeom>
        </p:spPr>
      </p:pic>
      <p:pic>
        <p:nvPicPr>
          <p:cNvPr id="9" name="8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flipH="1">
            <a:off x="4643438" y="1000114"/>
            <a:ext cx="991554" cy="1024071"/>
          </a:xfrm>
          <a:prstGeom prst="rect">
            <a:avLst/>
          </a:prstGeom>
        </p:spPr>
      </p:pic>
      <p:pic>
        <p:nvPicPr>
          <p:cNvPr id="10" name="9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357554" y="2143122"/>
            <a:ext cx="1008710" cy="1024071"/>
          </a:xfrm>
          <a:prstGeom prst="rect">
            <a:avLst/>
          </a:prstGeom>
        </p:spPr>
      </p:pic>
      <p:pic>
        <p:nvPicPr>
          <p:cNvPr id="11" name="10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flipH="1">
            <a:off x="4572000" y="2143122"/>
            <a:ext cx="991554" cy="1024071"/>
          </a:xfrm>
          <a:prstGeom prst="rect">
            <a:avLst/>
          </a:prstGeom>
        </p:spPr>
      </p:pic>
      <p:pic>
        <p:nvPicPr>
          <p:cNvPr id="12" name="11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357554" y="3143254"/>
            <a:ext cx="1008710" cy="1024071"/>
          </a:xfrm>
          <a:prstGeom prst="rect">
            <a:avLst/>
          </a:prstGeom>
        </p:spPr>
      </p:pic>
      <p:pic>
        <p:nvPicPr>
          <p:cNvPr id="13" name="12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flipH="1">
            <a:off x="4572000" y="3143254"/>
            <a:ext cx="991554" cy="1024071"/>
          </a:xfrm>
          <a:prstGeom prst="rect">
            <a:avLst/>
          </a:prstGeom>
        </p:spPr>
      </p:pic>
      <p:pic>
        <p:nvPicPr>
          <p:cNvPr id="14" name="13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2357422" y="0"/>
            <a:ext cx="1008710" cy="1024071"/>
          </a:xfrm>
          <a:prstGeom prst="rect">
            <a:avLst/>
          </a:prstGeom>
        </p:spPr>
      </p:pic>
      <p:pic>
        <p:nvPicPr>
          <p:cNvPr id="15" name="14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2357422" y="4119429"/>
            <a:ext cx="1008710" cy="1024071"/>
          </a:xfrm>
          <a:prstGeom prst="rect">
            <a:avLst/>
          </a:prstGeom>
        </p:spPr>
      </p:pic>
      <p:pic>
        <p:nvPicPr>
          <p:cNvPr id="16" name="15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2357422" y="1000114"/>
            <a:ext cx="1008710" cy="1024071"/>
          </a:xfrm>
          <a:prstGeom prst="rect">
            <a:avLst/>
          </a:prstGeom>
        </p:spPr>
      </p:pic>
      <p:pic>
        <p:nvPicPr>
          <p:cNvPr id="17" name="16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2285984" y="2143122"/>
            <a:ext cx="1008710" cy="1024071"/>
          </a:xfrm>
          <a:prstGeom prst="rect">
            <a:avLst/>
          </a:prstGeom>
        </p:spPr>
      </p:pic>
      <p:pic>
        <p:nvPicPr>
          <p:cNvPr id="18" name="17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2285984" y="3143254"/>
            <a:ext cx="1008710" cy="1024071"/>
          </a:xfrm>
          <a:prstGeom prst="rect">
            <a:avLst/>
          </a:prstGeom>
        </p:spPr>
      </p:pic>
      <p:pic>
        <p:nvPicPr>
          <p:cNvPr id="19" name="18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flipH="1">
            <a:off x="5643570" y="0"/>
            <a:ext cx="991554" cy="1024071"/>
          </a:xfrm>
          <a:prstGeom prst="rect">
            <a:avLst/>
          </a:prstGeom>
        </p:spPr>
      </p:pic>
      <p:pic>
        <p:nvPicPr>
          <p:cNvPr id="20" name="19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flipH="1">
            <a:off x="5643570" y="4119429"/>
            <a:ext cx="991554" cy="1024071"/>
          </a:xfrm>
          <a:prstGeom prst="rect">
            <a:avLst/>
          </a:prstGeom>
        </p:spPr>
      </p:pic>
      <p:pic>
        <p:nvPicPr>
          <p:cNvPr id="21" name="20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flipH="1">
            <a:off x="5643570" y="1000114"/>
            <a:ext cx="991554" cy="1024071"/>
          </a:xfrm>
          <a:prstGeom prst="rect">
            <a:avLst/>
          </a:prstGeom>
        </p:spPr>
      </p:pic>
      <p:pic>
        <p:nvPicPr>
          <p:cNvPr id="22" name="21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flipH="1">
            <a:off x="5572132" y="2143122"/>
            <a:ext cx="991554" cy="1024071"/>
          </a:xfrm>
          <a:prstGeom prst="rect">
            <a:avLst/>
          </a:prstGeom>
        </p:spPr>
      </p:pic>
      <p:pic>
        <p:nvPicPr>
          <p:cNvPr id="23" name="22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flipH="1">
            <a:off x="5572132" y="3143254"/>
            <a:ext cx="991554" cy="1024071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96311"/>
            </a:gs>
            <a:gs pos="50000">
              <a:srgbClr val="0033CC">
                <a:shade val="67500"/>
                <a:satMod val="115000"/>
              </a:srgbClr>
            </a:gs>
            <a:gs pos="100000">
              <a:srgbClr val="0033CC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19130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0" y="0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3643306" y="414338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8177223" y="0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4500562" y="414338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214282" y="1000114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571472" y="200024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1000100" y="2928940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1643042" y="3643320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2571736" y="414338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7929586" y="1000114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7786710" y="200024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7286644" y="2857502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6572264" y="3571882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5643570" y="414338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4000">
              <a:srgbClr val="E96311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y.tja.pl-2252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0" y="1357304"/>
            <a:ext cx="1214414" cy="1214414"/>
          </a:xfrm>
          <a:prstGeom prst="rect">
            <a:avLst/>
          </a:prstGeom>
        </p:spPr>
      </p:pic>
      <p:pic>
        <p:nvPicPr>
          <p:cNvPr id="4" name="3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0" y="2643188"/>
            <a:ext cx="1214414" cy="1214414"/>
          </a:xfrm>
          <a:prstGeom prst="rect">
            <a:avLst/>
          </a:prstGeom>
        </p:spPr>
      </p:pic>
      <p:pic>
        <p:nvPicPr>
          <p:cNvPr id="5" name="4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929586" y="1285866"/>
            <a:ext cx="1214414" cy="1214414"/>
          </a:xfrm>
          <a:prstGeom prst="rect">
            <a:avLst/>
          </a:prstGeom>
        </p:spPr>
      </p:pic>
      <p:pic>
        <p:nvPicPr>
          <p:cNvPr id="6" name="5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929586" y="2571750"/>
            <a:ext cx="1214414" cy="1214414"/>
          </a:xfrm>
          <a:prstGeom prst="rect">
            <a:avLst/>
          </a:prstGeom>
        </p:spPr>
      </p:pic>
      <p:pic>
        <p:nvPicPr>
          <p:cNvPr id="7" name="6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142976" y="1357304"/>
            <a:ext cx="1214414" cy="1214414"/>
          </a:xfrm>
          <a:prstGeom prst="rect">
            <a:avLst/>
          </a:prstGeom>
        </p:spPr>
      </p:pic>
      <p:pic>
        <p:nvPicPr>
          <p:cNvPr id="8" name="7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142976" y="2643188"/>
            <a:ext cx="1214414" cy="1214414"/>
          </a:xfrm>
          <a:prstGeom prst="rect">
            <a:avLst/>
          </a:prstGeom>
        </p:spPr>
      </p:pic>
      <p:pic>
        <p:nvPicPr>
          <p:cNvPr id="9" name="8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2214546" y="1357304"/>
            <a:ext cx="1214414" cy="1214414"/>
          </a:xfrm>
          <a:prstGeom prst="rect">
            <a:avLst/>
          </a:prstGeom>
        </p:spPr>
      </p:pic>
      <p:pic>
        <p:nvPicPr>
          <p:cNvPr id="10" name="9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2214546" y="2643188"/>
            <a:ext cx="1214414" cy="1214414"/>
          </a:xfrm>
          <a:prstGeom prst="rect">
            <a:avLst/>
          </a:prstGeom>
        </p:spPr>
      </p:pic>
      <p:pic>
        <p:nvPicPr>
          <p:cNvPr id="11" name="10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357554" y="1357304"/>
            <a:ext cx="1214414" cy="1214414"/>
          </a:xfrm>
          <a:prstGeom prst="rect">
            <a:avLst/>
          </a:prstGeom>
        </p:spPr>
      </p:pic>
      <p:pic>
        <p:nvPicPr>
          <p:cNvPr id="12" name="11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357554" y="2643188"/>
            <a:ext cx="1214414" cy="1214414"/>
          </a:xfrm>
          <a:prstGeom prst="rect">
            <a:avLst/>
          </a:prstGeom>
        </p:spPr>
      </p:pic>
      <p:pic>
        <p:nvPicPr>
          <p:cNvPr id="13" name="12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4500562" y="1357304"/>
            <a:ext cx="1214414" cy="1214414"/>
          </a:xfrm>
          <a:prstGeom prst="rect">
            <a:avLst/>
          </a:prstGeom>
        </p:spPr>
      </p:pic>
      <p:pic>
        <p:nvPicPr>
          <p:cNvPr id="14" name="13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4500562" y="2643188"/>
            <a:ext cx="1214414" cy="1214414"/>
          </a:xfrm>
          <a:prstGeom prst="rect">
            <a:avLst/>
          </a:prstGeom>
        </p:spPr>
      </p:pic>
      <p:pic>
        <p:nvPicPr>
          <p:cNvPr id="15" name="14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643570" y="1357304"/>
            <a:ext cx="1214414" cy="1214414"/>
          </a:xfrm>
          <a:prstGeom prst="rect">
            <a:avLst/>
          </a:prstGeom>
        </p:spPr>
      </p:pic>
      <p:pic>
        <p:nvPicPr>
          <p:cNvPr id="16" name="15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643570" y="2643188"/>
            <a:ext cx="1214414" cy="1214414"/>
          </a:xfrm>
          <a:prstGeom prst="rect">
            <a:avLst/>
          </a:prstGeom>
        </p:spPr>
      </p:pic>
      <p:pic>
        <p:nvPicPr>
          <p:cNvPr id="17" name="16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6786578" y="1357304"/>
            <a:ext cx="1214414" cy="1214414"/>
          </a:xfrm>
          <a:prstGeom prst="rect">
            <a:avLst/>
          </a:prstGeom>
        </p:spPr>
      </p:pic>
      <p:pic>
        <p:nvPicPr>
          <p:cNvPr id="18" name="17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6786578" y="2643188"/>
            <a:ext cx="1214414" cy="1214414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3000364" y="1714494"/>
            <a:ext cx="30718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“Se puede saber si un hombre es inteligente por sus respuestas. Se puede saber si un hombre es sabio por sus preguntas.”</a:t>
            </a:r>
            <a:br>
              <a:rPr lang="es-PE" sz="1600" b="1" dirty="0" smtClean="0"/>
            </a:br>
            <a:endParaRPr lang="es-PE" sz="1600" b="1" dirty="0" smtClean="0"/>
          </a:p>
          <a:p>
            <a:r>
              <a:rPr lang="es-PE" sz="1600" b="1" dirty="0" smtClean="0"/>
              <a:t>-</a:t>
            </a:r>
            <a:r>
              <a:rPr lang="es-PE" sz="1600" b="1" dirty="0" err="1" smtClean="0"/>
              <a:t>Naguib</a:t>
            </a:r>
            <a:r>
              <a:rPr lang="es-PE" sz="1600" b="1" dirty="0" smtClean="0"/>
              <a:t> </a:t>
            </a:r>
            <a:r>
              <a:rPr lang="es-PE" sz="1600" b="1" dirty="0" err="1" smtClean="0"/>
              <a:t>Mahfouz</a:t>
            </a:r>
            <a:r>
              <a:rPr lang="es-PE" sz="1600" b="1" dirty="0" smtClean="0"/>
              <a:t>-</a:t>
            </a:r>
            <a:endParaRPr lang="es-PE" sz="1600" b="1" dirty="0"/>
          </a:p>
        </p:txBody>
      </p:sp>
      <p:pic>
        <p:nvPicPr>
          <p:cNvPr id="4" name="3 Imagen" descr="0c9eafa0b4a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460191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CC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93714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60180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643306" y="0"/>
            <a:ext cx="952633" cy="952633"/>
          </a:xfrm>
          <a:prstGeom prst="rect">
            <a:avLst/>
          </a:prstGeom>
        </p:spPr>
      </p:pic>
      <p:pic>
        <p:nvPicPr>
          <p:cNvPr id="5" name="4 Imagen" descr="60180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0"/>
            <a:ext cx="952633" cy="952633"/>
          </a:xfrm>
          <a:prstGeom prst="rect">
            <a:avLst/>
          </a:prstGeom>
        </p:spPr>
      </p:pic>
      <p:pic>
        <p:nvPicPr>
          <p:cNvPr id="6" name="5 Imagen" descr="60180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643306" y="928676"/>
            <a:ext cx="952633" cy="952633"/>
          </a:xfrm>
          <a:prstGeom prst="rect">
            <a:avLst/>
          </a:prstGeom>
        </p:spPr>
      </p:pic>
      <p:pic>
        <p:nvPicPr>
          <p:cNvPr id="7" name="6 Imagen" descr="60180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928676"/>
            <a:ext cx="952633" cy="952633"/>
          </a:xfrm>
          <a:prstGeom prst="rect">
            <a:avLst/>
          </a:prstGeom>
        </p:spPr>
      </p:pic>
      <p:pic>
        <p:nvPicPr>
          <p:cNvPr id="8" name="7 Imagen" descr="60180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643306" y="1857388"/>
            <a:ext cx="952633" cy="952633"/>
          </a:xfrm>
          <a:prstGeom prst="rect">
            <a:avLst/>
          </a:prstGeom>
        </p:spPr>
      </p:pic>
      <p:pic>
        <p:nvPicPr>
          <p:cNvPr id="9" name="8 Imagen" descr="60180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1857388"/>
            <a:ext cx="952633" cy="952633"/>
          </a:xfrm>
          <a:prstGeom prst="rect">
            <a:avLst/>
          </a:prstGeom>
        </p:spPr>
      </p:pic>
      <p:pic>
        <p:nvPicPr>
          <p:cNvPr id="10" name="9 Imagen" descr="60180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643306" y="2786064"/>
            <a:ext cx="952633" cy="952633"/>
          </a:xfrm>
          <a:prstGeom prst="rect">
            <a:avLst/>
          </a:prstGeom>
        </p:spPr>
      </p:pic>
      <p:pic>
        <p:nvPicPr>
          <p:cNvPr id="11" name="10 Imagen" descr="60180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2786064"/>
            <a:ext cx="952633" cy="952633"/>
          </a:xfrm>
          <a:prstGeom prst="rect">
            <a:avLst/>
          </a:prstGeom>
        </p:spPr>
      </p:pic>
      <p:pic>
        <p:nvPicPr>
          <p:cNvPr id="12" name="11 Imagen" descr="60180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643306" y="3738507"/>
            <a:ext cx="952633" cy="952633"/>
          </a:xfrm>
          <a:prstGeom prst="rect">
            <a:avLst/>
          </a:prstGeom>
        </p:spPr>
      </p:pic>
      <p:pic>
        <p:nvPicPr>
          <p:cNvPr id="13" name="12 Imagen" descr="60180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3738507"/>
            <a:ext cx="952633" cy="952633"/>
          </a:xfrm>
          <a:prstGeom prst="rect">
            <a:avLst/>
          </a:prstGeom>
        </p:spPr>
      </p:pic>
      <p:pic>
        <p:nvPicPr>
          <p:cNvPr id="14" name="13 Imagen" descr="60180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643306" y="4667183"/>
            <a:ext cx="952633" cy="952633"/>
          </a:xfrm>
          <a:prstGeom prst="rect">
            <a:avLst/>
          </a:prstGeom>
        </p:spPr>
      </p:pic>
      <p:pic>
        <p:nvPicPr>
          <p:cNvPr id="15" name="14 Imagen" descr="60180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4667183"/>
            <a:ext cx="952633" cy="952633"/>
          </a:xfrm>
          <a:prstGeom prst="rect">
            <a:avLst/>
          </a:prstGeom>
        </p:spPr>
      </p:pic>
      <p:pic>
        <p:nvPicPr>
          <p:cNvPr id="16" name="15 Imagen" descr="60180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714612" y="0"/>
            <a:ext cx="952633" cy="952633"/>
          </a:xfrm>
          <a:prstGeom prst="rect">
            <a:avLst/>
          </a:prstGeom>
        </p:spPr>
      </p:pic>
      <p:pic>
        <p:nvPicPr>
          <p:cNvPr id="17" name="16 Imagen" descr="60180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714612" y="928676"/>
            <a:ext cx="952633" cy="952633"/>
          </a:xfrm>
          <a:prstGeom prst="rect">
            <a:avLst/>
          </a:prstGeom>
        </p:spPr>
      </p:pic>
      <p:pic>
        <p:nvPicPr>
          <p:cNvPr id="18" name="17 Imagen" descr="60180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714612" y="1857388"/>
            <a:ext cx="952633" cy="952633"/>
          </a:xfrm>
          <a:prstGeom prst="rect">
            <a:avLst/>
          </a:prstGeom>
        </p:spPr>
      </p:pic>
      <p:pic>
        <p:nvPicPr>
          <p:cNvPr id="19" name="18 Imagen" descr="60180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714612" y="2786064"/>
            <a:ext cx="952633" cy="952633"/>
          </a:xfrm>
          <a:prstGeom prst="rect">
            <a:avLst/>
          </a:prstGeom>
        </p:spPr>
      </p:pic>
      <p:pic>
        <p:nvPicPr>
          <p:cNvPr id="20" name="19 Imagen" descr="60180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714612" y="3738507"/>
            <a:ext cx="952633" cy="952633"/>
          </a:xfrm>
          <a:prstGeom prst="rect">
            <a:avLst/>
          </a:prstGeom>
        </p:spPr>
      </p:pic>
      <p:pic>
        <p:nvPicPr>
          <p:cNvPr id="21" name="20 Imagen" descr="60180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714612" y="4667183"/>
            <a:ext cx="952633" cy="952633"/>
          </a:xfrm>
          <a:prstGeom prst="rect">
            <a:avLst/>
          </a:prstGeom>
        </p:spPr>
      </p:pic>
      <p:pic>
        <p:nvPicPr>
          <p:cNvPr id="22" name="21 Imagen" descr="60180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500694" y="0"/>
            <a:ext cx="952633" cy="952633"/>
          </a:xfrm>
          <a:prstGeom prst="rect">
            <a:avLst/>
          </a:prstGeom>
        </p:spPr>
      </p:pic>
      <p:pic>
        <p:nvPicPr>
          <p:cNvPr id="23" name="22 Imagen" descr="60180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500694" y="928676"/>
            <a:ext cx="952633" cy="952633"/>
          </a:xfrm>
          <a:prstGeom prst="rect">
            <a:avLst/>
          </a:prstGeom>
        </p:spPr>
      </p:pic>
      <p:pic>
        <p:nvPicPr>
          <p:cNvPr id="24" name="23 Imagen" descr="60180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500694" y="1857388"/>
            <a:ext cx="952633" cy="952633"/>
          </a:xfrm>
          <a:prstGeom prst="rect">
            <a:avLst/>
          </a:prstGeom>
        </p:spPr>
      </p:pic>
      <p:pic>
        <p:nvPicPr>
          <p:cNvPr id="25" name="24 Imagen" descr="60180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500694" y="2786064"/>
            <a:ext cx="952633" cy="952633"/>
          </a:xfrm>
          <a:prstGeom prst="rect">
            <a:avLst/>
          </a:prstGeom>
        </p:spPr>
      </p:pic>
      <p:pic>
        <p:nvPicPr>
          <p:cNvPr id="26" name="25 Imagen" descr="60180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500694" y="3738507"/>
            <a:ext cx="952633" cy="952633"/>
          </a:xfrm>
          <a:prstGeom prst="rect">
            <a:avLst/>
          </a:prstGeom>
        </p:spPr>
      </p:pic>
      <p:pic>
        <p:nvPicPr>
          <p:cNvPr id="27" name="26 Imagen" descr="60180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500694" y="4667183"/>
            <a:ext cx="952633" cy="952633"/>
          </a:xfrm>
          <a:prstGeom prst="rect">
            <a:avLst/>
          </a:prstGeom>
        </p:spPr>
      </p:pic>
      <p:sp>
        <p:nvSpPr>
          <p:cNvPr id="28" name="27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D653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62538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96311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8210657" y="0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96311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285720" y="4214824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96311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5429256" y="2786064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15272" y="1071552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96311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7072330" y="1785932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86512" y="2285998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643438" y="3143254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96311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3786182" y="3429006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00364" y="3714758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96311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2143108" y="3857634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14414" y="4000510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E2B08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49394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572000" y="0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flipH="1">
            <a:off x="3214678" y="0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35717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35717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572000" y="714380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flipH="1">
            <a:off x="3214678" y="714380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107155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107155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572000" y="142874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flipH="1">
            <a:off x="3214678" y="142874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1785914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1785914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572000" y="214312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flipH="1">
            <a:off x="3214678" y="214312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2500294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2500294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572000" y="2857520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flipH="1">
            <a:off x="3214678" y="2857520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321469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321469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572000" y="3571900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flipH="1">
            <a:off x="3214678" y="3571900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392907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392907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500562" y="4286280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flipH="1">
            <a:off x="3143240" y="4286280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464345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143240" y="464345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1" name="30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FDDFF9">
                <a:shade val="67500"/>
                <a:satMod val="115000"/>
              </a:srgbClr>
            </a:gs>
            <a:gs pos="100000">
              <a:srgbClr val="FDDFF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78882a369cad588d5146009beb2292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0"/>
            <a:ext cx="7643867" cy="4789741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357554" y="1643056"/>
            <a:ext cx="29289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“Una persona  inteligente  resuelve  un problema. </a:t>
            </a:r>
          </a:p>
          <a:p>
            <a:pPr algn="ctr"/>
            <a:r>
              <a:rPr lang="es-PE" sz="1600" b="1" dirty="0" smtClean="0"/>
              <a:t>Una persona sabia lo evita.”</a:t>
            </a:r>
            <a:br>
              <a:rPr lang="es-PE" sz="1600" b="1" dirty="0" smtClean="0"/>
            </a:br>
            <a:endParaRPr lang="es-PE" sz="1600" b="1" dirty="0" smtClean="0"/>
          </a:p>
          <a:p>
            <a:r>
              <a:rPr lang="es-PE" sz="1600" b="1" dirty="0" smtClean="0"/>
              <a:t>-Albert Einstein-</a:t>
            </a:r>
            <a:endParaRPr lang="es-PE" b="1" dirty="0"/>
          </a:p>
        </p:txBody>
      </p:sp>
      <p:sp>
        <p:nvSpPr>
          <p:cNvPr id="4" name="3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rgbClr val="CC3399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32381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3643306" y="0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0" y="4143367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857224" y="1500180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8143867" y="4143367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7215206" y="1500180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6286512" y="785800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5500694" y="285734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2643174" y="357172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1785918" y="857238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85720" y="2214560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0" y="3143254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7858148" y="2285998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8143867" y="3071816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icono_luz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4500562" y="0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rgbClr val="491728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80217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1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786182" y="0"/>
            <a:ext cx="785818" cy="1000114"/>
          </a:xfrm>
          <a:prstGeom prst="rect">
            <a:avLst/>
          </a:prstGeom>
          <a:effectLst/>
        </p:spPr>
      </p:pic>
      <p:pic>
        <p:nvPicPr>
          <p:cNvPr id="4" name="3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714744" y="428609"/>
            <a:ext cx="785818" cy="1000114"/>
          </a:xfrm>
          <a:prstGeom prst="rect">
            <a:avLst/>
          </a:prstGeom>
          <a:effectLst/>
        </p:spPr>
      </p:pic>
      <p:pic>
        <p:nvPicPr>
          <p:cNvPr id="5" name="4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714744" y="928675"/>
            <a:ext cx="785818" cy="1000114"/>
          </a:xfrm>
          <a:prstGeom prst="rect">
            <a:avLst/>
          </a:prstGeom>
          <a:effectLst/>
        </p:spPr>
      </p:pic>
      <p:pic>
        <p:nvPicPr>
          <p:cNvPr id="6" name="5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714744" y="1428741"/>
            <a:ext cx="785818" cy="1000114"/>
          </a:xfrm>
          <a:prstGeom prst="rect">
            <a:avLst/>
          </a:prstGeom>
          <a:effectLst/>
        </p:spPr>
      </p:pic>
      <p:pic>
        <p:nvPicPr>
          <p:cNvPr id="7" name="6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714744" y="1857370"/>
            <a:ext cx="785818" cy="1000114"/>
          </a:xfrm>
          <a:prstGeom prst="rect">
            <a:avLst/>
          </a:prstGeom>
          <a:effectLst/>
        </p:spPr>
      </p:pic>
      <p:pic>
        <p:nvPicPr>
          <p:cNvPr id="8" name="7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714744" y="2357436"/>
            <a:ext cx="785818" cy="1000114"/>
          </a:xfrm>
          <a:prstGeom prst="rect">
            <a:avLst/>
          </a:prstGeom>
          <a:effectLst/>
        </p:spPr>
      </p:pic>
      <p:pic>
        <p:nvPicPr>
          <p:cNvPr id="9" name="8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714744" y="2786064"/>
            <a:ext cx="785818" cy="1000114"/>
          </a:xfrm>
          <a:prstGeom prst="rect">
            <a:avLst/>
          </a:prstGeom>
          <a:effectLst/>
        </p:spPr>
      </p:pic>
      <p:pic>
        <p:nvPicPr>
          <p:cNvPr id="10" name="9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714744" y="3214692"/>
            <a:ext cx="785818" cy="1000114"/>
          </a:xfrm>
          <a:prstGeom prst="rect">
            <a:avLst/>
          </a:prstGeom>
          <a:effectLst/>
        </p:spPr>
      </p:pic>
      <p:pic>
        <p:nvPicPr>
          <p:cNvPr id="11" name="10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4572000" y="0"/>
            <a:ext cx="785818" cy="1000114"/>
          </a:xfrm>
          <a:prstGeom prst="rect">
            <a:avLst/>
          </a:prstGeom>
          <a:effectLst/>
        </p:spPr>
      </p:pic>
      <p:pic>
        <p:nvPicPr>
          <p:cNvPr id="12" name="11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4643438" y="500048"/>
            <a:ext cx="785818" cy="1000114"/>
          </a:xfrm>
          <a:prstGeom prst="rect">
            <a:avLst/>
          </a:prstGeom>
          <a:effectLst/>
        </p:spPr>
      </p:pic>
      <p:pic>
        <p:nvPicPr>
          <p:cNvPr id="13" name="12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4643438" y="1000114"/>
            <a:ext cx="785818" cy="1000114"/>
          </a:xfrm>
          <a:prstGeom prst="rect">
            <a:avLst/>
          </a:prstGeom>
          <a:effectLst/>
        </p:spPr>
      </p:pic>
      <p:pic>
        <p:nvPicPr>
          <p:cNvPr id="14" name="13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4643438" y="1428742"/>
            <a:ext cx="785818" cy="1000114"/>
          </a:xfrm>
          <a:prstGeom prst="rect">
            <a:avLst/>
          </a:prstGeom>
          <a:effectLst/>
        </p:spPr>
      </p:pic>
      <p:pic>
        <p:nvPicPr>
          <p:cNvPr id="15" name="14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4643438" y="1928808"/>
            <a:ext cx="785818" cy="1000114"/>
          </a:xfrm>
          <a:prstGeom prst="rect">
            <a:avLst/>
          </a:prstGeom>
          <a:effectLst/>
        </p:spPr>
      </p:pic>
      <p:pic>
        <p:nvPicPr>
          <p:cNvPr id="16" name="15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4643438" y="2428874"/>
            <a:ext cx="785818" cy="1000114"/>
          </a:xfrm>
          <a:prstGeom prst="rect">
            <a:avLst/>
          </a:prstGeom>
          <a:effectLst/>
        </p:spPr>
      </p:pic>
      <p:pic>
        <p:nvPicPr>
          <p:cNvPr id="17" name="16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4643438" y="2928940"/>
            <a:ext cx="785818" cy="1000114"/>
          </a:xfrm>
          <a:prstGeom prst="rect">
            <a:avLst/>
          </a:prstGeom>
          <a:effectLst/>
        </p:spPr>
      </p:pic>
      <p:pic>
        <p:nvPicPr>
          <p:cNvPr id="18" name="17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4643438" y="3286130"/>
            <a:ext cx="785818" cy="1000114"/>
          </a:xfrm>
          <a:prstGeom prst="rect">
            <a:avLst/>
          </a:prstGeom>
          <a:effectLst/>
        </p:spPr>
      </p:pic>
      <p:pic>
        <p:nvPicPr>
          <p:cNvPr id="19" name="18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714744" y="3571882"/>
            <a:ext cx="785818" cy="1000114"/>
          </a:xfrm>
          <a:prstGeom prst="rect">
            <a:avLst/>
          </a:prstGeom>
          <a:effectLst/>
        </p:spPr>
      </p:pic>
      <p:pic>
        <p:nvPicPr>
          <p:cNvPr id="20" name="19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714744" y="4143386"/>
            <a:ext cx="785818" cy="1000114"/>
          </a:xfrm>
          <a:prstGeom prst="rect">
            <a:avLst/>
          </a:prstGeom>
          <a:effectLst/>
        </p:spPr>
      </p:pic>
      <p:pic>
        <p:nvPicPr>
          <p:cNvPr id="21" name="20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4643438" y="3714758"/>
            <a:ext cx="785818" cy="1000114"/>
          </a:xfrm>
          <a:prstGeom prst="rect">
            <a:avLst/>
          </a:prstGeom>
          <a:effectLst/>
        </p:spPr>
      </p:pic>
      <p:pic>
        <p:nvPicPr>
          <p:cNvPr id="22" name="21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4643438" y="4143386"/>
            <a:ext cx="785818" cy="1000114"/>
          </a:xfrm>
          <a:prstGeom prst="rect">
            <a:avLst/>
          </a:prstGeom>
          <a:effectLst/>
        </p:spPr>
      </p:pic>
      <p:sp>
        <p:nvSpPr>
          <p:cNvPr id="23" name="22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rgbClr val="009900">
                <a:shade val="67500"/>
                <a:satMod val="115000"/>
              </a:srgbClr>
            </a:gs>
            <a:gs pos="100000">
              <a:srgbClr val="00990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62774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0" y="1857370"/>
            <a:ext cx="857224" cy="814363"/>
          </a:xfrm>
          <a:prstGeom prst="rect">
            <a:avLst/>
          </a:prstGeom>
        </p:spPr>
      </p:pic>
      <p:pic>
        <p:nvPicPr>
          <p:cNvPr id="5" name="4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0" y="2786064"/>
            <a:ext cx="857224" cy="814363"/>
          </a:xfrm>
          <a:prstGeom prst="rect">
            <a:avLst/>
          </a:prstGeom>
        </p:spPr>
      </p:pic>
      <p:pic>
        <p:nvPicPr>
          <p:cNvPr id="6" name="5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7643834" y="1928808"/>
            <a:ext cx="857224" cy="814363"/>
          </a:xfrm>
          <a:prstGeom prst="rect">
            <a:avLst/>
          </a:prstGeom>
        </p:spPr>
      </p:pic>
      <p:pic>
        <p:nvPicPr>
          <p:cNvPr id="7" name="6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7643834" y="2857502"/>
            <a:ext cx="857224" cy="814363"/>
          </a:xfrm>
          <a:prstGeom prst="rect">
            <a:avLst/>
          </a:prstGeom>
        </p:spPr>
      </p:pic>
      <p:pic>
        <p:nvPicPr>
          <p:cNvPr id="8" name="7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928662" y="1857370"/>
            <a:ext cx="857224" cy="814363"/>
          </a:xfrm>
          <a:prstGeom prst="rect">
            <a:avLst/>
          </a:prstGeom>
        </p:spPr>
      </p:pic>
      <p:pic>
        <p:nvPicPr>
          <p:cNvPr id="9" name="8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928662" y="2786064"/>
            <a:ext cx="857224" cy="814363"/>
          </a:xfrm>
          <a:prstGeom prst="rect">
            <a:avLst/>
          </a:prstGeom>
        </p:spPr>
      </p:pic>
      <p:pic>
        <p:nvPicPr>
          <p:cNvPr id="10" name="9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826" y="1928808"/>
            <a:ext cx="857224" cy="814363"/>
          </a:xfrm>
          <a:prstGeom prst="rect">
            <a:avLst/>
          </a:prstGeom>
        </p:spPr>
      </p:pic>
      <p:pic>
        <p:nvPicPr>
          <p:cNvPr id="11" name="10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826" y="2857502"/>
            <a:ext cx="857224" cy="814363"/>
          </a:xfrm>
          <a:prstGeom prst="rect">
            <a:avLst/>
          </a:prstGeom>
        </p:spPr>
      </p:pic>
      <p:pic>
        <p:nvPicPr>
          <p:cNvPr id="12" name="11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857488" y="1928808"/>
            <a:ext cx="857224" cy="814363"/>
          </a:xfrm>
          <a:prstGeom prst="rect">
            <a:avLst/>
          </a:prstGeom>
        </p:spPr>
      </p:pic>
      <p:pic>
        <p:nvPicPr>
          <p:cNvPr id="13" name="12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857488" y="2857502"/>
            <a:ext cx="857224" cy="814363"/>
          </a:xfrm>
          <a:prstGeom prst="rect">
            <a:avLst/>
          </a:prstGeom>
        </p:spPr>
      </p:pic>
      <p:pic>
        <p:nvPicPr>
          <p:cNvPr id="14" name="13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857652" y="1857370"/>
            <a:ext cx="857224" cy="814363"/>
          </a:xfrm>
          <a:prstGeom prst="rect">
            <a:avLst/>
          </a:prstGeom>
        </p:spPr>
      </p:pic>
      <p:pic>
        <p:nvPicPr>
          <p:cNvPr id="15" name="14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857652" y="2786064"/>
            <a:ext cx="857224" cy="814363"/>
          </a:xfrm>
          <a:prstGeom prst="rect">
            <a:avLst/>
          </a:prstGeom>
        </p:spPr>
      </p:pic>
      <p:pic>
        <p:nvPicPr>
          <p:cNvPr id="16" name="15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786314" y="1857370"/>
            <a:ext cx="857224" cy="814363"/>
          </a:xfrm>
          <a:prstGeom prst="rect">
            <a:avLst/>
          </a:prstGeom>
        </p:spPr>
      </p:pic>
      <p:pic>
        <p:nvPicPr>
          <p:cNvPr id="17" name="16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786314" y="2786064"/>
            <a:ext cx="857224" cy="814363"/>
          </a:xfrm>
          <a:prstGeom prst="rect">
            <a:avLst/>
          </a:prstGeom>
        </p:spPr>
      </p:pic>
      <p:pic>
        <p:nvPicPr>
          <p:cNvPr id="18" name="17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786478" y="1928808"/>
            <a:ext cx="857224" cy="814363"/>
          </a:xfrm>
          <a:prstGeom prst="rect">
            <a:avLst/>
          </a:prstGeom>
        </p:spPr>
      </p:pic>
      <p:pic>
        <p:nvPicPr>
          <p:cNvPr id="19" name="18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786478" y="2857502"/>
            <a:ext cx="857224" cy="814363"/>
          </a:xfrm>
          <a:prstGeom prst="rect">
            <a:avLst/>
          </a:prstGeom>
        </p:spPr>
      </p:pic>
      <p:pic>
        <p:nvPicPr>
          <p:cNvPr id="20" name="19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715140" y="1928808"/>
            <a:ext cx="857224" cy="814363"/>
          </a:xfrm>
          <a:prstGeom prst="rect">
            <a:avLst/>
          </a:prstGeom>
        </p:spPr>
      </p:pic>
      <p:pic>
        <p:nvPicPr>
          <p:cNvPr id="21" name="20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715140" y="2857502"/>
            <a:ext cx="857224" cy="814363"/>
          </a:xfrm>
          <a:prstGeom prst="rect">
            <a:avLst/>
          </a:prstGeom>
        </p:spPr>
      </p:pic>
      <p:pic>
        <p:nvPicPr>
          <p:cNvPr id="22" name="21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8715388" y="1928808"/>
            <a:ext cx="857224" cy="814363"/>
          </a:xfrm>
          <a:prstGeom prst="rect">
            <a:avLst/>
          </a:prstGeom>
        </p:spPr>
      </p:pic>
      <p:pic>
        <p:nvPicPr>
          <p:cNvPr id="23" name="22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8715388" y="2857502"/>
            <a:ext cx="857224" cy="814363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3126C"/>
            </a:gs>
            <a:gs pos="50000">
              <a:srgbClr val="BFB1FD">
                <a:shade val="67500"/>
                <a:satMod val="115000"/>
              </a:srgbClr>
            </a:gs>
            <a:gs pos="100000">
              <a:srgbClr val="BFB1F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71542b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306740"/>
            <a:ext cx="6072231" cy="4780519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857488" y="1857370"/>
            <a:ext cx="328614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“Las grandes mentes discuten  ideas; las mentes promedio discuten eventos; las mentes pequeñas discuten con la gente.”</a:t>
            </a:r>
            <a:br>
              <a:rPr lang="es-PE" sz="1600" b="1" dirty="0" smtClean="0"/>
            </a:br>
            <a:endParaRPr lang="es-PE" sz="1600" b="1" dirty="0" smtClean="0"/>
          </a:p>
          <a:p>
            <a:r>
              <a:rPr lang="es-PE" sz="1600" b="1" dirty="0" smtClean="0"/>
              <a:t>-Eleonor Roosevelt-</a:t>
            </a:r>
            <a:endParaRPr lang="es-PE" sz="1600" b="1" dirty="0"/>
          </a:p>
        </p:txBody>
      </p:sp>
      <p:sp>
        <p:nvSpPr>
          <p:cNvPr id="5" name="4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63969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19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9900">
                <a:tint val="45000"/>
                <a:satMod val="400000"/>
              </a:srgb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0" y="0"/>
            <a:ext cx="966777" cy="1000114"/>
          </a:xfrm>
          <a:prstGeom prst="rect">
            <a:avLst/>
          </a:prstGeom>
        </p:spPr>
      </p:pic>
      <p:pic>
        <p:nvPicPr>
          <p:cNvPr id="21" name="20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9900">
                <a:tint val="45000"/>
                <a:satMod val="400000"/>
              </a:srgb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3643306" y="4143386"/>
            <a:ext cx="966777" cy="1000114"/>
          </a:xfrm>
          <a:prstGeom prst="rect">
            <a:avLst/>
          </a:prstGeom>
        </p:spPr>
      </p:pic>
      <p:pic>
        <p:nvPicPr>
          <p:cNvPr id="22" name="21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9900">
                <a:tint val="45000"/>
                <a:satMod val="400000"/>
              </a:srgb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8177223" y="0"/>
            <a:ext cx="966777" cy="1000114"/>
          </a:xfrm>
          <a:prstGeom prst="rect">
            <a:avLst/>
          </a:prstGeom>
        </p:spPr>
      </p:pic>
      <p:pic>
        <p:nvPicPr>
          <p:cNvPr id="23" name="22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9900">
                <a:tint val="45000"/>
                <a:satMod val="400000"/>
              </a:srgb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4572000" y="4143386"/>
            <a:ext cx="966777" cy="1000114"/>
          </a:xfrm>
          <a:prstGeom prst="rect">
            <a:avLst/>
          </a:prstGeom>
        </p:spPr>
      </p:pic>
      <p:pic>
        <p:nvPicPr>
          <p:cNvPr id="24" name="23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214282" y="1000114"/>
            <a:ext cx="966777" cy="1000114"/>
          </a:xfrm>
          <a:prstGeom prst="rect">
            <a:avLst/>
          </a:prstGeom>
        </p:spPr>
      </p:pic>
      <p:pic>
        <p:nvPicPr>
          <p:cNvPr id="25" name="24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9900">
                <a:tint val="45000"/>
                <a:satMod val="400000"/>
              </a:srgb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571472" y="2000246"/>
            <a:ext cx="966777" cy="1000114"/>
          </a:xfrm>
          <a:prstGeom prst="rect">
            <a:avLst/>
          </a:prstGeom>
        </p:spPr>
      </p:pic>
      <p:pic>
        <p:nvPicPr>
          <p:cNvPr id="26" name="25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1000100" y="2928940"/>
            <a:ext cx="966777" cy="1000114"/>
          </a:xfrm>
          <a:prstGeom prst="rect">
            <a:avLst/>
          </a:prstGeom>
        </p:spPr>
      </p:pic>
      <p:pic>
        <p:nvPicPr>
          <p:cNvPr id="27" name="26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9900">
                <a:tint val="45000"/>
                <a:satMod val="400000"/>
              </a:srgb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1643042" y="3643320"/>
            <a:ext cx="966777" cy="1000114"/>
          </a:xfrm>
          <a:prstGeom prst="rect">
            <a:avLst/>
          </a:prstGeom>
        </p:spPr>
      </p:pic>
      <p:pic>
        <p:nvPicPr>
          <p:cNvPr id="28" name="27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2571736" y="4143386"/>
            <a:ext cx="966777" cy="1000114"/>
          </a:xfrm>
          <a:prstGeom prst="rect">
            <a:avLst/>
          </a:prstGeom>
        </p:spPr>
      </p:pic>
      <p:pic>
        <p:nvPicPr>
          <p:cNvPr id="29" name="28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7929586" y="1000114"/>
            <a:ext cx="966777" cy="1000114"/>
          </a:xfrm>
          <a:prstGeom prst="rect">
            <a:avLst/>
          </a:prstGeom>
        </p:spPr>
      </p:pic>
      <p:pic>
        <p:nvPicPr>
          <p:cNvPr id="30" name="29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9900">
                <a:tint val="45000"/>
                <a:satMod val="400000"/>
              </a:srgb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7786710" y="2000246"/>
            <a:ext cx="966777" cy="1000114"/>
          </a:xfrm>
          <a:prstGeom prst="rect">
            <a:avLst/>
          </a:prstGeom>
        </p:spPr>
      </p:pic>
      <p:pic>
        <p:nvPicPr>
          <p:cNvPr id="31" name="30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7286644" y="2857502"/>
            <a:ext cx="966777" cy="1000114"/>
          </a:xfrm>
          <a:prstGeom prst="rect">
            <a:avLst/>
          </a:prstGeom>
        </p:spPr>
      </p:pic>
      <p:pic>
        <p:nvPicPr>
          <p:cNvPr id="32" name="31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9900">
                <a:tint val="45000"/>
                <a:satMod val="400000"/>
              </a:srgb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6572264" y="3571882"/>
            <a:ext cx="966777" cy="1000114"/>
          </a:xfrm>
          <a:prstGeom prst="rect">
            <a:avLst/>
          </a:prstGeom>
        </p:spPr>
      </p:pic>
      <p:pic>
        <p:nvPicPr>
          <p:cNvPr id="33" name="32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5643570" y="4143386"/>
            <a:ext cx="966777" cy="1000114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38768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0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0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35717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3214678" y="35717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714380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714380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107155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3214678" y="107155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42874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142874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1785914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3214678" y="1785914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14312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214312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2500294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3214678" y="2500294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857520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3214678" y="2857520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321469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321469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571900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3214678" y="3571900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392907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392907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4286280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3143240" y="4286280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464345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143240" y="464345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2" name="31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8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81514"/>
            </a:gs>
            <a:gs pos="50000">
              <a:schemeClr val="accent2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56665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les-367966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357304"/>
            <a:ext cx="1214414" cy="1214414"/>
          </a:xfrm>
          <a:prstGeom prst="rect">
            <a:avLst/>
          </a:prstGeom>
        </p:spPr>
      </p:pic>
      <p:pic>
        <p:nvPicPr>
          <p:cNvPr id="5" name="4 Imagen" descr="circles-367966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643188"/>
            <a:ext cx="1214414" cy="1214414"/>
          </a:xfrm>
          <a:prstGeom prst="rect">
            <a:avLst/>
          </a:prstGeom>
        </p:spPr>
      </p:pic>
      <p:pic>
        <p:nvPicPr>
          <p:cNvPr id="6" name="5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929586" y="1285866"/>
            <a:ext cx="1214414" cy="1214414"/>
          </a:xfrm>
          <a:prstGeom prst="rect">
            <a:avLst/>
          </a:prstGeom>
        </p:spPr>
      </p:pic>
      <p:pic>
        <p:nvPicPr>
          <p:cNvPr id="7" name="6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929586" y="2571750"/>
            <a:ext cx="1214414" cy="1214414"/>
          </a:xfrm>
          <a:prstGeom prst="rect">
            <a:avLst/>
          </a:prstGeom>
        </p:spPr>
      </p:pic>
      <p:pic>
        <p:nvPicPr>
          <p:cNvPr id="8" name="7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142976" y="1357304"/>
            <a:ext cx="1214414" cy="1214414"/>
          </a:xfrm>
          <a:prstGeom prst="rect">
            <a:avLst/>
          </a:prstGeom>
        </p:spPr>
      </p:pic>
      <p:pic>
        <p:nvPicPr>
          <p:cNvPr id="9" name="8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142976" y="2643188"/>
            <a:ext cx="1214414" cy="1214414"/>
          </a:xfrm>
          <a:prstGeom prst="rect">
            <a:avLst/>
          </a:prstGeom>
        </p:spPr>
      </p:pic>
      <p:pic>
        <p:nvPicPr>
          <p:cNvPr id="10" name="9 Imagen" descr="circles-367966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1357304"/>
            <a:ext cx="1214414" cy="1214414"/>
          </a:xfrm>
          <a:prstGeom prst="rect">
            <a:avLst/>
          </a:prstGeom>
        </p:spPr>
      </p:pic>
      <p:pic>
        <p:nvPicPr>
          <p:cNvPr id="11" name="10 Imagen" descr="circles-367966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2643188"/>
            <a:ext cx="1214414" cy="1214414"/>
          </a:xfrm>
          <a:prstGeom prst="rect">
            <a:avLst/>
          </a:prstGeom>
        </p:spPr>
      </p:pic>
      <p:pic>
        <p:nvPicPr>
          <p:cNvPr id="12" name="11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357554" y="1357304"/>
            <a:ext cx="1214414" cy="1214414"/>
          </a:xfrm>
          <a:prstGeom prst="rect">
            <a:avLst/>
          </a:prstGeom>
        </p:spPr>
      </p:pic>
      <p:pic>
        <p:nvPicPr>
          <p:cNvPr id="13" name="12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357554" y="2643188"/>
            <a:ext cx="1214414" cy="1214414"/>
          </a:xfrm>
          <a:prstGeom prst="rect">
            <a:avLst/>
          </a:prstGeom>
        </p:spPr>
      </p:pic>
      <p:pic>
        <p:nvPicPr>
          <p:cNvPr id="14" name="13 Imagen" descr="circles-367966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1357304"/>
            <a:ext cx="1214414" cy="1214414"/>
          </a:xfrm>
          <a:prstGeom prst="rect">
            <a:avLst/>
          </a:prstGeom>
        </p:spPr>
      </p:pic>
      <p:pic>
        <p:nvPicPr>
          <p:cNvPr id="15" name="14 Imagen" descr="circles-367966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2643188"/>
            <a:ext cx="1214414" cy="1214414"/>
          </a:xfrm>
          <a:prstGeom prst="rect">
            <a:avLst/>
          </a:prstGeom>
        </p:spPr>
      </p:pic>
      <p:pic>
        <p:nvPicPr>
          <p:cNvPr id="16" name="15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643570" y="1357304"/>
            <a:ext cx="1214414" cy="1214414"/>
          </a:xfrm>
          <a:prstGeom prst="rect">
            <a:avLst/>
          </a:prstGeom>
        </p:spPr>
      </p:pic>
      <p:pic>
        <p:nvPicPr>
          <p:cNvPr id="17" name="16 Imagen" descr="circles-367966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643570" y="2643188"/>
            <a:ext cx="1214414" cy="1214414"/>
          </a:xfrm>
          <a:prstGeom prst="rect">
            <a:avLst/>
          </a:prstGeom>
        </p:spPr>
      </p:pic>
      <p:pic>
        <p:nvPicPr>
          <p:cNvPr id="18" name="17 Imagen" descr="circles-367966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86578" y="1357304"/>
            <a:ext cx="1214414" cy="1214414"/>
          </a:xfrm>
          <a:prstGeom prst="rect">
            <a:avLst/>
          </a:prstGeom>
        </p:spPr>
      </p:pic>
      <p:pic>
        <p:nvPicPr>
          <p:cNvPr id="19" name="18 Imagen" descr="circles-367966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86578" y="2643188"/>
            <a:ext cx="1214414" cy="1214414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50000">
              <a:schemeClr val="accent2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9aee25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273232"/>
            <a:ext cx="6811563" cy="487026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714744" y="2285998"/>
            <a:ext cx="307183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spc="50" dirty="0" smtClean="0">
                <a:ln w="13500">
                  <a:solidFill>
                    <a:schemeClr val="tx1"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“He aprendido que la gente olvidará lo que dijiste, también olvidará lo que hiciste, pero jamás olvidará como les hiciste sentir.”</a:t>
            </a:r>
            <a:br>
              <a:rPr lang="es-PE" sz="1600" b="1" spc="50" dirty="0" smtClean="0">
                <a:ln w="13500">
                  <a:solidFill>
                    <a:schemeClr val="tx1"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sz="1600" b="1" spc="50" dirty="0" smtClean="0">
              <a:ln w="13500">
                <a:solidFill>
                  <a:schemeClr val="tx1"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600" b="1" spc="50" dirty="0" smtClean="0">
                <a:ln w="13500">
                  <a:solidFill>
                    <a:schemeClr val="tx1"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-Maya </a:t>
            </a:r>
            <a:r>
              <a:rPr lang="es-PE" sz="1600" b="1" spc="50" dirty="0" err="1" smtClean="0">
                <a:ln w="13500">
                  <a:solidFill>
                    <a:schemeClr val="tx1"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Angelou</a:t>
            </a:r>
            <a:r>
              <a:rPr lang="es-PE" sz="1600" b="1" spc="50" dirty="0" smtClean="0">
                <a:ln w="13500">
                  <a:solidFill>
                    <a:schemeClr val="tx1"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PE" sz="1600" b="1" spc="50" dirty="0">
              <a:ln w="13500">
                <a:solidFill>
                  <a:schemeClr val="tx1"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674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96396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714494"/>
            <a:ext cx="928693" cy="928693"/>
          </a:xfrm>
          <a:prstGeom prst="rect">
            <a:avLst/>
          </a:prstGeom>
        </p:spPr>
      </p:pic>
      <p:pic>
        <p:nvPicPr>
          <p:cNvPr id="6" name="5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571750"/>
            <a:ext cx="928693" cy="928693"/>
          </a:xfrm>
          <a:prstGeom prst="rect">
            <a:avLst/>
          </a:prstGeom>
        </p:spPr>
      </p:pic>
      <p:pic>
        <p:nvPicPr>
          <p:cNvPr id="7" name="6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115797">
            <a:off x="8215307" y="0"/>
            <a:ext cx="928693" cy="928693"/>
          </a:xfrm>
          <a:prstGeom prst="rect">
            <a:avLst/>
          </a:prstGeom>
        </p:spPr>
      </p:pic>
      <p:pic>
        <p:nvPicPr>
          <p:cNvPr id="8" name="7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116122">
            <a:off x="7438320" y="437410"/>
            <a:ext cx="928693" cy="928693"/>
          </a:xfrm>
          <a:prstGeom prst="rect">
            <a:avLst/>
          </a:prstGeom>
        </p:spPr>
      </p:pic>
      <p:pic>
        <p:nvPicPr>
          <p:cNvPr id="9" name="8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093636">
            <a:off x="6542574" y="827549"/>
            <a:ext cx="928693" cy="928693"/>
          </a:xfrm>
          <a:prstGeom prst="rect">
            <a:avLst/>
          </a:prstGeom>
        </p:spPr>
      </p:pic>
      <p:pic>
        <p:nvPicPr>
          <p:cNvPr id="10" name="9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444871">
            <a:off x="5613881" y="1184739"/>
            <a:ext cx="928693" cy="928693"/>
          </a:xfrm>
          <a:prstGeom prst="rect">
            <a:avLst/>
          </a:prstGeom>
        </p:spPr>
      </p:pic>
      <p:pic>
        <p:nvPicPr>
          <p:cNvPr id="11" name="10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534315">
            <a:off x="4815840" y="1458267"/>
            <a:ext cx="928693" cy="928693"/>
          </a:xfrm>
          <a:prstGeom prst="rect">
            <a:avLst/>
          </a:prstGeom>
        </p:spPr>
      </p:pic>
      <p:pic>
        <p:nvPicPr>
          <p:cNvPr id="12" name="11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828039">
            <a:off x="3905699" y="1619698"/>
            <a:ext cx="928693" cy="928693"/>
          </a:xfrm>
          <a:prstGeom prst="rect">
            <a:avLst/>
          </a:prstGeom>
        </p:spPr>
      </p:pic>
      <p:pic>
        <p:nvPicPr>
          <p:cNvPr id="13" name="12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771677">
            <a:off x="3026316" y="1740447"/>
            <a:ext cx="928693" cy="928693"/>
          </a:xfrm>
          <a:prstGeom prst="rect">
            <a:avLst/>
          </a:prstGeom>
        </p:spPr>
      </p:pic>
      <p:pic>
        <p:nvPicPr>
          <p:cNvPr id="14" name="13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1265829">
            <a:off x="2097623" y="1811885"/>
            <a:ext cx="928693" cy="928693"/>
          </a:xfrm>
          <a:prstGeom prst="rect">
            <a:avLst/>
          </a:prstGeom>
        </p:spPr>
      </p:pic>
      <p:pic>
        <p:nvPicPr>
          <p:cNvPr id="15" name="14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00100" y="1785932"/>
            <a:ext cx="928693" cy="928693"/>
          </a:xfrm>
          <a:prstGeom prst="rect">
            <a:avLst/>
          </a:prstGeom>
        </p:spPr>
      </p:pic>
      <p:pic>
        <p:nvPicPr>
          <p:cNvPr id="16" name="15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43409">
            <a:off x="8215307" y="4214807"/>
            <a:ext cx="928693" cy="928693"/>
          </a:xfrm>
          <a:prstGeom prst="rect">
            <a:avLst/>
          </a:prstGeom>
        </p:spPr>
      </p:pic>
      <p:pic>
        <p:nvPicPr>
          <p:cNvPr id="17" name="16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20909">
            <a:off x="7362504" y="3862055"/>
            <a:ext cx="928693" cy="928693"/>
          </a:xfrm>
          <a:prstGeom prst="rect">
            <a:avLst/>
          </a:prstGeom>
        </p:spPr>
      </p:pic>
      <p:pic>
        <p:nvPicPr>
          <p:cNvPr id="18" name="17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20909">
            <a:off x="6505248" y="3647742"/>
            <a:ext cx="928693" cy="928693"/>
          </a:xfrm>
          <a:prstGeom prst="rect">
            <a:avLst/>
          </a:prstGeom>
        </p:spPr>
      </p:pic>
      <p:pic>
        <p:nvPicPr>
          <p:cNvPr id="19" name="18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20909">
            <a:off x="5719429" y="3433427"/>
            <a:ext cx="928693" cy="928693"/>
          </a:xfrm>
          <a:prstGeom prst="rect">
            <a:avLst/>
          </a:prstGeom>
        </p:spPr>
      </p:pic>
      <p:pic>
        <p:nvPicPr>
          <p:cNvPr id="20" name="19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20909">
            <a:off x="4862173" y="3219113"/>
            <a:ext cx="928693" cy="928693"/>
          </a:xfrm>
          <a:prstGeom prst="rect">
            <a:avLst/>
          </a:prstGeom>
        </p:spPr>
      </p:pic>
      <p:pic>
        <p:nvPicPr>
          <p:cNvPr id="21" name="20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20909">
            <a:off x="3933479" y="3004800"/>
            <a:ext cx="928693" cy="928693"/>
          </a:xfrm>
          <a:prstGeom prst="rect">
            <a:avLst/>
          </a:prstGeom>
        </p:spPr>
      </p:pic>
      <p:pic>
        <p:nvPicPr>
          <p:cNvPr id="22" name="21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20423">
            <a:off x="3041567" y="2827267"/>
            <a:ext cx="928693" cy="928693"/>
          </a:xfrm>
          <a:prstGeom prst="rect">
            <a:avLst/>
          </a:prstGeom>
        </p:spPr>
      </p:pic>
      <p:pic>
        <p:nvPicPr>
          <p:cNvPr id="23" name="22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1230159">
            <a:off x="2118845" y="2761801"/>
            <a:ext cx="928693" cy="928693"/>
          </a:xfrm>
          <a:prstGeom prst="rect">
            <a:avLst/>
          </a:prstGeom>
        </p:spPr>
      </p:pic>
      <p:pic>
        <p:nvPicPr>
          <p:cNvPr id="24" name="23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1232584">
            <a:off x="1118423" y="2761510"/>
            <a:ext cx="928693" cy="928693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y.tja.pl-22455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428992" y="0"/>
            <a:ext cx="1008710" cy="1024071"/>
          </a:xfrm>
          <a:prstGeom prst="rect">
            <a:avLst/>
          </a:prstGeom>
        </p:spPr>
      </p:pic>
      <p:pic>
        <p:nvPicPr>
          <p:cNvPr id="5" name="4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643438" y="0"/>
            <a:ext cx="991554" cy="1024071"/>
          </a:xfrm>
          <a:prstGeom prst="rect">
            <a:avLst/>
          </a:prstGeom>
        </p:spPr>
      </p:pic>
      <p:pic>
        <p:nvPicPr>
          <p:cNvPr id="6" name="5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428992" y="4119429"/>
            <a:ext cx="1008710" cy="1024071"/>
          </a:xfrm>
          <a:prstGeom prst="rect">
            <a:avLst/>
          </a:prstGeom>
        </p:spPr>
      </p:pic>
      <p:pic>
        <p:nvPicPr>
          <p:cNvPr id="7" name="6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643438" y="4119429"/>
            <a:ext cx="991554" cy="1024071"/>
          </a:xfrm>
          <a:prstGeom prst="rect">
            <a:avLst/>
          </a:prstGeom>
        </p:spPr>
      </p:pic>
      <p:pic>
        <p:nvPicPr>
          <p:cNvPr id="8" name="7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428992" y="1000114"/>
            <a:ext cx="1008710" cy="1024071"/>
          </a:xfrm>
          <a:prstGeom prst="rect">
            <a:avLst/>
          </a:prstGeom>
        </p:spPr>
      </p:pic>
      <p:pic>
        <p:nvPicPr>
          <p:cNvPr id="9" name="8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643438" y="1000114"/>
            <a:ext cx="991554" cy="1024071"/>
          </a:xfrm>
          <a:prstGeom prst="rect">
            <a:avLst/>
          </a:prstGeom>
        </p:spPr>
      </p:pic>
      <p:pic>
        <p:nvPicPr>
          <p:cNvPr id="10" name="9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357554" y="2143122"/>
            <a:ext cx="1008710" cy="1024071"/>
          </a:xfrm>
          <a:prstGeom prst="rect">
            <a:avLst/>
          </a:prstGeom>
        </p:spPr>
      </p:pic>
      <p:pic>
        <p:nvPicPr>
          <p:cNvPr id="11" name="10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72000" y="2143122"/>
            <a:ext cx="991554" cy="1024071"/>
          </a:xfrm>
          <a:prstGeom prst="rect">
            <a:avLst/>
          </a:prstGeom>
        </p:spPr>
      </p:pic>
      <p:pic>
        <p:nvPicPr>
          <p:cNvPr id="12" name="11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357554" y="3143254"/>
            <a:ext cx="1008710" cy="1024071"/>
          </a:xfrm>
          <a:prstGeom prst="rect">
            <a:avLst/>
          </a:prstGeom>
        </p:spPr>
      </p:pic>
      <p:pic>
        <p:nvPicPr>
          <p:cNvPr id="13" name="12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572000" y="3143254"/>
            <a:ext cx="991554" cy="1024071"/>
          </a:xfrm>
          <a:prstGeom prst="rect">
            <a:avLst/>
          </a:prstGeom>
        </p:spPr>
      </p:pic>
      <p:pic>
        <p:nvPicPr>
          <p:cNvPr id="14" name="13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357422" y="0"/>
            <a:ext cx="1008710" cy="1024071"/>
          </a:xfrm>
          <a:prstGeom prst="rect">
            <a:avLst/>
          </a:prstGeom>
        </p:spPr>
      </p:pic>
      <p:pic>
        <p:nvPicPr>
          <p:cNvPr id="15" name="14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357422" y="4119429"/>
            <a:ext cx="1008710" cy="1024071"/>
          </a:xfrm>
          <a:prstGeom prst="rect">
            <a:avLst/>
          </a:prstGeom>
        </p:spPr>
      </p:pic>
      <p:pic>
        <p:nvPicPr>
          <p:cNvPr id="16" name="15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357422" y="1000114"/>
            <a:ext cx="1008710" cy="1024071"/>
          </a:xfrm>
          <a:prstGeom prst="rect">
            <a:avLst/>
          </a:prstGeom>
        </p:spPr>
      </p:pic>
      <p:pic>
        <p:nvPicPr>
          <p:cNvPr id="17" name="16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85984" y="2143122"/>
            <a:ext cx="1008710" cy="1024071"/>
          </a:xfrm>
          <a:prstGeom prst="rect">
            <a:avLst/>
          </a:prstGeom>
        </p:spPr>
      </p:pic>
      <p:pic>
        <p:nvPicPr>
          <p:cNvPr id="18" name="17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85984" y="3143254"/>
            <a:ext cx="1008710" cy="1024071"/>
          </a:xfrm>
          <a:prstGeom prst="rect">
            <a:avLst/>
          </a:prstGeom>
        </p:spPr>
      </p:pic>
      <p:pic>
        <p:nvPicPr>
          <p:cNvPr id="19" name="18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643570" y="0"/>
            <a:ext cx="991554" cy="1024071"/>
          </a:xfrm>
          <a:prstGeom prst="rect">
            <a:avLst/>
          </a:prstGeom>
        </p:spPr>
      </p:pic>
      <p:pic>
        <p:nvPicPr>
          <p:cNvPr id="20" name="19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643570" y="4119429"/>
            <a:ext cx="991554" cy="1024071"/>
          </a:xfrm>
          <a:prstGeom prst="rect">
            <a:avLst/>
          </a:prstGeom>
        </p:spPr>
      </p:pic>
      <p:pic>
        <p:nvPicPr>
          <p:cNvPr id="21" name="20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643570" y="1000114"/>
            <a:ext cx="991554" cy="1024071"/>
          </a:xfrm>
          <a:prstGeom prst="rect">
            <a:avLst/>
          </a:prstGeom>
        </p:spPr>
      </p:pic>
      <p:pic>
        <p:nvPicPr>
          <p:cNvPr id="22" name="21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572132" y="2143122"/>
            <a:ext cx="991554" cy="1024071"/>
          </a:xfrm>
          <a:prstGeom prst="rect">
            <a:avLst/>
          </a:prstGeom>
        </p:spPr>
      </p:pic>
      <p:pic>
        <p:nvPicPr>
          <p:cNvPr id="23" name="22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572132" y="3143254"/>
            <a:ext cx="991554" cy="1024071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79848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800853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43900" y="4357700"/>
            <a:ext cx="800853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28596" y="714362"/>
            <a:ext cx="800853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00100" y="1428742"/>
            <a:ext cx="800853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571604" y="2143122"/>
            <a:ext cx="800853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85984" y="2786064"/>
            <a:ext cx="800853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928926" y="3357568"/>
            <a:ext cx="800853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714744" y="3857634"/>
            <a:ext cx="800853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643438" y="4071948"/>
            <a:ext cx="800853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00694" y="4357700"/>
            <a:ext cx="800853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00826" y="4357700"/>
            <a:ext cx="800853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astelló_en_moviment_sin_letr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429520" y="4357700"/>
            <a:ext cx="800853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7030A0"/>
            </a:gs>
            <a:gs pos="50000">
              <a:srgbClr val="DEC8EE">
                <a:shade val="67500"/>
                <a:satMod val="115000"/>
              </a:srgbClr>
            </a:gs>
            <a:gs pos="100000">
              <a:srgbClr val="DEC8EE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15957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0"/>
            <a:ext cx="8083506" cy="51435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714480" y="1285866"/>
            <a:ext cx="45592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600" b="1" dirty="0" smtClean="0"/>
              <a:t> “Cuando repites un error, ya no es un error: es una decisión.”</a:t>
            </a:r>
            <a:br>
              <a:rPr lang="es-PE" sz="1600" b="1" dirty="0" smtClean="0"/>
            </a:br>
            <a:endParaRPr lang="es-PE" sz="1600" b="1" dirty="0" smtClean="0"/>
          </a:p>
          <a:p>
            <a:r>
              <a:rPr lang="es-PE" sz="1600" b="1" dirty="0" smtClean="0"/>
              <a:t>-Paulo </a:t>
            </a:r>
            <a:r>
              <a:rPr lang="es-PE" sz="1600" b="1" dirty="0" err="1" smtClean="0"/>
              <a:t>coelho</a:t>
            </a:r>
            <a:r>
              <a:rPr lang="es-PE" sz="1600" b="1" dirty="0" smtClean="0"/>
              <a:t>-</a:t>
            </a:r>
            <a:endParaRPr lang="es-PE" sz="1600" b="1" dirty="0"/>
          </a:p>
        </p:txBody>
      </p:sp>
      <p:sp>
        <p:nvSpPr>
          <p:cNvPr id="5" name="4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rgbClr val="0D2329"/>
            </a:gs>
            <a:gs pos="50000">
              <a:schemeClr val="accent5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5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02226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857370"/>
            <a:ext cx="857224" cy="814363"/>
          </a:xfrm>
          <a:prstGeom prst="rect">
            <a:avLst/>
          </a:prstGeom>
        </p:spPr>
      </p:pic>
      <p:pic>
        <p:nvPicPr>
          <p:cNvPr id="5" name="4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786064"/>
            <a:ext cx="857224" cy="814363"/>
          </a:xfrm>
          <a:prstGeom prst="rect">
            <a:avLst/>
          </a:prstGeom>
        </p:spPr>
      </p:pic>
      <p:pic>
        <p:nvPicPr>
          <p:cNvPr id="6" name="5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43834" y="1928808"/>
            <a:ext cx="857224" cy="814363"/>
          </a:xfrm>
          <a:prstGeom prst="rect">
            <a:avLst/>
          </a:prstGeom>
        </p:spPr>
      </p:pic>
      <p:pic>
        <p:nvPicPr>
          <p:cNvPr id="7" name="6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43834" y="2857502"/>
            <a:ext cx="857224" cy="814363"/>
          </a:xfrm>
          <a:prstGeom prst="rect">
            <a:avLst/>
          </a:prstGeom>
        </p:spPr>
      </p:pic>
      <p:pic>
        <p:nvPicPr>
          <p:cNvPr id="8" name="7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928662" y="1857370"/>
            <a:ext cx="857224" cy="814363"/>
          </a:xfrm>
          <a:prstGeom prst="rect">
            <a:avLst/>
          </a:prstGeom>
        </p:spPr>
      </p:pic>
      <p:pic>
        <p:nvPicPr>
          <p:cNvPr id="9" name="8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928662" y="2786064"/>
            <a:ext cx="857224" cy="814363"/>
          </a:xfrm>
          <a:prstGeom prst="rect">
            <a:avLst/>
          </a:prstGeom>
        </p:spPr>
      </p:pic>
      <p:pic>
        <p:nvPicPr>
          <p:cNvPr id="10" name="9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928826" y="1928808"/>
            <a:ext cx="857224" cy="814363"/>
          </a:xfrm>
          <a:prstGeom prst="rect">
            <a:avLst/>
          </a:prstGeom>
        </p:spPr>
      </p:pic>
      <p:pic>
        <p:nvPicPr>
          <p:cNvPr id="11" name="10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928826" y="2857502"/>
            <a:ext cx="857224" cy="814363"/>
          </a:xfrm>
          <a:prstGeom prst="rect">
            <a:avLst/>
          </a:prstGeom>
        </p:spPr>
      </p:pic>
      <p:pic>
        <p:nvPicPr>
          <p:cNvPr id="12" name="11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857488" y="1928808"/>
            <a:ext cx="857224" cy="814363"/>
          </a:xfrm>
          <a:prstGeom prst="rect">
            <a:avLst/>
          </a:prstGeom>
        </p:spPr>
      </p:pic>
      <p:pic>
        <p:nvPicPr>
          <p:cNvPr id="13" name="12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857488" y="2857502"/>
            <a:ext cx="857224" cy="814363"/>
          </a:xfrm>
          <a:prstGeom prst="rect">
            <a:avLst/>
          </a:prstGeom>
        </p:spPr>
      </p:pic>
      <p:pic>
        <p:nvPicPr>
          <p:cNvPr id="14" name="13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57652" y="1857370"/>
            <a:ext cx="857224" cy="814363"/>
          </a:xfrm>
          <a:prstGeom prst="rect">
            <a:avLst/>
          </a:prstGeom>
        </p:spPr>
      </p:pic>
      <p:pic>
        <p:nvPicPr>
          <p:cNvPr id="15" name="14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57652" y="2786064"/>
            <a:ext cx="857224" cy="814363"/>
          </a:xfrm>
          <a:prstGeom prst="rect">
            <a:avLst/>
          </a:prstGeom>
        </p:spPr>
      </p:pic>
      <p:pic>
        <p:nvPicPr>
          <p:cNvPr id="16" name="15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786314" y="1857370"/>
            <a:ext cx="857224" cy="814363"/>
          </a:xfrm>
          <a:prstGeom prst="rect">
            <a:avLst/>
          </a:prstGeom>
        </p:spPr>
      </p:pic>
      <p:pic>
        <p:nvPicPr>
          <p:cNvPr id="17" name="16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786314" y="2786064"/>
            <a:ext cx="857224" cy="814363"/>
          </a:xfrm>
          <a:prstGeom prst="rect">
            <a:avLst/>
          </a:prstGeom>
        </p:spPr>
      </p:pic>
      <p:pic>
        <p:nvPicPr>
          <p:cNvPr id="18" name="17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86478" y="1928808"/>
            <a:ext cx="857224" cy="814363"/>
          </a:xfrm>
          <a:prstGeom prst="rect">
            <a:avLst/>
          </a:prstGeom>
        </p:spPr>
      </p:pic>
      <p:pic>
        <p:nvPicPr>
          <p:cNvPr id="19" name="18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86478" y="2857502"/>
            <a:ext cx="857224" cy="814363"/>
          </a:xfrm>
          <a:prstGeom prst="rect">
            <a:avLst/>
          </a:prstGeom>
        </p:spPr>
      </p:pic>
      <p:pic>
        <p:nvPicPr>
          <p:cNvPr id="20" name="19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715140" y="1928808"/>
            <a:ext cx="857224" cy="814363"/>
          </a:xfrm>
          <a:prstGeom prst="rect">
            <a:avLst/>
          </a:prstGeom>
        </p:spPr>
      </p:pic>
      <p:pic>
        <p:nvPicPr>
          <p:cNvPr id="21" name="20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715140" y="2857502"/>
            <a:ext cx="857224" cy="814363"/>
          </a:xfrm>
          <a:prstGeom prst="rect">
            <a:avLst/>
          </a:prstGeom>
        </p:spPr>
      </p:pic>
      <p:pic>
        <p:nvPicPr>
          <p:cNvPr id="22" name="21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715388" y="1928808"/>
            <a:ext cx="857224" cy="814363"/>
          </a:xfrm>
          <a:prstGeom prst="rect">
            <a:avLst/>
          </a:prstGeom>
        </p:spPr>
      </p:pic>
      <p:pic>
        <p:nvPicPr>
          <p:cNvPr id="23" name="22 Imagen" descr="5e62a581459d7fd13a50007c91312de5-colorido-icono-de---rbita-de-rayas-3d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715388" y="2857502"/>
            <a:ext cx="857224" cy="814363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y.tja.pl-1013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0" y="0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3643306" y="414338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8177223" y="0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4572000" y="414338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214282" y="1000114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571472" y="200024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1000100" y="2928940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1643042" y="3643320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2571736" y="414338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7929586" y="1000114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7786710" y="200024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7286644" y="2857502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6572264" y="3571882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5643570" y="414338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000">
              <a:schemeClr val="tx1"/>
            </a:gs>
            <a:gs pos="50000">
              <a:schemeClr val="accent5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5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47571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1714494"/>
            <a:ext cx="928693" cy="928693"/>
          </a:xfrm>
          <a:prstGeom prst="rect">
            <a:avLst/>
          </a:prstGeom>
        </p:spPr>
      </p:pic>
      <p:pic>
        <p:nvPicPr>
          <p:cNvPr id="6" name="5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2571750"/>
            <a:ext cx="928693" cy="928693"/>
          </a:xfrm>
          <a:prstGeom prst="rect">
            <a:avLst/>
          </a:prstGeom>
        </p:spPr>
      </p:pic>
      <p:pic>
        <p:nvPicPr>
          <p:cNvPr id="7" name="6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115797">
            <a:off x="8215307" y="0"/>
            <a:ext cx="928693" cy="928693"/>
          </a:xfrm>
          <a:prstGeom prst="rect">
            <a:avLst/>
          </a:prstGeom>
        </p:spPr>
      </p:pic>
      <p:pic>
        <p:nvPicPr>
          <p:cNvPr id="8" name="7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116122">
            <a:off x="7438320" y="437410"/>
            <a:ext cx="928693" cy="928693"/>
          </a:xfrm>
          <a:prstGeom prst="rect">
            <a:avLst/>
          </a:prstGeom>
        </p:spPr>
      </p:pic>
      <p:pic>
        <p:nvPicPr>
          <p:cNvPr id="9" name="8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093636">
            <a:off x="6542574" y="827549"/>
            <a:ext cx="928693" cy="928693"/>
          </a:xfrm>
          <a:prstGeom prst="rect">
            <a:avLst/>
          </a:prstGeom>
        </p:spPr>
      </p:pic>
      <p:pic>
        <p:nvPicPr>
          <p:cNvPr id="10" name="9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444871">
            <a:off x="5613881" y="1184739"/>
            <a:ext cx="928693" cy="928693"/>
          </a:xfrm>
          <a:prstGeom prst="rect">
            <a:avLst/>
          </a:prstGeom>
        </p:spPr>
      </p:pic>
      <p:pic>
        <p:nvPicPr>
          <p:cNvPr id="11" name="10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534315">
            <a:off x="4815840" y="1458267"/>
            <a:ext cx="928693" cy="928693"/>
          </a:xfrm>
          <a:prstGeom prst="rect">
            <a:avLst/>
          </a:prstGeom>
        </p:spPr>
      </p:pic>
      <p:pic>
        <p:nvPicPr>
          <p:cNvPr id="12" name="11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828039">
            <a:off x="3905699" y="1619698"/>
            <a:ext cx="928693" cy="928693"/>
          </a:xfrm>
          <a:prstGeom prst="rect">
            <a:avLst/>
          </a:prstGeom>
        </p:spPr>
      </p:pic>
      <p:pic>
        <p:nvPicPr>
          <p:cNvPr id="13" name="12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771677">
            <a:off x="3026316" y="1740447"/>
            <a:ext cx="928693" cy="928693"/>
          </a:xfrm>
          <a:prstGeom prst="rect">
            <a:avLst/>
          </a:prstGeom>
        </p:spPr>
      </p:pic>
      <p:pic>
        <p:nvPicPr>
          <p:cNvPr id="14" name="13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1265829">
            <a:off x="2097623" y="1811885"/>
            <a:ext cx="928693" cy="928693"/>
          </a:xfrm>
          <a:prstGeom prst="rect">
            <a:avLst/>
          </a:prstGeom>
        </p:spPr>
      </p:pic>
      <p:pic>
        <p:nvPicPr>
          <p:cNvPr id="15" name="14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00100" y="1785932"/>
            <a:ext cx="928693" cy="928693"/>
          </a:xfrm>
          <a:prstGeom prst="rect">
            <a:avLst/>
          </a:prstGeom>
        </p:spPr>
      </p:pic>
      <p:pic>
        <p:nvPicPr>
          <p:cNvPr id="16" name="15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43409">
            <a:off x="8215307" y="4214807"/>
            <a:ext cx="928693" cy="928693"/>
          </a:xfrm>
          <a:prstGeom prst="rect">
            <a:avLst/>
          </a:prstGeom>
        </p:spPr>
      </p:pic>
      <p:pic>
        <p:nvPicPr>
          <p:cNvPr id="17" name="16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20909">
            <a:off x="7362504" y="3862055"/>
            <a:ext cx="928693" cy="928693"/>
          </a:xfrm>
          <a:prstGeom prst="rect">
            <a:avLst/>
          </a:prstGeom>
        </p:spPr>
      </p:pic>
      <p:pic>
        <p:nvPicPr>
          <p:cNvPr id="18" name="17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20909">
            <a:off x="6505248" y="3647742"/>
            <a:ext cx="928693" cy="928693"/>
          </a:xfrm>
          <a:prstGeom prst="rect">
            <a:avLst/>
          </a:prstGeom>
        </p:spPr>
      </p:pic>
      <p:pic>
        <p:nvPicPr>
          <p:cNvPr id="19" name="18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20909">
            <a:off x="5719429" y="3433427"/>
            <a:ext cx="928693" cy="928693"/>
          </a:xfrm>
          <a:prstGeom prst="rect">
            <a:avLst/>
          </a:prstGeom>
        </p:spPr>
      </p:pic>
      <p:pic>
        <p:nvPicPr>
          <p:cNvPr id="20" name="19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20909">
            <a:off x="4862173" y="3219113"/>
            <a:ext cx="928693" cy="928693"/>
          </a:xfrm>
          <a:prstGeom prst="rect">
            <a:avLst/>
          </a:prstGeom>
        </p:spPr>
      </p:pic>
      <p:pic>
        <p:nvPicPr>
          <p:cNvPr id="21" name="20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20909">
            <a:off x="3933479" y="3004800"/>
            <a:ext cx="928693" cy="928693"/>
          </a:xfrm>
          <a:prstGeom prst="rect">
            <a:avLst/>
          </a:prstGeom>
        </p:spPr>
      </p:pic>
      <p:pic>
        <p:nvPicPr>
          <p:cNvPr id="22" name="21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20423">
            <a:off x="3041567" y="2827267"/>
            <a:ext cx="928693" cy="928693"/>
          </a:xfrm>
          <a:prstGeom prst="rect">
            <a:avLst/>
          </a:prstGeom>
        </p:spPr>
      </p:pic>
      <p:pic>
        <p:nvPicPr>
          <p:cNvPr id="23" name="22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1230159">
            <a:off x="2118845" y="2761801"/>
            <a:ext cx="928693" cy="928693"/>
          </a:xfrm>
          <a:prstGeom prst="rect">
            <a:avLst/>
          </a:prstGeom>
        </p:spPr>
      </p:pic>
      <p:pic>
        <p:nvPicPr>
          <p:cNvPr id="24" name="23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1232584">
            <a:off x="1118423" y="2761510"/>
            <a:ext cx="928693" cy="928693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rgbClr val="714B25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f6a363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500726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643174" y="2571750"/>
            <a:ext cx="250032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“El futuro tiene muchos nombres. Para los débiles es lo inalcanzable. </a:t>
            </a:r>
          </a:p>
          <a:p>
            <a:pPr algn="ctr"/>
            <a:r>
              <a:rPr lang="es-PE" sz="1400" b="1" dirty="0" smtClean="0"/>
              <a:t>Para los temerosos, lo desconocido. Para los valientes es la oportunidad.”</a:t>
            </a:r>
            <a:br>
              <a:rPr lang="es-PE" sz="1400" b="1" dirty="0" smtClean="0"/>
            </a:br>
            <a:endParaRPr lang="es-PE" sz="1400" b="1" dirty="0" smtClean="0"/>
          </a:p>
          <a:p>
            <a:r>
              <a:rPr lang="es-PE" sz="1400" b="1" dirty="0" smtClean="0"/>
              <a:t>    </a:t>
            </a:r>
            <a:r>
              <a:rPr lang="es-PE" sz="1400" b="1" dirty="0" err="1" smtClean="0"/>
              <a:t>Victor</a:t>
            </a:r>
            <a:r>
              <a:rPr lang="es-PE" sz="1400" b="1" dirty="0" smtClean="0"/>
              <a:t> Hugo</a:t>
            </a:r>
            <a:endParaRPr lang="es-PE" sz="1200" b="1" dirty="0"/>
          </a:p>
        </p:txBody>
      </p:sp>
      <p:sp>
        <p:nvSpPr>
          <p:cNvPr id="5" name="4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chemeClr val="tx1"/>
            </a:gs>
            <a:gs pos="50000">
              <a:srgbClr val="6CA62C">
                <a:shade val="67500"/>
                <a:satMod val="115000"/>
              </a:srgbClr>
            </a:gs>
            <a:gs pos="100000">
              <a:srgbClr val="6CA62C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72451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0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0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572000" y="35717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flipH="1">
            <a:off x="3214678" y="35717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714380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714380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572000" y="107155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flipH="1">
            <a:off x="3214678" y="107155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42874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142874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572000" y="1785914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flipH="1">
            <a:off x="3214678" y="1785914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14312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214312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572000" y="2500294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flipH="1">
            <a:off x="3214678" y="2500294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857520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2857520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572000" y="321469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flipH="1">
            <a:off x="3214678" y="321469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571900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3571900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572000" y="392907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flipH="1">
            <a:off x="3214678" y="392907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4286280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143240" y="4286280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500562" y="464345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flipH="1">
            <a:off x="3143240" y="464345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2" name="31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8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chemeClr val="tx1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21940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60180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0"/>
            <a:ext cx="952633" cy="952633"/>
          </a:xfrm>
          <a:prstGeom prst="rect">
            <a:avLst/>
          </a:prstGeom>
        </p:spPr>
      </p:pic>
      <p:pic>
        <p:nvPicPr>
          <p:cNvPr id="5" name="4 Imagen" descr="60180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0"/>
            <a:ext cx="952633" cy="952633"/>
          </a:xfrm>
          <a:prstGeom prst="rect">
            <a:avLst/>
          </a:prstGeom>
        </p:spPr>
      </p:pic>
      <p:pic>
        <p:nvPicPr>
          <p:cNvPr id="6" name="5 Imagen" descr="60180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928676"/>
            <a:ext cx="952633" cy="952633"/>
          </a:xfrm>
          <a:prstGeom prst="rect">
            <a:avLst/>
          </a:prstGeom>
        </p:spPr>
      </p:pic>
      <p:pic>
        <p:nvPicPr>
          <p:cNvPr id="7" name="6 Imagen" descr="60180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928676"/>
            <a:ext cx="952633" cy="952633"/>
          </a:xfrm>
          <a:prstGeom prst="rect">
            <a:avLst/>
          </a:prstGeom>
        </p:spPr>
      </p:pic>
      <p:pic>
        <p:nvPicPr>
          <p:cNvPr id="8" name="7 Imagen" descr="60180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1857388"/>
            <a:ext cx="952633" cy="952633"/>
          </a:xfrm>
          <a:prstGeom prst="rect">
            <a:avLst/>
          </a:prstGeom>
        </p:spPr>
      </p:pic>
      <p:pic>
        <p:nvPicPr>
          <p:cNvPr id="9" name="8 Imagen" descr="60180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857388"/>
            <a:ext cx="952633" cy="952633"/>
          </a:xfrm>
          <a:prstGeom prst="rect">
            <a:avLst/>
          </a:prstGeom>
        </p:spPr>
      </p:pic>
      <p:pic>
        <p:nvPicPr>
          <p:cNvPr id="10" name="9 Imagen" descr="60180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2786064"/>
            <a:ext cx="952633" cy="952633"/>
          </a:xfrm>
          <a:prstGeom prst="rect">
            <a:avLst/>
          </a:prstGeom>
        </p:spPr>
      </p:pic>
      <p:pic>
        <p:nvPicPr>
          <p:cNvPr id="11" name="10 Imagen" descr="60180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2786064"/>
            <a:ext cx="952633" cy="952633"/>
          </a:xfrm>
          <a:prstGeom prst="rect">
            <a:avLst/>
          </a:prstGeom>
        </p:spPr>
      </p:pic>
      <p:pic>
        <p:nvPicPr>
          <p:cNvPr id="12" name="11 Imagen" descr="60180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3738507"/>
            <a:ext cx="952633" cy="952633"/>
          </a:xfrm>
          <a:prstGeom prst="rect">
            <a:avLst/>
          </a:prstGeom>
        </p:spPr>
      </p:pic>
      <p:pic>
        <p:nvPicPr>
          <p:cNvPr id="13" name="12 Imagen" descr="60180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738507"/>
            <a:ext cx="952633" cy="952633"/>
          </a:xfrm>
          <a:prstGeom prst="rect">
            <a:avLst/>
          </a:prstGeom>
        </p:spPr>
      </p:pic>
      <p:pic>
        <p:nvPicPr>
          <p:cNvPr id="14" name="13 Imagen" descr="60180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4667183"/>
            <a:ext cx="952633" cy="952633"/>
          </a:xfrm>
          <a:prstGeom prst="rect">
            <a:avLst/>
          </a:prstGeom>
        </p:spPr>
      </p:pic>
      <p:pic>
        <p:nvPicPr>
          <p:cNvPr id="15" name="14 Imagen" descr="60180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4667183"/>
            <a:ext cx="952633" cy="952633"/>
          </a:xfrm>
          <a:prstGeom prst="rect">
            <a:avLst/>
          </a:prstGeom>
        </p:spPr>
      </p:pic>
      <p:pic>
        <p:nvPicPr>
          <p:cNvPr id="16" name="15 Imagen" descr="601803-20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0"/>
            <a:ext cx="952633" cy="952633"/>
          </a:xfrm>
          <a:prstGeom prst="rect">
            <a:avLst/>
          </a:prstGeom>
        </p:spPr>
      </p:pic>
      <p:pic>
        <p:nvPicPr>
          <p:cNvPr id="17" name="16 Imagen" descr="601803-20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928676"/>
            <a:ext cx="952633" cy="952633"/>
          </a:xfrm>
          <a:prstGeom prst="rect">
            <a:avLst/>
          </a:prstGeom>
        </p:spPr>
      </p:pic>
      <p:pic>
        <p:nvPicPr>
          <p:cNvPr id="18" name="17 Imagen" descr="601803-20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1857388"/>
            <a:ext cx="952633" cy="952633"/>
          </a:xfrm>
          <a:prstGeom prst="rect">
            <a:avLst/>
          </a:prstGeom>
        </p:spPr>
      </p:pic>
      <p:pic>
        <p:nvPicPr>
          <p:cNvPr id="19" name="18 Imagen" descr="601803-20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2786064"/>
            <a:ext cx="952633" cy="952633"/>
          </a:xfrm>
          <a:prstGeom prst="rect">
            <a:avLst/>
          </a:prstGeom>
        </p:spPr>
      </p:pic>
      <p:pic>
        <p:nvPicPr>
          <p:cNvPr id="20" name="19 Imagen" descr="601803-20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3738507"/>
            <a:ext cx="952633" cy="952633"/>
          </a:xfrm>
          <a:prstGeom prst="rect">
            <a:avLst/>
          </a:prstGeom>
        </p:spPr>
      </p:pic>
      <p:pic>
        <p:nvPicPr>
          <p:cNvPr id="21" name="20 Imagen" descr="601803-20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4667183"/>
            <a:ext cx="952633" cy="952633"/>
          </a:xfrm>
          <a:prstGeom prst="rect">
            <a:avLst/>
          </a:prstGeom>
        </p:spPr>
      </p:pic>
      <p:pic>
        <p:nvPicPr>
          <p:cNvPr id="22" name="21 Imagen" descr="601803-20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0"/>
            <a:ext cx="952633" cy="952633"/>
          </a:xfrm>
          <a:prstGeom prst="rect">
            <a:avLst/>
          </a:prstGeom>
        </p:spPr>
      </p:pic>
      <p:pic>
        <p:nvPicPr>
          <p:cNvPr id="23" name="22 Imagen" descr="601803-20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928676"/>
            <a:ext cx="952633" cy="952633"/>
          </a:xfrm>
          <a:prstGeom prst="rect">
            <a:avLst/>
          </a:prstGeom>
        </p:spPr>
      </p:pic>
      <p:pic>
        <p:nvPicPr>
          <p:cNvPr id="24" name="23 Imagen" descr="601803-20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1857388"/>
            <a:ext cx="952633" cy="952633"/>
          </a:xfrm>
          <a:prstGeom prst="rect">
            <a:avLst/>
          </a:prstGeom>
        </p:spPr>
      </p:pic>
      <p:pic>
        <p:nvPicPr>
          <p:cNvPr id="25" name="24 Imagen" descr="601803-20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2786064"/>
            <a:ext cx="952633" cy="952633"/>
          </a:xfrm>
          <a:prstGeom prst="rect">
            <a:avLst/>
          </a:prstGeom>
        </p:spPr>
      </p:pic>
      <p:pic>
        <p:nvPicPr>
          <p:cNvPr id="26" name="25 Imagen" descr="601803-20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3738507"/>
            <a:ext cx="952633" cy="952633"/>
          </a:xfrm>
          <a:prstGeom prst="rect">
            <a:avLst/>
          </a:prstGeom>
        </p:spPr>
      </p:pic>
      <p:pic>
        <p:nvPicPr>
          <p:cNvPr id="27" name="26 Imagen" descr="601803-20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4667183"/>
            <a:ext cx="952633" cy="952633"/>
          </a:xfrm>
          <a:prstGeom prst="rect">
            <a:avLst/>
          </a:prstGeom>
        </p:spPr>
      </p:pic>
      <p:sp>
        <p:nvSpPr>
          <p:cNvPr id="28" name="27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B6A2C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13545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cono_lu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43306" y="0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cono_lu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143367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cono_lu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57224" y="1500180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cono_lu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43867" y="4143367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cono_lu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15206" y="1500180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cono_lu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86512" y="785800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cono_lu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00694" y="285734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cono_lu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643174" y="357172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cono_lu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785918" y="857238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icono_lu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5720" y="2214560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icono_lu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3143254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icono_lu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858148" y="2285998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icono_lu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43867" y="3071816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icono_luz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500562" y="0"/>
            <a:ext cx="1000133" cy="100013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0"/>
              </a:schemeClr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915c8d1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1707" y="0"/>
            <a:ext cx="4680585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 rot="369328">
            <a:off x="3746857" y="1884034"/>
            <a:ext cx="18573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ln w="9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“La vida es el diez por ciento de lo que te sucede y el noventa por ciento como respondes a ello.”</a:t>
            </a:r>
            <a:br>
              <a:rPr lang="es-PE" b="1" dirty="0" smtClean="0">
                <a:ln w="9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b="1" dirty="0" smtClean="0">
              <a:ln w="900" cmpd="sng">
                <a:solidFill>
                  <a:schemeClr val="tx1"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b="1" dirty="0" smtClean="0">
                <a:ln w="9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-Lou </a:t>
            </a:r>
            <a:r>
              <a:rPr lang="es-PE" b="1" dirty="0" err="1" smtClean="0">
                <a:ln w="9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Holtz</a:t>
            </a:r>
            <a:r>
              <a:rPr lang="es-PE" b="1" dirty="0" smtClean="0">
                <a:ln w="9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PE" b="1" dirty="0">
              <a:ln w="900" cmpd="sng">
                <a:solidFill>
                  <a:schemeClr val="tx1"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9999">
                <a:shade val="67500"/>
                <a:satMod val="115000"/>
              </a:srgbClr>
            </a:gs>
            <a:gs pos="100000">
              <a:srgbClr val="FF99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90929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3786182" y="0"/>
            <a:ext cx="785818" cy="1000114"/>
          </a:xfrm>
          <a:prstGeom prst="rect">
            <a:avLst/>
          </a:prstGeom>
          <a:effectLst/>
        </p:spPr>
      </p:pic>
      <p:pic>
        <p:nvPicPr>
          <p:cNvPr id="5" name="4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3714744" y="428609"/>
            <a:ext cx="785818" cy="1000114"/>
          </a:xfrm>
          <a:prstGeom prst="rect">
            <a:avLst/>
          </a:prstGeom>
          <a:effectLst/>
        </p:spPr>
      </p:pic>
      <p:pic>
        <p:nvPicPr>
          <p:cNvPr id="6" name="5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3714744" y="928675"/>
            <a:ext cx="785818" cy="1000114"/>
          </a:xfrm>
          <a:prstGeom prst="rect">
            <a:avLst/>
          </a:prstGeom>
          <a:effectLst/>
        </p:spPr>
      </p:pic>
      <p:pic>
        <p:nvPicPr>
          <p:cNvPr id="7" name="6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3714744" y="1428741"/>
            <a:ext cx="785818" cy="1000114"/>
          </a:xfrm>
          <a:prstGeom prst="rect">
            <a:avLst/>
          </a:prstGeom>
          <a:effectLst/>
        </p:spPr>
      </p:pic>
      <p:pic>
        <p:nvPicPr>
          <p:cNvPr id="8" name="7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3714744" y="1857370"/>
            <a:ext cx="785818" cy="1000114"/>
          </a:xfrm>
          <a:prstGeom prst="rect">
            <a:avLst/>
          </a:prstGeom>
          <a:effectLst/>
        </p:spPr>
      </p:pic>
      <p:pic>
        <p:nvPicPr>
          <p:cNvPr id="9" name="8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3714744" y="2357436"/>
            <a:ext cx="785818" cy="1000114"/>
          </a:xfrm>
          <a:prstGeom prst="rect">
            <a:avLst/>
          </a:prstGeom>
          <a:effectLst/>
        </p:spPr>
      </p:pic>
      <p:pic>
        <p:nvPicPr>
          <p:cNvPr id="10" name="9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3714744" y="2786064"/>
            <a:ext cx="785818" cy="1000114"/>
          </a:xfrm>
          <a:prstGeom prst="rect">
            <a:avLst/>
          </a:prstGeom>
          <a:effectLst/>
        </p:spPr>
      </p:pic>
      <p:pic>
        <p:nvPicPr>
          <p:cNvPr id="11" name="10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3714744" y="3214692"/>
            <a:ext cx="785818" cy="1000114"/>
          </a:xfrm>
          <a:prstGeom prst="rect">
            <a:avLst/>
          </a:prstGeom>
          <a:effectLst/>
        </p:spPr>
      </p:pic>
      <p:pic>
        <p:nvPicPr>
          <p:cNvPr id="12" name="11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 flipH="1">
            <a:off x="4572000" y="0"/>
            <a:ext cx="785818" cy="1000114"/>
          </a:xfrm>
          <a:prstGeom prst="rect">
            <a:avLst/>
          </a:prstGeom>
          <a:effectLst/>
        </p:spPr>
      </p:pic>
      <p:pic>
        <p:nvPicPr>
          <p:cNvPr id="13" name="12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 flipH="1">
            <a:off x="4643438" y="500048"/>
            <a:ext cx="785818" cy="1000114"/>
          </a:xfrm>
          <a:prstGeom prst="rect">
            <a:avLst/>
          </a:prstGeom>
          <a:effectLst/>
        </p:spPr>
      </p:pic>
      <p:pic>
        <p:nvPicPr>
          <p:cNvPr id="14" name="13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 flipH="1">
            <a:off x="4643438" y="1000114"/>
            <a:ext cx="785818" cy="1000114"/>
          </a:xfrm>
          <a:prstGeom prst="rect">
            <a:avLst/>
          </a:prstGeom>
          <a:effectLst/>
        </p:spPr>
      </p:pic>
      <p:pic>
        <p:nvPicPr>
          <p:cNvPr id="15" name="14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 flipH="1">
            <a:off x="4643438" y="1428742"/>
            <a:ext cx="785818" cy="1000114"/>
          </a:xfrm>
          <a:prstGeom prst="rect">
            <a:avLst/>
          </a:prstGeom>
          <a:effectLst/>
        </p:spPr>
      </p:pic>
      <p:pic>
        <p:nvPicPr>
          <p:cNvPr id="16" name="15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 flipH="1">
            <a:off x="4643438" y="1928808"/>
            <a:ext cx="785818" cy="1000114"/>
          </a:xfrm>
          <a:prstGeom prst="rect">
            <a:avLst/>
          </a:prstGeom>
          <a:effectLst/>
        </p:spPr>
      </p:pic>
      <p:pic>
        <p:nvPicPr>
          <p:cNvPr id="17" name="16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 flipH="1">
            <a:off x="4643438" y="2428874"/>
            <a:ext cx="785818" cy="1000114"/>
          </a:xfrm>
          <a:prstGeom prst="rect">
            <a:avLst/>
          </a:prstGeom>
          <a:effectLst/>
        </p:spPr>
      </p:pic>
      <p:pic>
        <p:nvPicPr>
          <p:cNvPr id="18" name="17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 flipH="1">
            <a:off x="4643438" y="2928940"/>
            <a:ext cx="785818" cy="1000114"/>
          </a:xfrm>
          <a:prstGeom prst="rect">
            <a:avLst/>
          </a:prstGeom>
          <a:effectLst/>
        </p:spPr>
      </p:pic>
      <p:pic>
        <p:nvPicPr>
          <p:cNvPr id="19" name="18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 flipH="1">
            <a:off x="4643438" y="3286130"/>
            <a:ext cx="785818" cy="1000114"/>
          </a:xfrm>
          <a:prstGeom prst="rect">
            <a:avLst/>
          </a:prstGeom>
          <a:effectLst/>
        </p:spPr>
      </p:pic>
      <p:pic>
        <p:nvPicPr>
          <p:cNvPr id="20" name="19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3714744" y="3571882"/>
            <a:ext cx="785818" cy="1000114"/>
          </a:xfrm>
          <a:prstGeom prst="rect">
            <a:avLst/>
          </a:prstGeom>
          <a:effectLst/>
        </p:spPr>
      </p:pic>
      <p:pic>
        <p:nvPicPr>
          <p:cNvPr id="21" name="20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3714744" y="4143386"/>
            <a:ext cx="785818" cy="1000114"/>
          </a:xfrm>
          <a:prstGeom prst="rect">
            <a:avLst/>
          </a:prstGeom>
          <a:effectLst/>
        </p:spPr>
      </p:pic>
      <p:pic>
        <p:nvPicPr>
          <p:cNvPr id="22" name="21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 flipH="1">
            <a:off x="4643438" y="3714758"/>
            <a:ext cx="785818" cy="1000114"/>
          </a:xfrm>
          <a:prstGeom prst="rect">
            <a:avLst/>
          </a:prstGeom>
          <a:effectLst/>
        </p:spPr>
      </p:pic>
      <p:pic>
        <p:nvPicPr>
          <p:cNvPr id="23" name="22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 flipH="1">
            <a:off x="4643438" y="4143386"/>
            <a:ext cx="785818" cy="1000114"/>
          </a:xfrm>
          <a:prstGeom prst="rect">
            <a:avLst/>
          </a:prstGeom>
          <a:effectLst/>
        </p:spPr>
      </p:pic>
      <p:sp>
        <p:nvSpPr>
          <p:cNvPr id="24" name="23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D8D41">
                <a:shade val="67500"/>
                <a:satMod val="115000"/>
              </a:srgbClr>
            </a:gs>
            <a:gs pos="100000">
              <a:srgbClr val="0D8D4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56340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210657" y="0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5720" y="4214824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429256" y="2786064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7715272" y="1071552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072330" y="1785932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6286512" y="2285998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4643438" y="3143254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786182" y="3429006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000364" y="3714758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43108" y="3857634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214414" y="4000510"/>
            <a:ext cx="933343" cy="92867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17140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572000" y="0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3214678" y="0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35717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214678" y="35717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572000" y="714380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3214678" y="714380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107155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214678" y="107155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572000" y="142874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3214678" y="142874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1785914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214678" y="1785914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572000" y="214312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3214678" y="214312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2500294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214678" y="2500294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572000" y="2857520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3214678" y="2857520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321469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214678" y="321469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572000" y="3571900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3214678" y="3571900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392907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214678" y="392907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500562" y="4286280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3143240" y="4286280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00562" y="4643452"/>
            <a:ext cx="1347853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curve-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143240" y="4643452"/>
            <a:ext cx="1295408" cy="7143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1" name="30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8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e5c7ede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7024506" cy="51435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000232" y="2000246"/>
            <a:ext cx="34290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rgbClr val="002060"/>
                </a:solidFill>
              </a:rPr>
              <a:t>“Nuestro principal objetivo en la vida es ayudar a los demás...y si no puedes ayudarlos, al menos no los lastimes.”</a:t>
            </a:r>
            <a:br>
              <a:rPr lang="es-PE" sz="1600" b="1" dirty="0" smtClean="0">
                <a:solidFill>
                  <a:srgbClr val="002060"/>
                </a:solidFill>
              </a:rPr>
            </a:br>
            <a:endParaRPr lang="es-PE" sz="1600" b="1" dirty="0" smtClean="0">
              <a:solidFill>
                <a:srgbClr val="002060"/>
              </a:solidFill>
            </a:endParaRPr>
          </a:p>
          <a:p>
            <a:r>
              <a:rPr lang="es-PE" sz="1600" b="1" dirty="0" smtClean="0">
                <a:solidFill>
                  <a:srgbClr val="002060"/>
                </a:solidFill>
              </a:rPr>
              <a:t>-Dalai Lama-</a:t>
            </a:r>
            <a:endParaRPr lang="es-PE" sz="1600" b="1" dirty="0">
              <a:solidFill>
                <a:srgbClr val="00206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rgbClr val="0D8D41"/>
            </a:gs>
            <a:gs pos="50000">
              <a:srgbClr val="6A48FA">
                <a:shade val="67500"/>
                <a:satMod val="115000"/>
              </a:srgbClr>
            </a:gs>
            <a:gs pos="100000">
              <a:srgbClr val="6A48FA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62610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1714494"/>
            <a:ext cx="928693" cy="928693"/>
          </a:xfrm>
          <a:prstGeom prst="rect">
            <a:avLst/>
          </a:prstGeom>
        </p:spPr>
      </p:pic>
      <p:pic>
        <p:nvPicPr>
          <p:cNvPr id="6" name="5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2571750"/>
            <a:ext cx="928693" cy="928693"/>
          </a:xfrm>
          <a:prstGeom prst="rect">
            <a:avLst/>
          </a:prstGeom>
        </p:spPr>
      </p:pic>
      <p:pic>
        <p:nvPicPr>
          <p:cNvPr id="7" name="6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115797">
            <a:off x="8215307" y="0"/>
            <a:ext cx="928693" cy="928693"/>
          </a:xfrm>
          <a:prstGeom prst="rect">
            <a:avLst/>
          </a:prstGeom>
        </p:spPr>
      </p:pic>
      <p:pic>
        <p:nvPicPr>
          <p:cNvPr id="8" name="7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116122">
            <a:off x="7438320" y="437410"/>
            <a:ext cx="928693" cy="928693"/>
          </a:xfrm>
          <a:prstGeom prst="rect">
            <a:avLst/>
          </a:prstGeom>
        </p:spPr>
      </p:pic>
      <p:pic>
        <p:nvPicPr>
          <p:cNvPr id="9" name="8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093636">
            <a:off x="6542574" y="827549"/>
            <a:ext cx="928693" cy="928693"/>
          </a:xfrm>
          <a:prstGeom prst="rect">
            <a:avLst/>
          </a:prstGeom>
        </p:spPr>
      </p:pic>
      <p:pic>
        <p:nvPicPr>
          <p:cNvPr id="10" name="9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444871">
            <a:off x="5613881" y="1184739"/>
            <a:ext cx="928693" cy="928693"/>
          </a:xfrm>
          <a:prstGeom prst="rect">
            <a:avLst/>
          </a:prstGeom>
        </p:spPr>
      </p:pic>
      <p:pic>
        <p:nvPicPr>
          <p:cNvPr id="11" name="10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534315">
            <a:off x="4815840" y="1458267"/>
            <a:ext cx="928693" cy="928693"/>
          </a:xfrm>
          <a:prstGeom prst="rect">
            <a:avLst/>
          </a:prstGeom>
        </p:spPr>
      </p:pic>
      <p:pic>
        <p:nvPicPr>
          <p:cNvPr id="12" name="11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828039">
            <a:off x="3905699" y="1619698"/>
            <a:ext cx="928693" cy="928693"/>
          </a:xfrm>
          <a:prstGeom prst="rect">
            <a:avLst/>
          </a:prstGeom>
        </p:spPr>
      </p:pic>
      <p:pic>
        <p:nvPicPr>
          <p:cNvPr id="13" name="12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771677">
            <a:off x="3026316" y="1740447"/>
            <a:ext cx="928693" cy="928693"/>
          </a:xfrm>
          <a:prstGeom prst="rect">
            <a:avLst/>
          </a:prstGeom>
        </p:spPr>
      </p:pic>
      <p:pic>
        <p:nvPicPr>
          <p:cNvPr id="14" name="13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1265829">
            <a:off x="2097623" y="1811885"/>
            <a:ext cx="928693" cy="928693"/>
          </a:xfrm>
          <a:prstGeom prst="rect">
            <a:avLst/>
          </a:prstGeom>
        </p:spPr>
      </p:pic>
      <p:pic>
        <p:nvPicPr>
          <p:cNvPr id="15" name="14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00100" y="1785932"/>
            <a:ext cx="928693" cy="928693"/>
          </a:xfrm>
          <a:prstGeom prst="rect">
            <a:avLst/>
          </a:prstGeom>
        </p:spPr>
      </p:pic>
      <p:pic>
        <p:nvPicPr>
          <p:cNvPr id="16" name="15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43409">
            <a:off x="8215307" y="4214807"/>
            <a:ext cx="928693" cy="928693"/>
          </a:xfrm>
          <a:prstGeom prst="rect">
            <a:avLst/>
          </a:prstGeom>
        </p:spPr>
      </p:pic>
      <p:pic>
        <p:nvPicPr>
          <p:cNvPr id="17" name="16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20909">
            <a:off x="7362504" y="3862055"/>
            <a:ext cx="928693" cy="928693"/>
          </a:xfrm>
          <a:prstGeom prst="rect">
            <a:avLst/>
          </a:prstGeom>
        </p:spPr>
      </p:pic>
      <p:pic>
        <p:nvPicPr>
          <p:cNvPr id="18" name="17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20909">
            <a:off x="6505248" y="3647742"/>
            <a:ext cx="928693" cy="928693"/>
          </a:xfrm>
          <a:prstGeom prst="rect">
            <a:avLst/>
          </a:prstGeom>
        </p:spPr>
      </p:pic>
      <p:pic>
        <p:nvPicPr>
          <p:cNvPr id="19" name="18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20909">
            <a:off x="5719429" y="3433427"/>
            <a:ext cx="928693" cy="928693"/>
          </a:xfrm>
          <a:prstGeom prst="rect">
            <a:avLst/>
          </a:prstGeom>
        </p:spPr>
      </p:pic>
      <p:pic>
        <p:nvPicPr>
          <p:cNvPr id="20" name="19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20909">
            <a:off x="4862173" y="3219113"/>
            <a:ext cx="928693" cy="928693"/>
          </a:xfrm>
          <a:prstGeom prst="rect">
            <a:avLst/>
          </a:prstGeom>
        </p:spPr>
      </p:pic>
      <p:pic>
        <p:nvPicPr>
          <p:cNvPr id="21" name="20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20909">
            <a:off x="3933479" y="3004800"/>
            <a:ext cx="928693" cy="928693"/>
          </a:xfrm>
          <a:prstGeom prst="rect">
            <a:avLst/>
          </a:prstGeom>
        </p:spPr>
      </p:pic>
      <p:pic>
        <p:nvPicPr>
          <p:cNvPr id="22" name="21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20423">
            <a:off x="3041567" y="2827267"/>
            <a:ext cx="928693" cy="928693"/>
          </a:xfrm>
          <a:prstGeom prst="rect">
            <a:avLst/>
          </a:prstGeom>
        </p:spPr>
      </p:pic>
      <p:pic>
        <p:nvPicPr>
          <p:cNvPr id="23" name="22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1230159">
            <a:off x="2118845" y="2761801"/>
            <a:ext cx="928693" cy="928693"/>
          </a:xfrm>
          <a:prstGeom prst="rect">
            <a:avLst/>
          </a:prstGeom>
        </p:spPr>
      </p:pic>
      <p:pic>
        <p:nvPicPr>
          <p:cNvPr id="24" name="23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1232584">
            <a:off x="1118423" y="2761510"/>
            <a:ext cx="928693" cy="928693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28808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/>
          </a:blip>
          <a:stretch>
            <a:fillRect/>
          </a:stretch>
        </p:blipFill>
        <p:spPr>
          <a:xfrm>
            <a:off x="3786182" y="0"/>
            <a:ext cx="785818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428609"/>
            <a:ext cx="785818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/>
          </a:blip>
          <a:stretch>
            <a:fillRect/>
          </a:stretch>
        </p:blipFill>
        <p:spPr>
          <a:xfrm>
            <a:off x="3714744" y="928675"/>
            <a:ext cx="785818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1428741"/>
            <a:ext cx="785818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/>
          </a:blip>
          <a:stretch>
            <a:fillRect/>
          </a:stretch>
        </p:blipFill>
        <p:spPr>
          <a:xfrm>
            <a:off x="3714744" y="1857370"/>
            <a:ext cx="785818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2357436"/>
            <a:ext cx="785818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/>
          </a:blip>
          <a:stretch>
            <a:fillRect/>
          </a:stretch>
        </p:blipFill>
        <p:spPr>
          <a:xfrm>
            <a:off x="3643306" y="2786064"/>
            <a:ext cx="785818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3143254"/>
            <a:ext cx="785818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/>
          </a:blip>
          <a:stretch>
            <a:fillRect/>
          </a:stretch>
        </p:blipFill>
        <p:spPr>
          <a:xfrm flipH="1">
            <a:off x="4572000" y="0"/>
            <a:ext cx="785818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500048"/>
            <a:ext cx="785818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/>
          </a:blip>
          <a:stretch>
            <a:fillRect/>
          </a:stretch>
        </p:blipFill>
        <p:spPr>
          <a:xfrm flipH="1">
            <a:off x="4643438" y="1000114"/>
            <a:ext cx="785818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1428742"/>
            <a:ext cx="785818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/>
          </a:blip>
          <a:stretch>
            <a:fillRect/>
          </a:stretch>
        </p:blipFill>
        <p:spPr>
          <a:xfrm flipH="1">
            <a:off x="4572000" y="1928826"/>
            <a:ext cx="785818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2428874"/>
            <a:ext cx="785818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/>
          </a:blip>
          <a:stretch>
            <a:fillRect/>
          </a:stretch>
        </p:blipFill>
        <p:spPr>
          <a:xfrm flipH="1">
            <a:off x="4643438" y="2928940"/>
            <a:ext cx="785818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3214692"/>
            <a:ext cx="785818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/>
          </a:blip>
          <a:stretch>
            <a:fillRect/>
          </a:stretch>
        </p:blipFill>
        <p:spPr>
          <a:xfrm>
            <a:off x="3643306" y="3571882"/>
            <a:ext cx="785818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4143386"/>
            <a:ext cx="785818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/>
          </a:blip>
          <a:stretch>
            <a:fillRect/>
          </a:stretch>
        </p:blipFill>
        <p:spPr>
          <a:xfrm flipH="1">
            <a:off x="4643438" y="3714758"/>
            <a:ext cx="785818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4143386"/>
            <a:ext cx="785818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ooltext32514101036726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0701980">
            <a:off x="6096659" y="3515103"/>
            <a:ext cx="1301146" cy="618044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571536" y="-500084"/>
            <a:ext cx="10215634" cy="6286544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RASES Y BELLAS FOTOGRAFI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4">
      <a:majorFont>
        <a:latin typeface="Agency FB"/>
        <a:ea typeface=""/>
        <a:cs typeface=""/>
      </a:majorFont>
      <a:minorFont>
        <a:latin typeface="Agency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FRASES Y BELLAS FOTOGRAFIAS</Template>
  <TotalTime>0</TotalTime>
  <Words>250</Words>
  <Application>Microsoft Office PowerPoint</Application>
  <PresentationFormat>Presentación en pantalla (16:9)</PresentationFormat>
  <Paragraphs>29</Paragraphs>
  <Slides>50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FRASES Y BELLAS FOTOGRAFIAS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2019-05-23T14:40:47Z</dcterms:created>
  <dcterms:modified xsi:type="dcterms:W3CDTF">2019-05-23T14:46:36Z</dcterms:modified>
</cp:coreProperties>
</file>