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sldIdLst>
    <p:sldId id="264" r:id="rId3"/>
    <p:sldId id="256" r:id="rId4"/>
    <p:sldId id="273" r:id="rId5"/>
    <p:sldId id="278" r:id="rId6"/>
    <p:sldId id="258" r:id="rId7"/>
    <p:sldId id="266" r:id="rId8"/>
    <p:sldId id="279" r:id="rId9"/>
    <p:sldId id="265" r:id="rId10"/>
    <p:sldId id="280" r:id="rId11"/>
    <p:sldId id="263" r:id="rId12"/>
    <p:sldId id="259" r:id="rId13"/>
    <p:sldId id="282" r:id="rId14"/>
    <p:sldId id="262" r:id="rId15"/>
    <p:sldId id="261" r:id="rId16"/>
    <p:sldId id="281" r:id="rId17"/>
    <p:sldId id="260" r:id="rId18"/>
    <p:sldId id="268" r:id="rId19"/>
    <p:sldId id="283" r:id="rId20"/>
    <p:sldId id="269" r:id="rId21"/>
    <p:sldId id="270" r:id="rId22"/>
    <p:sldId id="271" r:id="rId23"/>
    <p:sldId id="272" r:id="rId24"/>
    <p:sldId id="274" r:id="rId25"/>
    <p:sldId id="275" r:id="rId26"/>
    <p:sldId id="276" r:id="rId27"/>
    <p:sldId id="277" r:id="rId28"/>
    <p:sldId id="267" r:id="rId29"/>
    <p:sldId id="257" r:id="rId30"/>
    <p:sldId id="284" r:id="rId3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sQCeZMKzIxbANqczmWbtXA" hashData="CG37P6vlsv6w5EB4wl2dde9S+a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44CC"/>
    <a:srgbClr val="74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8626" autoAdjust="0"/>
    <p:restoredTop sz="94660"/>
  </p:normalViewPr>
  <p:slideViewPr>
    <p:cSldViewPr>
      <p:cViewPr>
        <p:scale>
          <a:sx n="55" d="100"/>
          <a:sy n="55" d="100"/>
        </p:scale>
        <p:origin x="-372" y="-31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148BD428-12B6-4513-8324-B4652B03D7EE}" type="datetimeFigureOut">
              <a:rPr lang="es-ES" smtClean="0"/>
              <a:pPr/>
              <a:t>10/03/2016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232DA9D-A924-4F43-B1AA-C7D7550C8A17}"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48BD428-12B6-4513-8324-B4652B03D7EE}" type="datetimeFigureOut">
              <a:rPr lang="es-ES" smtClean="0"/>
              <a:pPr/>
              <a:t>10/03/2016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232DA9D-A924-4F43-B1AA-C7D7550C8A17}"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48BD428-12B6-4513-8324-B4652B03D7EE}" type="datetimeFigureOut">
              <a:rPr lang="es-ES" smtClean="0"/>
              <a:pPr/>
              <a:t>10/03/2016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232DA9D-A924-4F43-B1AA-C7D7550C8A17}"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148BD428-12B6-4513-8324-B4652B03D7EE}" type="datetimeFigureOut">
              <a:rPr lang="es-ES" smtClean="0"/>
              <a:pPr/>
              <a:t>10/03/2016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232DA9D-A924-4F43-B1AA-C7D7550C8A17}"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148BD428-12B6-4513-8324-B4652B03D7EE}" type="datetimeFigureOut">
              <a:rPr lang="es-ES" smtClean="0"/>
              <a:pPr/>
              <a:t>10/03/2016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F232DA9D-A924-4F43-B1AA-C7D7550C8A17}"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148BD428-12B6-4513-8324-B4652B03D7EE}" type="datetimeFigureOut">
              <a:rPr lang="es-ES" smtClean="0"/>
              <a:pPr/>
              <a:t>10/03/2016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F232DA9D-A924-4F43-B1AA-C7D7550C8A17}"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48BD428-12B6-4513-8324-B4652B03D7EE}" type="datetimeFigureOut">
              <a:rPr lang="es-ES" smtClean="0"/>
              <a:pPr/>
              <a:t>10/03/2016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F232DA9D-A924-4F43-B1AA-C7D7550C8A17}"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48BD428-12B6-4513-8324-B4652B03D7EE}" type="datetimeFigureOut">
              <a:rPr lang="es-ES" smtClean="0"/>
              <a:pPr/>
              <a:t>10/03/2016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232DA9D-A924-4F43-B1AA-C7D7550C8A17}"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48BD428-12B6-4513-8324-B4652B03D7EE}" type="datetimeFigureOut">
              <a:rPr lang="es-ES" smtClean="0"/>
              <a:pPr/>
              <a:t>10/03/2016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232DA9D-A924-4F43-B1AA-C7D7550C8A17}"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48BD428-12B6-4513-8324-B4652B03D7EE}" type="datetimeFigureOut">
              <a:rPr lang="es-ES" smtClean="0"/>
              <a:pPr/>
              <a:t>10/03/2016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232DA9D-A924-4F43-B1AA-C7D7550C8A17}"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48BD428-12B6-4513-8324-B4652B03D7EE}" type="datetimeFigureOut">
              <a:rPr lang="es-ES" smtClean="0"/>
              <a:pPr/>
              <a:t>10/03/2016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232DA9D-A924-4F43-B1AA-C7D7550C8A17}"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8BD428-12B6-4513-8324-B4652B03D7EE}" type="datetimeFigureOut">
              <a:rPr lang="es-ES" smtClean="0"/>
              <a:pPr/>
              <a:t>10/03/2016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232DA9D-A924-4F43-B1AA-C7D7550C8A17}"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audio" Target="../media/audio7.wav"/><Relationship Id="rId13" Type="http://schemas.openxmlformats.org/officeDocument/2006/relationships/image" Target="../media/image3.png"/><Relationship Id="rId3" Type="http://schemas.openxmlformats.org/officeDocument/2006/relationships/image" Target="../media/image6.jpeg"/><Relationship Id="rId7" Type="http://schemas.openxmlformats.org/officeDocument/2006/relationships/audio" Target="../media/audio6.wav"/><Relationship Id="rId12" Type="http://schemas.openxmlformats.org/officeDocument/2006/relationships/audio" Target="../media/audio11.wav"/><Relationship Id="rId2" Type="http://schemas.openxmlformats.org/officeDocument/2006/relationships/audio" Target="../media/audio2.wav"/><Relationship Id="rId1" Type="http://schemas.openxmlformats.org/officeDocument/2006/relationships/slideLayout" Target="../slideLayouts/slideLayout1.xml"/><Relationship Id="rId6" Type="http://schemas.openxmlformats.org/officeDocument/2006/relationships/audio" Target="../media/audio5.wav"/><Relationship Id="rId11" Type="http://schemas.openxmlformats.org/officeDocument/2006/relationships/audio" Target="../media/audio10.wav"/><Relationship Id="rId5" Type="http://schemas.openxmlformats.org/officeDocument/2006/relationships/audio" Target="../media/audio4.wav"/><Relationship Id="rId15" Type="http://schemas.openxmlformats.org/officeDocument/2006/relationships/image" Target="../media/image8.gif"/><Relationship Id="rId10" Type="http://schemas.openxmlformats.org/officeDocument/2006/relationships/audio" Target="../media/audio9.wav"/><Relationship Id="rId4" Type="http://schemas.openxmlformats.org/officeDocument/2006/relationships/audio" Target="../media/audio3.wav"/><Relationship Id="rId9" Type="http://schemas.openxmlformats.org/officeDocument/2006/relationships/audio" Target="../media/audio8.wav"/><Relationship Id="rId1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5" Type="http://schemas.openxmlformats.org/officeDocument/2006/relationships/slide" Target="slide2.xml"/><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5" Type="http://schemas.openxmlformats.org/officeDocument/2006/relationships/slide" Target="slide2.xml"/><Relationship Id="rId4" Type="http://schemas.openxmlformats.org/officeDocument/2006/relationships/image" Target="../media/image23.jpeg"/></Relationships>
</file>

<file path=ppt/slides/_rels/slide1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 Id="rId5" Type="http://schemas.openxmlformats.org/officeDocument/2006/relationships/slide" Target="slide2.xml"/><Relationship Id="rId4" Type="http://schemas.openxmlformats.org/officeDocument/2006/relationships/image" Target="../media/image28.jpeg"/></Relationships>
</file>

<file path=ppt/slides/_rels/slide22.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8" Type="http://schemas.openxmlformats.org/officeDocument/2006/relationships/image" Target="../media/image38.png"/><Relationship Id="rId13" Type="http://schemas.openxmlformats.org/officeDocument/2006/relationships/image" Target="../media/image41.png"/><Relationship Id="rId18" Type="http://schemas.openxmlformats.org/officeDocument/2006/relationships/image" Target="../media/image44.png"/><Relationship Id="rId3" Type="http://schemas.openxmlformats.org/officeDocument/2006/relationships/audio" Target="../media/audio1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3.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37.png"/><Relationship Id="rId11" Type="http://schemas.openxmlformats.org/officeDocument/2006/relationships/image" Target="../media/image40.png"/><Relationship Id="rId5" Type="http://schemas.openxmlformats.org/officeDocument/2006/relationships/hyperlink" Target="http://www.mispps.com/" TargetMode="External"/><Relationship Id="rId15" Type="http://schemas.openxmlformats.org/officeDocument/2006/relationships/image" Target="../media/image42.png"/><Relationship Id="rId10" Type="http://schemas.openxmlformats.org/officeDocument/2006/relationships/hyperlink" Target="https://www.facebook.com/mispps" TargetMode="External"/><Relationship Id="rId4" Type="http://schemas.openxmlformats.org/officeDocument/2006/relationships/image" Target="../media/image36.png"/><Relationship Id="rId9" Type="http://schemas.openxmlformats.org/officeDocument/2006/relationships/image" Target="../media/image39.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13" name="12 Imagen" descr="000273335W.jpg"/>
          <p:cNvPicPr>
            <a:picLocks noChangeAspect="1"/>
          </p:cNvPicPr>
          <p:nvPr/>
        </p:nvPicPr>
        <p:blipFill>
          <a:blip r:embed="rId3"/>
          <a:stretch>
            <a:fillRect/>
          </a:stretch>
        </p:blipFill>
        <p:spPr>
          <a:xfrm>
            <a:off x="0" y="3345"/>
            <a:ext cx="9144000" cy="6851309"/>
          </a:xfrm>
          <a:prstGeom prst="rect">
            <a:avLst/>
          </a:prstGeom>
        </p:spPr>
      </p:pic>
      <p:pic>
        <p:nvPicPr>
          <p:cNvPr id="14" name="13 Imagen" descr="000273335W9.jpg"/>
          <p:cNvPicPr>
            <a:picLocks noChangeAspect="1"/>
          </p:cNvPicPr>
          <p:nvPr/>
        </p:nvPicPr>
        <p:blipFill>
          <a:blip r:embed="rId4">
            <a:duotone>
              <a:prstClr val="black"/>
              <a:srgbClr val="D9C3A5">
                <a:tint val="50000"/>
                <a:satMod val="180000"/>
              </a:srgbClr>
            </a:duotone>
            <a:lum contrast="20000"/>
          </a:blip>
          <a:stretch>
            <a:fillRect/>
          </a:stretch>
        </p:blipFill>
        <p:spPr>
          <a:xfrm>
            <a:off x="0" y="0"/>
            <a:ext cx="9144000" cy="6851309"/>
          </a:xfrm>
          <a:prstGeom prst="rect">
            <a:avLst/>
          </a:prstGeom>
        </p:spPr>
      </p:pic>
      <p:pic>
        <p:nvPicPr>
          <p:cNvPr id="15" name="Picture 2" descr="https://shoutfactory-productionsite.s3.amazonaws.com/system/tentpole/image/3524/module_franksinatra_2x.png"/>
          <p:cNvPicPr>
            <a:picLocks noChangeAspect="1" noChangeArrowheads="1"/>
          </p:cNvPicPr>
          <p:nvPr/>
        </p:nvPicPr>
        <p:blipFill>
          <a:blip r:embed="rId5">
            <a:lum bright="70000"/>
          </a:blip>
          <a:srcRect/>
          <a:stretch>
            <a:fillRect/>
          </a:stretch>
        </p:blipFill>
        <p:spPr bwMode="auto">
          <a:xfrm>
            <a:off x="0" y="357166"/>
            <a:ext cx="5657858" cy="2571753"/>
          </a:xfrm>
          <a:prstGeom prst="rect">
            <a:avLst/>
          </a:prstGeom>
          <a:noFill/>
        </p:spPr>
      </p:pic>
      <p:pic>
        <p:nvPicPr>
          <p:cNvPr id="16" name="Picture 12" descr="Rendered Image"/>
          <p:cNvPicPr>
            <a:picLocks noChangeAspect="1" noChangeArrowheads="1"/>
          </p:cNvPicPr>
          <p:nvPr/>
        </p:nvPicPr>
        <p:blipFill>
          <a:blip r:embed="rId6">
            <a:lum contrast="40000"/>
          </a:blip>
          <a:srcRect/>
          <a:stretch>
            <a:fillRect/>
          </a:stretch>
        </p:blipFill>
        <p:spPr bwMode="auto">
          <a:xfrm>
            <a:off x="1142976" y="2285992"/>
            <a:ext cx="1562104" cy="1261699"/>
          </a:xfrm>
          <a:prstGeom prst="rect">
            <a:avLst/>
          </a:prstGeom>
          <a:noFill/>
        </p:spPr>
      </p:pic>
      <p:pic>
        <p:nvPicPr>
          <p:cNvPr id="17" name="Picture 14" descr="Rendered Image"/>
          <p:cNvPicPr>
            <a:picLocks noChangeAspect="1" noChangeArrowheads="1"/>
          </p:cNvPicPr>
          <p:nvPr/>
        </p:nvPicPr>
        <p:blipFill>
          <a:blip r:embed="rId7">
            <a:lum contrast="40000"/>
          </a:blip>
          <a:srcRect/>
          <a:stretch>
            <a:fillRect/>
          </a:stretch>
        </p:blipFill>
        <p:spPr bwMode="auto">
          <a:xfrm>
            <a:off x="2714612" y="2500306"/>
            <a:ext cx="1643074" cy="1426280"/>
          </a:xfrm>
          <a:prstGeom prst="rect">
            <a:avLst/>
          </a:prstGeom>
          <a:noFill/>
        </p:spPr>
      </p:pic>
      <p:sp>
        <p:nvSpPr>
          <p:cNvPr id="18" name="17 CuadroTexto"/>
          <p:cNvSpPr txBox="1"/>
          <p:nvPr/>
        </p:nvSpPr>
        <p:spPr>
          <a:xfrm>
            <a:off x="428596" y="6211669"/>
            <a:ext cx="2419252" cy="646331"/>
          </a:xfrm>
          <a:prstGeom prst="rect">
            <a:avLst/>
          </a:prstGeom>
          <a:noFill/>
        </p:spPr>
        <p:txBody>
          <a:bodyPr wrap="none" rtlCol="0">
            <a:spAutoFit/>
          </a:bodyPr>
          <a:lstStyle/>
          <a:p>
            <a:r>
              <a:rPr lang="es-ES_tradnl" b="1" dirty="0" smtClean="0">
                <a:solidFill>
                  <a:schemeClr val="tx1">
                    <a:lumMod val="85000"/>
                  </a:schemeClr>
                </a:solidFill>
                <a:effectLst>
                  <a:outerShdw blurRad="38100" dist="38100" dir="2700000" algn="tl">
                    <a:srgbClr val="000000">
                      <a:alpha val="43137"/>
                    </a:srgbClr>
                  </a:outerShdw>
                </a:effectLst>
                <a:latin typeface="Pristina" pitchFamily="66" charset="0"/>
              </a:rPr>
              <a:t>Esta es una creación de Raquel</a:t>
            </a:r>
            <a:endParaRPr lang="es-ES" b="1" dirty="0" smtClean="0">
              <a:solidFill>
                <a:schemeClr val="tx1">
                  <a:lumMod val="85000"/>
                </a:schemeClr>
              </a:solidFill>
              <a:effectLst>
                <a:outerShdw blurRad="38100" dist="38100" dir="2700000" algn="tl">
                  <a:srgbClr val="000000">
                    <a:alpha val="43137"/>
                  </a:srgbClr>
                </a:outerShdw>
              </a:effectLst>
              <a:latin typeface="Pristina" pitchFamily="66" charset="0"/>
            </a:endParaRPr>
          </a:p>
          <a:p>
            <a:endParaRPr lang="es-ES" dirty="0"/>
          </a:p>
        </p:txBody>
      </p:sp>
    </p:spTree>
  </p:cSld>
  <p:clrMapOvr>
    <a:masterClrMapping/>
  </p:clrMapOvr>
  <p:transition advTm="16000">
    <p:sndAc>
      <p:stSnd loop="1">
        <p:snd r:embed="rId2" name="APPLAUS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2000"/>
                                  </p:stCondLst>
                                  <p:childTnLst>
                                    <p:animEffect transition="out" filter="fade">
                                      <p:cBhvr>
                                        <p:cTn id="6" dur="5000"/>
                                        <p:tgtEl>
                                          <p:spTgt spid="14"/>
                                        </p:tgtEl>
                                      </p:cBhvr>
                                    </p:animEffect>
                                    <p:set>
                                      <p:cBhvr>
                                        <p:cTn id="7" dur="1" fill="hold">
                                          <p:stCondLst>
                                            <p:cond delay="4999"/>
                                          </p:stCondLst>
                                        </p:cTn>
                                        <p:tgtEl>
                                          <p:spTgt spid="14"/>
                                        </p:tgtEl>
                                        <p:attrNameLst>
                                          <p:attrName>style.visibility</p:attrName>
                                        </p:attrNameLst>
                                      </p:cBhvr>
                                      <p:to>
                                        <p:strVal val="hidden"/>
                                      </p:to>
                                    </p:set>
                                  </p:childTnLst>
                                </p:cTn>
                              </p:par>
                            </p:childTnLst>
                          </p:cTn>
                        </p:par>
                        <p:par>
                          <p:cTn id="8" fill="hold">
                            <p:stCondLst>
                              <p:cond delay="7000"/>
                            </p:stCondLst>
                            <p:childTnLst>
                              <p:par>
                                <p:cTn id="9" presetID="23" presetClass="entr" presetSubtype="16"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p:cTn id="11" dur="2000" fill="hold"/>
                                        <p:tgtEl>
                                          <p:spTgt spid="15"/>
                                        </p:tgtEl>
                                        <p:attrNameLst>
                                          <p:attrName>ppt_w</p:attrName>
                                        </p:attrNameLst>
                                      </p:cBhvr>
                                      <p:tavLst>
                                        <p:tav tm="0">
                                          <p:val>
                                            <p:fltVal val="0"/>
                                          </p:val>
                                        </p:tav>
                                        <p:tav tm="100000">
                                          <p:val>
                                            <p:strVal val="#ppt_w"/>
                                          </p:val>
                                        </p:tav>
                                      </p:tavLst>
                                    </p:anim>
                                    <p:anim calcmode="lin" valueType="num">
                                      <p:cBhvr>
                                        <p:cTn id="12" dur="2000" fill="hold"/>
                                        <p:tgtEl>
                                          <p:spTgt spid="15"/>
                                        </p:tgtEl>
                                        <p:attrNameLst>
                                          <p:attrName>ppt_h</p:attrName>
                                        </p:attrNameLst>
                                      </p:cBhvr>
                                      <p:tavLst>
                                        <p:tav tm="0">
                                          <p:val>
                                            <p:fltVal val="0"/>
                                          </p:val>
                                        </p:tav>
                                        <p:tav tm="100000">
                                          <p:val>
                                            <p:strVal val="#ppt_h"/>
                                          </p:val>
                                        </p:tav>
                                      </p:tavLst>
                                    </p:anim>
                                  </p:childTnLst>
                                </p:cTn>
                              </p:par>
                            </p:childTnLst>
                          </p:cTn>
                        </p:par>
                        <p:par>
                          <p:cTn id="13" fill="hold">
                            <p:stCondLst>
                              <p:cond delay="9000"/>
                            </p:stCondLst>
                            <p:childTnLst>
                              <p:par>
                                <p:cTn id="14" presetID="52" presetClass="entr" presetSubtype="0" fill="hold" nodeType="afterEffect">
                                  <p:stCondLst>
                                    <p:cond delay="0"/>
                                  </p:stCondLst>
                                  <p:childTnLst>
                                    <p:set>
                                      <p:cBhvr>
                                        <p:cTn id="15" dur="1" fill="hold">
                                          <p:stCondLst>
                                            <p:cond delay="0"/>
                                          </p:stCondLst>
                                        </p:cTn>
                                        <p:tgtEl>
                                          <p:spTgt spid="16"/>
                                        </p:tgtEl>
                                        <p:attrNameLst>
                                          <p:attrName>style.visibility</p:attrName>
                                        </p:attrNameLst>
                                      </p:cBhvr>
                                      <p:to>
                                        <p:strVal val="visible"/>
                                      </p:to>
                                    </p:set>
                                    <p:animScale>
                                      <p:cBhvr>
                                        <p:cTn id="16" dur="2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7" dur="2000" decel="50000" fill="hold">
                                          <p:stCondLst>
                                            <p:cond delay="0"/>
                                          </p:stCondLst>
                                        </p:cTn>
                                        <p:tgtEl>
                                          <p:spTgt spid="16"/>
                                        </p:tgtEl>
                                        <p:attrNameLst>
                                          <p:attrName>ppt_x</p:attrName>
                                          <p:attrName>ppt_y</p:attrName>
                                        </p:attrNameLst>
                                      </p:cBhvr>
                                    </p:animMotion>
                                    <p:animEffect transition="in" filter="fade">
                                      <p:cBhvr>
                                        <p:cTn id="18" dur="2000"/>
                                        <p:tgtEl>
                                          <p:spTgt spid="16"/>
                                        </p:tgtEl>
                                      </p:cBhvr>
                                    </p:animEffect>
                                  </p:childTnLst>
                                </p:cTn>
                              </p:par>
                              <p:par>
                                <p:cTn id="19" presetID="52" presetClass="entr" presetSubtype="0" fill="hold" nodeType="withEffect">
                                  <p:stCondLst>
                                    <p:cond delay="0"/>
                                  </p:stCondLst>
                                  <p:childTnLst>
                                    <p:set>
                                      <p:cBhvr>
                                        <p:cTn id="20" dur="1" fill="hold">
                                          <p:stCondLst>
                                            <p:cond delay="0"/>
                                          </p:stCondLst>
                                        </p:cTn>
                                        <p:tgtEl>
                                          <p:spTgt spid="17"/>
                                        </p:tgtEl>
                                        <p:attrNameLst>
                                          <p:attrName>style.visibility</p:attrName>
                                        </p:attrNameLst>
                                      </p:cBhvr>
                                      <p:to>
                                        <p:strVal val="visible"/>
                                      </p:to>
                                    </p:set>
                                    <p:animScale>
                                      <p:cBhvr>
                                        <p:cTn id="21" dur="2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2000" decel="50000" fill="hold">
                                          <p:stCondLst>
                                            <p:cond delay="0"/>
                                          </p:stCondLst>
                                        </p:cTn>
                                        <p:tgtEl>
                                          <p:spTgt spid="17"/>
                                        </p:tgtEl>
                                        <p:attrNameLst>
                                          <p:attrName>ppt_x</p:attrName>
                                          <p:attrName>ppt_y</p:attrName>
                                        </p:attrNameLst>
                                      </p:cBhvr>
                                    </p:animMotion>
                                    <p:animEffect transition="in" filter="fade">
                                      <p:cBhvr>
                                        <p:cTn id="23" dur="2000"/>
                                        <p:tgtEl>
                                          <p:spTgt spid="17"/>
                                        </p:tgtEl>
                                      </p:cBhvr>
                                    </p:animEffect>
                                  </p:childTnLst>
                                </p:cTn>
                              </p:par>
                            </p:childTnLst>
                          </p:cTn>
                        </p:par>
                        <p:par>
                          <p:cTn id="24" fill="hold">
                            <p:stCondLst>
                              <p:cond delay="11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18"/>
                                        </p:tgtEl>
                                        <p:attrNameLst>
                                          <p:attrName>style.visibility</p:attrName>
                                        </p:attrNameLst>
                                      </p:cBhvr>
                                      <p:to>
                                        <p:strVal val="visible"/>
                                      </p:to>
                                    </p:set>
                                    <p:animEffect transition="in" filter="fade">
                                      <p:cBhvr>
                                        <p:cTn id="27" dur="1000"/>
                                        <p:tgtEl>
                                          <p:spTgt spid="18"/>
                                        </p:tgtEl>
                                      </p:cBhvr>
                                    </p:animEffect>
                                    <p:anim calcmode="lin" valueType="num">
                                      <p:cBhvr>
                                        <p:cTn id="28" dur="1000" fill="hold"/>
                                        <p:tgtEl>
                                          <p:spTgt spid="18"/>
                                        </p:tgtEl>
                                        <p:attrNameLst>
                                          <p:attrName>ppt_x</p:attrName>
                                        </p:attrNameLst>
                                      </p:cBhvr>
                                      <p:tavLst>
                                        <p:tav tm="0">
                                          <p:val>
                                            <p:strVal val="#ppt_x-.1"/>
                                          </p:val>
                                        </p:tav>
                                        <p:tav tm="100000">
                                          <p:val>
                                            <p:strVal val="#ppt_x"/>
                                          </p:val>
                                        </p:tav>
                                      </p:tavLst>
                                    </p:anim>
                                    <p:anim calcmode="lin" valueType="num">
                                      <p:cBhvr>
                                        <p:cTn id="29"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3">
                  <a:lumMod val="50000"/>
                  <a:shade val="30000"/>
                  <a:satMod val="115000"/>
                </a:schemeClr>
              </a:gs>
              <a:gs pos="50000">
                <a:schemeClr val="accent3">
                  <a:lumMod val="50000"/>
                  <a:shade val="67500"/>
                  <a:satMod val="115000"/>
                </a:schemeClr>
              </a:gs>
              <a:gs pos="100000">
                <a:schemeClr val="accent3">
                  <a:lumMod val="50000"/>
                  <a:shade val="100000"/>
                  <a:satMod val="115000"/>
                </a:schemeClr>
              </a:gs>
            </a:gsLst>
            <a:lin ang="16200000" scaled="1"/>
            <a:tileRect/>
          </a:gradFill>
          <a:scene3d>
            <a:camera prst="orthographicFront"/>
            <a:lightRig rig="threePt" dir="t"/>
          </a:scene3d>
          <a:sp3d>
            <a:bevelT prst="angle"/>
          </a:sp3d>
        </p:spPr>
        <p:txBody>
          <a:bodyPr/>
          <a:lstStyle/>
          <a:p>
            <a:endParaRPr lang="es-ES" dirty="0"/>
          </a:p>
        </p:txBody>
      </p:sp>
      <p:pic>
        <p:nvPicPr>
          <p:cNvPr id="1028" name="Picture 4" descr="http://pxhst.co/avaxhome/47/84/000e8447_medium.jpeg">
            <a:hlinkClick r:id="" action="ppaction://hlinkshowjump?jump=nextslide" highlightClick="1">
              <a:snd r:embed="rId2" name="FRANK SINATRA - NEW YORK, NEW YORK.wav"/>
            </a:hlinkClick>
          </p:cNvPr>
          <p:cNvPicPr>
            <a:picLocks noChangeAspect="1" noChangeArrowheads="1"/>
          </p:cNvPicPr>
          <p:nvPr/>
        </p:nvPicPr>
        <p:blipFill>
          <a:blip r:embed="rId3">
            <a:lum contrast="10000"/>
          </a:blip>
          <a:srcRect/>
          <a:stretch>
            <a:fillRect/>
          </a:stretch>
        </p:blipFill>
        <p:spPr bwMode="auto">
          <a:xfrm>
            <a:off x="4929190" y="857232"/>
            <a:ext cx="1000132" cy="1031064"/>
          </a:xfrm>
          <a:prstGeom prst="ellipse">
            <a:avLst/>
          </a:prstGeom>
          <a:noFill/>
        </p:spPr>
      </p:pic>
      <p:pic>
        <p:nvPicPr>
          <p:cNvPr id="6" name="Picture 4" descr="http://pxhst.co/avaxhome/47/84/000e8447_medium.jpeg">
            <a:hlinkClick r:id="" action="ppaction://hlinkshowjump?jump=nextslide" highlightClick="1">
              <a:snd r:embed="rId4" name="Frank Sinatra - I love you baby.wav"/>
            </a:hlinkClick>
          </p:cNvPr>
          <p:cNvPicPr>
            <a:picLocks noChangeAspect="1" noChangeArrowheads="1"/>
          </p:cNvPicPr>
          <p:nvPr/>
        </p:nvPicPr>
        <p:blipFill>
          <a:blip r:embed="rId3">
            <a:lum contrast="10000"/>
          </a:blip>
          <a:srcRect/>
          <a:stretch>
            <a:fillRect/>
          </a:stretch>
        </p:blipFill>
        <p:spPr bwMode="auto">
          <a:xfrm>
            <a:off x="2928926" y="4786322"/>
            <a:ext cx="1000132" cy="1031064"/>
          </a:xfrm>
          <a:prstGeom prst="ellipse">
            <a:avLst/>
          </a:prstGeom>
          <a:noFill/>
        </p:spPr>
      </p:pic>
      <p:pic>
        <p:nvPicPr>
          <p:cNvPr id="7" name="Picture 4" descr="http://pxhst.co/avaxhome/47/84/000e8447_medium.jpeg">
            <a:hlinkClick r:id="" action="ppaction://hlinkshowjump?jump=nextslide" highlightClick="1">
              <a:snd r:embed="rId5" name="Frank Sinatra - Blue Moon.wav"/>
            </a:hlinkClick>
          </p:cNvPr>
          <p:cNvPicPr>
            <a:picLocks noChangeAspect="1" noChangeArrowheads="1"/>
          </p:cNvPicPr>
          <p:nvPr/>
        </p:nvPicPr>
        <p:blipFill>
          <a:blip r:embed="rId3">
            <a:lum contrast="10000"/>
          </a:blip>
          <a:srcRect/>
          <a:stretch>
            <a:fillRect/>
          </a:stretch>
        </p:blipFill>
        <p:spPr bwMode="auto">
          <a:xfrm>
            <a:off x="642910" y="4714884"/>
            <a:ext cx="1000132" cy="1031064"/>
          </a:xfrm>
          <a:prstGeom prst="ellipse">
            <a:avLst/>
          </a:prstGeom>
          <a:noFill/>
        </p:spPr>
      </p:pic>
      <p:pic>
        <p:nvPicPr>
          <p:cNvPr id="8" name="Picture 4" descr="http://pxhst.co/avaxhome/47/84/000e8447_medium.jpeg">
            <a:hlinkClick r:id="" action="ppaction://hlinkshowjump?jump=nextslide" highlightClick="1">
              <a:snd r:embed="rId6" name="Frank sinatra - Magic moments.wav"/>
            </a:hlinkClick>
          </p:cNvPr>
          <p:cNvPicPr>
            <a:picLocks noChangeAspect="1" noChangeArrowheads="1"/>
          </p:cNvPicPr>
          <p:nvPr/>
        </p:nvPicPr>
        <p:blipFill>
          <a:blip r:embed="rId3">
            <a:lum contrast="10000"/>
          </a:blip>
          <a:srcRect/>
          <a:stretch>
            <a:fillRect/>
          </a:stretch>
        </p:blipFill>
        <p:spPr bwMode="auto">
          <a:xfrm>
            <a:off x="2928926" y="2714620"/>
            <a:ext cx="1000132" cy="1031064"/>
          </a:xfrm>
          <a:prstGeom prst="ellipse">
            <a:avLst/>
          </a:prstGeom>
          <a:noFill/>
        </p:spPr>
      </p:pic>
      <p:pic>
        <p:nvPicPr>
          <p:cNvPr id="9" name="Picture 4" descr="http://pxhst.co/avaxhome/47/84/000e8447_medium.jpeg">
            <a:hlinkClick r:id="" action="ppaction://hlinkshowjump?jump=nextslide" highlightClick="1">
              <a:snd r:embed="rId7" name="Frank Sinatra - My Way.wav"/>
            </a:hlinkClick>
          </p:cNvPr>
          <p:cNvPicPr>
            <a:picLocks noChangeAspect="1" noChangeArrowheads="1"/>
          </p:cNvPicPr>
          <p:nvPr/>
        </p:nvPicPr>
        <p:blipFill>
          <a:blip r:embed="rId3">
            <a:lum contrast="10000"/>
          </a:blip>
          <a:srcRect/>
          <a:stretch>
            <a:fillRect/>
          </a:stretch>
        </p:blipFill>
        <p:spPr bwMode="auto">
          <a:xfrm>
            <a:off x="5072066" y="2714620"/>
            <a:ext cx="1000132" cy="1031064"/>
          </a:xfrm>
          <a:prstGeom prst="ellipse">
            <a:avLst/>
          </a:prstGeom>
          <a:noFill/>
        </p:spPr>
      </p:pic>
      <p:pic>
        <p:nvPicPr>
          <p:cNvPr id="10" name="Picture 4" descr="http://pxhst.co/avaxhome/47/84/000e8447_medium.jpeg">
            <a:hlinkClick r:id="" action="ppaction://hlinkshowjump?jump=nextslide" highlightClick="1">
              <a:snd r:embed="rId8" name="Frank Sinatra - The Girl From Ipanema (with Antonio Carlos Jobim).wav"/>
            </a:hlinkClick>
          </p:cNvPr>
          <p:cNvPicPr>
            <a:picLocks noChangeAspect="1" noChangeArrowheads="1"/>
          </p:cNvPicPr>
          <p:nvPr/>
        </p:nvPicPr>
        <p:blipFill>
          <a:blip r:embed="rId3">
            <a:lum contrast="10000"/>
          </a:blip>
          <a:srcRect/>
          <a:stretch>
            <a:fillRect/>
          </a:stretch>
        </p:blipFill>
        <p:spPr bwMode="auto">
          <a:xfrm>
            <a:off x="2786050" y="857232"/>
            <a:ext cx="1000132" cy="1031064"/>
          </a:xfrm>
          <a:prstGeom prst="ellipse">
            <a:avLst/>
          </a:prstGeom>
          <a:noFill/>
        </p:spPr>
      </p:pic>
      <p:pic>
        <p:nvPicPr>
          <p:cNvPr id="11" name="Picture 4" descr="http://pxhst.co/avaxhome/47/84/000e8447_medium.jpeg">
            <a:hlinkClick r:id="" action="ppaction://hlinkshowjump?jump=nextslide" highlightClick="1">
              <a:snd r:embed="rId9" name="FRANK SINATRA - Strangers in the night.wav"/>
            </a:hlinkClick>
          </p:cNvPr>
          <p:cNvPicPr>
            <a:picLocks noChangeAspect="1" noChangeArrowheads="1"/>
          </p:cNvPicPr>
          <p:nvPr/>
        </p:nvPicPr>
        <p:blipFill>
          <a:blip r:embed="rId3">
            <a:lum contrast="10000"/>
          </a:blip>
          <a:srcRect/>
          <a:stretch>
            <a:fillRect/>
          </a:stretch>
        </p:blipFill>
        <p:spPr bwMode="auto">
          <a:xfrm>
            <a:off x="7215206" y="857232"/>
            <a:ext cx="1000132" cy="1031064"/>
          </a:xfrm>
          <a:prstGeom prst="ellipse">
            <a:avLst/>
          </a:prstGeom>
          <a:noFill/>
        </p:spPr>
      </p:pic>
      <p:pic>
        <p:nvPicPr>
          <p:cNvPr id="12" name="Picture 4" descr="http://pxhst.co/avaxhome/47/84/000e8447_medium.jpeg">
            <a:hlinkClick r:id="" action="ppaction://hlinkshowjump?jump=nextslide" highlightClick="1">
              <a:snd r:embed="rId10" name="Frank Sinatra - Moonlight in Vermont.wav"/>
            </a:hlinkClick>
          </p:cNvPr>
          <p:cNvPicPr>
            <a:picLocks noChangeAspect="1" noChangeArrowheads="1"/>
          </p:cNvPicPr>
          <p:nvPr/>
        </p:nvPicPr>
        <p:blipFill>
          <a:blip r:embed="rId3">
            <a:lum contrast="10000"/>
          </a:blip>
          <a:srcRect/>
          <a:stretch>
            <a:fillRect/>
          </a:stretch>
        </p:blipFill>
        <p:spPr bwMode="auto">
          <a:xfrm>
            <a:off x="7286644" y="2714620"/>
            <a:ext cx="1000132" cy="1031064"/>
          </a:xfrm>
          <a:prstGeom prst="ellipse">
            <a:avLst/>
          </a:prstGeom>
          <a:noFill/>
        </p:spPr>
      </p:pic>
      <p:pic>
        <p:nvPicPr>
          <p:cNvPr id="13" name="Picture 4" descr="http://pxhst.co/avaxhome/47/84/000e8447_medium.jpeg">
            <a:hlinkClick r:id="" action="ppaction://hlinkshowjump?jump=nextslide" highlightClick="1">
              <a:snd r:embed="rId11" name="Frank Sinatra - Get Happy.wav"/>
            </a:hlinkClick>
          </p:cNvPr>
          <p:cNvPicPr>
            <a:picLocks noChangeAspect="1" noChangeArrowheads="1"/>
          </p:cNvPicPr>
          <p:nvPr/>
        </p:nvPicPr>
        <p:blipFill>
          <a:blip r:embed="rId3">
            <a:lum contrast="10000"/>
          </a:blip>
          <a:srcRect/>
          <a:stretch>
            <a:fillRect/>
          </a:stretch>
        </p:blipFill>
        <p:spPr bwMode="auto">
          <a:xfrm>
            <a:off x="7215206" y="4786322"/>
            <a:ext cx="1000132" cy="1031064"/>
          </a:xfrm>
          <a:prstGeom prst="ellipse">
            <a:avLst/>
          </a:prstGeom>
          <a:noFill/>
        </p:spPr>
      </p:pic>
      <p:pic>
        <p:nvPicPr>
          <p:cNvPr id="14" name="Picture 4" descr="http://pxhst.co/avaxhome/47/84/000e8447_medium.jpeg">
            <a:hlinkClick r:id="" action="ppaction://hlinkshowjump?jump=nextslide" highlightClick="1">
              <a:snd r:embed="rId12" name="Nancy and Frank Sinatra - Something Stupid.wav"/>
            </a:hlinkClick>
          </p:cNvPr>
          <p:cNvPicPr>
            <a:picLocks noChangeAspect="1" noChangeArrowheads="1"/>
          </p:cNvPicPr>
          <p:nvPr/>
        </p:nvPicPr>
        <p:blipFill>
          <a:blip r:embed="rId3">
            <a:lum contrast="10000"/>
          </a:blip>
          <a:srcRect/>
          <a:stretch>
            <a:fillRect/>
          </a:stretch>
        </p:blipFill>
        <p:spPr bwMode="auto">
          <a:xfrm>
            <a:off x="5143504" y="4786322"/>
            <a:ext cx="1000132" cy="1031064"/>
          </a:xfrm>
          <a:prstGeom prst="ellipse">
            <a:avLst/>
          </a:prstGeom>
          <a:noFill/>
        </p:spPr>
      </p:pic>
      <p:sp>
        <p:nvSpPr>
          <p:cNvPr id="15" name="14 CuadroTexto"/>
          <p:cNvSpPr txBox="1"/>
          <p:nvPr/>
        </p:nvSpPr>
        <p:spPr>
          <a:xfrm>
            <a:off x="4500562" y="1857364"/>
            <a:ext cx="1683153" cy="307777"/>
          </a:xfrm>
          <a:prstGeom prst="rect">
            <a:avLst/>
          </a:prstGeom>
          <a:noFill/>
        </p:spPr>
        <p:txBody>
          <a:bodyPr wrap="none" rtlCol="0">
            <a:spAutoFit/>
          </a:bodyPr>
          <a:lstStyle/>
          <a:p>
            <a:pPr algn="ctr"/>
            <a:r>
              <a:rPr lang="en-US" sz="1400" b="1" dirty="0" smtClean="0">
                <a:hlinkClick r:id="" action="ppaction://hlinkshowjump?jump=nextslide">
                  <a:snd r:embed="rId2" name="FRANK SINATRA - NEW YORK, NEW YORK.wav"/>
                </a:hlinkClick>
              </a:rPr>
              <a:t>New York, New York</a:t>
            </a:r>
            <a:endParaRPr lang="es-ES" sz="1400" b="1" dirty="0"/>
          </a:p>
        </p:txBody>
      </p:sp>
      <p:sp>
        <p:nvSpPr>
          <p:cNvPr id="16" name="15 CuadroTexto"/>
          <p:cNvSpPr txBox="1"/>
          <p:nvPr/>
        </p:nvSpPr>
        <p:spPr>
          <a:xfrm>
            <a:off x="5429256" y="1071546"/>
            <a:ext cx="184731" cy="369332"/>
          </a:xfrm>
          <a:prstGeom prst="rect">
            <a:avLst/>
          </a:prstGeom>
          <a:noFill/>
        </p:spPr>
        <p:txBody>
          <a:bodyPr wrap="none" rtlCol="0">
            <a:spAutoFit/>
          </a:bodyPr>
          <a:lstStyle/>
          <a:p>
            <a:endParaRPr lang="es-ES" dirty="0"/>
          </a:p>
        </p:txBody>
      </p:sp>
      <p:sp>
        <p:nvSpPr>
          <p:cNvPr id="17" name="16 CuadroTexto"/>
          <p:cNvSpPr txBox="1"/>
          <p:nvPr/>
        </p:nvSpPr>
        <p:spPr>
          <a:xfrm>
            <a:off x="6786578" y="1857364"/>
            <a:ext cx="1827616" cy="307777"/>
          </a:xfrm>
          <a:prstGeom prst="rect">
            <a:avLst/>
          </a:prstGeom>
          <a:noFill/>
        </p:spPr>
        <p:txBody>
          <a:bodyPr wrap="none" rtlCol="0">
            <a:spAutoFit/>
          </a:bodyPr>
          <a:lstStyle/>
          <a:p>
            <a:pPr algn="ctr"/>
            <a:r>
              <a:rPr lang="en-US" sz="1400" b="1" dirty="0" smtClean="0">
                <a:hlinkClick r:id="" action="ppaction://hlinkshowjump?jump=nextslide">
                  <a:snd r:embed="rId9" name="FRANK SINATRA - Strangers in the night.wav"/>
                </a:hlinkClick>
              </a:rPr>
              <a:t>Strangers In The Night</a:t>
            </a:r>
            <a:endParaRPr lang="es-ES" sz="1400" b="1" dirty="0"/>
          </a:p>
        </p:txBody>
      </p:sp>
      <p:sp>
        <p:nvSpPr>
          <p:cNvPr id="18" name="17 CuadroTexto"/>
          <p:cNvSpPr txBox="1"/>
          <p:nvPr/>
        </p:nvSpPr>
        <p:spPr>
          <a:xfrm>
            <a:off x="2643174" y="5786454"/>
            <a:ext cx="1417376" cy="307777"/>
          </a:xfrm>
          <a:prstGeom prst="rect">
            <a:avLst/>
          </a:prstGeom>
          <a:noFill/>
        </p:spPr>
        <p:txBody>
          <a:bodyPr wrap="none" rtlCol="0">
            <a:spAutoFit/>
          </a:bodyPr>
          <a:lstStyle/>
          <a:p>
            <a:pPr algn="ctr"/>
            <a:r>
              <a:rPr lang="es-ES" sz="1400" b="1" dirty="0" smtClean="0">
                <a:hlinkClick r:id="" action="ppaction://hlinkshowjump?jump=nextslide">
                  <a:snd r:embed="rId4" name="Frank Sinatra - I love you baby.wav"/>
                </a:hlinkClick>
              </a:rPr>
              <a:t>I </a:t>
            </a:r>
            <a:r>
              <a:rPr lang="es-ES" sz="1400" b="1" dirty="0" err="1" smtClean="0">
                <a:hlinkClick r:id="" action="ppaction://hlinkshowjump?jump=nextslide">
                  <a:snd r:embed="rId4" name="Frank Sinatra - I love you baby.wav"/>
                </a:hlinkClick>
              </a:rPr>
              <a:t>Love</a:t>
            </a:r>
            <a:r>
              <a:rPr lang="es-ES" sz="1400" b="1" dirty="0" smtClean="0">
                <a:hlinkClick r:id="" action="ppaction://hlinkshowjump?jump=nextslide">
                  <a:snd r:embed="rId4" name="Frank Sinatra - I love you baby.wav"/>
                </a:hlinkClick>
              </a:rPr>
              <a:t>  </a:t>
            </a:r>
            <a:r>
              <a:rPr lang="es-ES" sz="1400" b="1" dirty="0" err="1" smtClean="0">
                <a:hlinkClick r:id="" action="ppaction://hlinkshowjump?jump=nextslide">
                  <a:snd r:embed="rId4" name="Frank Sinatra - I love you baby.wav"/>
                </a:hlinkClick>
              </a:rPr>
              <a:t>You</a:t>
            </a:r>
            <a:r>
              <a:rPr lang="es-ES" sz="1400" b="1" dirty="0" smtClean="0">
                <a:hlinkClick r:id="" action="ppaction://hlinkshowjump?jump=nextslide">
                  <a:snd r:embed="rId4" name="Frank Sinatra - I love you baby.wav"/>
                </a:hlinkClick>
              </a:rPr>
              <a:t>  </a:t>
            </a:r>
            <a:r>
              <a:rPr lang="es-ES" sz="1400" b="1" dirty="0" err="1" smtClean="0">
                <a:hlinkClick r:id="" action="ppaction://hlinkshowjump?jump=nextslide">
                  <a:snd r:embed="rId4" name="Frank Sinatra - I love you baby.wav"/>
                </a:hlinkClick>
              </a:rPr>
              <a:t>Baby</a:t>
            </a:r>
            <a:endParaRPr lang="es-ES" sz="1400" b="1" dirty="0"/>
          </a:p>
        </p:txBody>
      </p:sp>
      <p:sp>
        <p:nvSpPr>
          <p:cNvPr id="19" name="18 CuadroTexto"/>
          <p:cNvSpPr txBox="1"/>
          <p:nvPr/>
        </p:nvSpPr>
        <p:spPr>
          <a:xfrm>
            <a:off x="2643174" y="3786190"/>
            <a:ext cx="1433341" cy="307777"/>
          </a:xfrm>
          <a:prstGeom prst="rect">
            <a:avLst/>
          </a:prstGeom>
          <a:noFill/>
        </p:spPr>
        <p:txBody>
          <a:bodyPr wrap="none" rtlCol="0">
            <a:spAutoFit/>
          </a:bodyPr>
          <a:lstStyle/>
          <a:p>
            <a:r>
              <a:rPr lang="es-ES" sz="1400" b="1" dirty="0" err="1" smtClean="0">
                <a:hlinkClick r:id="" action="ppaction://hlinkshowjump?jump=nextslide">
                  <a:snd r:embed="rId6" name="Frank sinatra - Magic moments.wav"/>
                </a:hlinkClick>
              </a:rPr>
              <a:t>Mágic</a:t>
            </a:r>
            <a:r>
              <a:rPr lang="es-ES" sz="1400" b="1" dirty="0" smtClean="0">
                <a:hlinkClick r:id="" action="ppaction://hlinkshowjump?jump=nextslide">
                  <a:snd r:embed="rId6" name="Frank sinatra - Magic moments.wav"/>
                </a:hlinkClick>
              </a:rPr>
              <a:t>  </a:t>
            </a:r>
            <a:r>
              <a:rPr lang="es-ES" sz="1400" b="1" dirty="0" err="1" smtClean="0">
                <a:hlinkClick r:id="" action="ppaction://hlinkshowjump?jump=nextslide">
                  <a:snd r:embed="rId6" name="Frank sinatra - Magic moments.wav"/>
                </a:hlinkClick>
              </a:rPr>
              <a:t>Moments</a:t>
            </a:r>
            <a:endParaRPr lang="es-ES" sz="1400" b="1" dirty="0"/>
          </a:p>
        </p:txBody>
      </p:sp>
      <p:sp>
        <p:nvSpPr>
          <p:cNvPr id="20" name="19 CuadroTexto"/>
          <p:cNvSpPr txBox="1"/>
          <p:nvPr/>
        </p:nvSpPr>
        <p:spPr>
          <a:xfrm>
            <a:off x="5143504" y="3786190"/>
            <a:ext cx="833754" cy="307777"/>
          </a:xfrm>
          <a:prstGeom prst="rect">
            <a:avLst/>
          </a:prstGeom>
          <a:noFill/>
        </p:spPr>
        <p:txBody>
          <a:bodyPr wrap="none" rtlCol="0">
            <a:spAutoFit/>
          </a:bodyPr>
          <a:lstStyle/>
          <a:p>
            <a:r>
              <a:rPr lang="es-ES_tradnl" sz="1400" b="1" dirty="0" smtClean="0">
                <a:hlinkClick r:id="" action="ppaction://hlinkshowjump?jump=nextslide">
                  <a:snd r:embed="rId7" name="Frank Sinatra - My Way.wav"/>
                </a:hlinkClick>
              </a:rPr>
              <a:t>My  </a:t>
            </a:r>
            <a:r>
              <a:rPr lang="es-ES_tradnl" sz="1400" b="1" dirty="0" err="1" smtClean="0">
                <a:hlinkClick r:id="" action="ppaction://hlinkshowjump?jump=nextslide">
                  <a:snd r:embed="rId7" name="Frank Sinatra - My Way.wav"/>
                </a:hlinkClick>
              </a:rPr>
              <a:t>Way</a:t>
            </a:r>
            <a:endParaRPr lang="es-ES" sz="1400" b="1" dirty="0"/>
          </a:p>
        </p:txBody>
      </p:sp>
      <p:sp>
        <p:nvSpPr>
          <p:cNvPr id="21" name="20 CuadroTexto"/>
          <p:cNvSpPr txBox="1"/>
          <p:nvPr/>
        </p:nvSpPr>
        <p:spPr>
          <a:xfrm>
            <a:off x="6929454" y="3786190"/>
            <a:ext cx="1872885" cy="307777"/>
          </a:xfrm>
          <a:prstGeom prst="rect">
            <a:avLst/>
          </a:prstGeom>
          <a:noFill/>
        </p:spPr>
        <p:txBody>
          <a:bodyPr wrap="none" rtlCol="0">
            <a:spAutoFit/>
          </a:bodyPr>
          <a:lstStyle/>
          <a:p>
            <a:r>
              <a:rPr lang="es-ES" sz="1400" b="1" dirty="0" err="1" smtClean="0">
                <a:hlinkClick r:id="" action="ppaction://hlinkshowjump?jump=nextslide">
                  <a:snd r:embed="rId10" name="Frank Sinatra - Moonlight in Vermont.wav"/>
                </a:hlinkClick>
              </a:rPr>
              <a:t>Moonlight</a:t>
            </a:r>
            <a:r>
              <a:rPr lang="es-ES" sz="1400" b="1" dirty="0" smtClean="0">
                <a:hlinkClick r:id="" action="ppaction://hlinkshowjump?jump=nextslide">
                  <a:snd r:embed="rId10" name="Frank Sinatra - Moonlight in Vermont.wav"/>
                </a:hlinkClick>
              </a:rPr>
              <a:t>  in Vermont</a:t>
            </a:r>
            <a:endParaRPr lang="es-ES" sz="1400" b="1" dirty="0"/>
          </a:p>
        </p:txBody>
      </p:sp>
      <p:sp>
        <p:nvSpPr>
          <p:cNvPr id="22" name="21 CuadroTexto"/>
          <p:cNvSpPr txBox="1"/>
          <p:nvPr/>
        </p:nvSpPr>
        <p:spPr>
          <a:xfrm>
            <a:off x="642910" y="5786454"/>
            <a:ext cx="1042273" cy="307777"/>
          </a:xfrm>
          <a:prstGeom prst="rect">
            <a:avLst/>
          </a:prstGeom>
          <a:noFill/>
        </p:spPr>
        <p:txBody>
          <a:bodyPr wrap="none" rtlCol="0">
            <a:spAutoFit/>
          </a:bodyPr>
          <a:lstStyle/>
          <a:p>
            <a:r>
              <a:rPr lang="es-ES" sz="1400" b="1" dirty="0" smtClean="0">
                <a:hlinkClick r:id="" action="ppaction://hlinkshowjump?jump=nextslide">
                  <a:snd r:embed="rId5" name="Frank Sinatra - Blue Moon.wav"/>
                </a:hlinkClick>
              </a:rPr>
              <a:t>Blue  </a:t>
            </a:r>
            <a:r>
              <a:rPr lang="es-ES" sz="1400" b="1" dirty="0" err="1" smtClean="0">
                <a:hlinkClick r:id="" action="ppaction://hlinkshowjump?jump=nextslide">
                  <a:snd r:embed="rId5" name="Frank Sinatra - Blue Moon.wav"/>
                </a:hlinkClick>
              </a:rPr>
              <a:t>Moon</a:t>
            </a:r>
            <a:endParaRPr lang="es-ES" sz="1400" b="1" dirty="0"/>
          </a:p>
        </p:txBody>
      </p:sp>
      <p:sp>
        <p:nvSpPr>
          <p:cNvPr id="23" name="22 CuadroTexto"/>
          <p:cNvSpPr txBox="1"/>
          <p:nvPr/>
        </p:nvSpPr>
        <p:spPr>
          <a:xfrm>
            <a:off x="2357422" y="1857364"/>
            <a:ext cx="2005101" cy="307777"/>
          </a:xfrm>
          <a:prstGeom prst="rect">
            <a:avLst/>
          </a:prstGeom>
          <a:noFill/>
        </p:spPr>
        <p:txBody>
          <a:bodyPr wrap="none" rtlCol="0">
            <a:spAutoFit/>
          </a:bodyPr>
          <a:lstStyle/>
          <a:p>
            <a:r>
              <a:rPr lang="es-ES" sz="1400" b="1" dirty="0" err="1" smtClean="0">
                <a:hlinkClick r:id="" action="ppaction://hlinkshowjump?jump=nextslide">
                  <a:snd r:embed="rId8" name="Frank Sinatra - The Girl From Ipanema (with Antonio Carlos Jobim).wav"/>
                </a:hlinkClick>
              </a:rPr>
              <a:t>The</a:t>
            </a:r>
            <a:r>
              <a:rPr lang="es-ES" sz="1400" b="1" dirty="0" smtClean="0">
                <a:hlinkClick r:id="" action="ppaction://hlinkshowjump?jump=nextslide">
                  <a:snd r:embed="rId8" name="Frank Sinatra - The Girl From Ipanema (with Antonio Carlos Jobim).wav"/>
                </a:hlinkClick>
              </a:rPr>
              <a:t>  </a:t>
            </a:r>
            <a:r>
              <a:rPr lang="es-ES" sz="1400" b="1" dirty="0" err="1" smtClean="0">
                <a:hlinkClick r:id="" action="ppaction://hlinkshowjump?jump=nextslide">
                  <a:snd r:embed="rId8" name="Frank Sinatra - The Girl From Ipanema (with Antonio Carlos Jobim).wav"/>
                </a:hlinkClick>
              </a:rPr>
              <a:t>Girl</a:t>
            </a:r>
            <a:r>
              <a:rPr lang="es-ES" sz="1400" b="1" dirty="0" smtClean="0">
                <a:hlinkClick r:id="" action="ppaction://hlinkshowjump?jump=nextslide">
                  <a:snd r:embed="rId8" name="Frank Sinatra - The Girl From Ipanema (with Antonio Carlos Jobim).wav"/>
                </a:hlinkClick>
              </a:rPr>
              <a:t>  </a:t>
            </a:r>
            <a:r>
              <a:rPr lang="es-ES" sz="1400" b="1" dirty="0" err="1" smtClean="0">
                <a:hlinkClick r:id="" action="ppaction://hlinkshowjump?jump=nextslide">
                  <a:snd r:embed="rId8" name="Frank Sinatra - The Girl From Ipanema (with Antonio Carlos Jobim).wav"/>
                </a:hlinkClick>
              </a:rPr>
              <a:t>From</a:t>
            </a:r>
            <a:r>
              <a:rPr lang="es-ES" sz="1400" b="1" dirty="0" smtClean="0">
                <a:hlinkClick r:id="" action="ppaction://hlinkshowjump?jump=nextslide">
                  <a:snd r:embed="rId8" name="Frank Sinatra - The Girl From Ipanema (with Antonio Carlos Jobim).wav"/>
                </a:hlinkClick>
              </a:rPr>
              <a:t>  </a:t>
            </a:r>
            <a:r>
              <a:rPr lang="es-ES" sz="1400" b="1" dirty="0" err="1" smtClean="0">
                <a:hlinkClick r:id="" action="ppaction://hlinkshowjump?jump=nextslide">
                  <a:snd r:embed="rId8" name="Frank Sinatra - The Girl From Ipanema (with Antonio Carlos Jobim).wav"/>
                </a:hlinkClick>
              </a:rPr>
              <a:t>Ipanema</a:t>
            </a:r>
            <a:endParaRPr lang="es-ES" sz="1400" b="1" dirty="0"/>
          </a:p>
        </p:txBody>
      </p:sp>
      <p:sp>
        <p:nvSpPr>
          <p:cNvPr id="24" name="23 CuadroTexto"/>
          <p:cNvSpPr txBox="1"/>
          <p:nvPr/>
        </p:nvSpPr>
        <p:spPr>
          <a:xfrm>
            <a:off x="4857752" y="5786454"/>
            <a:ext cx="1546001" cy="307777"/>
          </a:xfrm>
          <a:prstGeom prst="rect">
            <a:avLst/>
          </a:prstGeom>
          <a:noFill/>
        </p:spPr>
        <p:txBody>
          <a:bodyPr wrap="none" rtlCol="0">
            <a:spAutoFit/>
          </a:bodyPr>
          <a:lstStyle/>
          <a:p>
            <a:r>
              <a:rPr lang="es-ES" sz="1400" b="1" dirty="0" err="1" smtClean="0">
                <a:hlinkClick r:id="" action="ppaction://hlinkshowjump?jump=nextslide">
                  <a:snd r:embed="rId12" name="Nancy and Frank Sinatra - Something Stupid.wav"/>
                </a:hlinkClick>
              </a:rPr>
              <a:t>Something</a:t>
            </a:r>
            <a:r>
              <a:rPr lang="es-ES" sz="1400" b="1" dirty="0" smtClean="0">
                <a:hlinkClick r:id="" action="ppaction://hlinkshowjump?jump=nextslide">
                  <a:snd r:embed="rId12" name="Nancy and Frank Sinatra - Something Stupid.wav"/>
                </a:hlinkClick>
              </a:rPr>
              <a:t>  </a:t>
            </a:r>
            <a:r>
              <a:rPr lang="es-ES" sz="1400" b="1" dirty="0" err="1" smtClean="0">
                <a:hlinkClick r:id="" action="ppaction://hlinkshowjump?jump=nextslide">
                  <a:snd r:embed="rId12" name="Nancy and Frank Sinatra - Something Stupid.wav"/>
                </a:hlinkClick>
              </a:rPr>
              <a:t>Stupid</a:t>
            </a:r>
            <a:endParaRPr lang="es-ES" sz="1400" b="1" dirty="0"/>
          </a:p>
        </p:txBody>
      </p:sp>
      <p:sp>
        <p:nvSpPr>
          <p:cNvPr id="25" name="24 CuadroTexto"/>
          <p:cNvSpPr txBox="1"/>
          <p:nvPr/>
        </p:nvSpPr>
        <p:spPr>
          <a:xfrm>
            <a:off x="7143768" y="5786454"/>
            <a:ext cx="1008033" cy="307777"/>
          </a:xfrm>
          <a:prstGeom prst="rect">
            <a:avLst/>
          </a:prstGeom>
          <a:noFill/>
        </p:spPr>
        <p:txBody>
          <a:bodyPr wrap="none" rtlCol="0">
            <a:spAutoFit/>
          </a:bodyPr>
          <a:lstStyle/>
          <a:p>
            <a:r>
              <a:rPr lang="es-ES" sz="1400" b="1" dirty="0" err="1" smtClean="0">
                <a:hlinkClick r:id="" action="ppaction://hlinkshowjump?jump=nextslide">
                  <a:snd r:embed="rId11" name="Frank Sinatra - Get Happy.wav"/>
                </a:hlinkClick>
              </a:rPr>
              <a:t>Get</a:t>
            </a:r>
            <a:r>
              <a:rPr lang="es-ES" sz="1400" b="1" dirty="0" smtClean="0">
                <a:hlinkClick r:id="" action="ppaction://hlinkshowjump?jump=nextslide">
                  <a:snd r:embed="rId11" name="Frank Sinatra - Get Happy.wav"/>
                </a:hlinkClick>
              </a:rPr>
              <a:t>  </a:t>
            </a:r>
            <a:r>
              <a:rPr lang="es-ES" sz="1400" b="1" dirty="0" err="1" smtClean="0">
                <a:hlinkClick r:id="" action="ppaction://hlinkshowjump?jump=nextslide">
                  <a:snd r:embed="rId11" name="Frank Sinatra - Get Happy.wav"/>
                </a:hlinkClick>
              </a:rPr>
              <a:t>Happy</a:t>
            </a:r>
            <a:endParaRPr lang="es-ES" sz="1400" b="1" dirty="0"/>
          </a:p>
        </p:txBody>
      </p:sp>
      <p:pic>
        <p:nvPicPr>
          <p:cNvPr id="19458" name="Picture 2" descr="https://shoutfactory-productionsite.s3.amazonaws.com/system/tentpole/image/3524/module_franksinatra_2x.png"/>
          <p:cNvPicPr>
            <a:picLocks noChangeAspect="1" noChangeArrowheads="1"/>
          </p:cNvPicPr>
          <p:nvPr/>
        </p:nvPicPr>
        <p:blipFill>
          <a:blip r:embed="rId13">
            <a:lum bright="70000" contrast="40000"/>
          </a:blip>
          <a:srcRect/>
          <a:stretch>
            <a:fillRect/>
          </a:stretch>
        </p:blipFill>
        <p:spPr bwMode="auto">
          <a:xfrm>
            <a:off x="0" y="3500438"/>
            <a:ext cx="3143240" cy="1428745"/>
          </a:xfrm>
          <a:prstGeom prst="rect">
            <a:avLst/>
          </a:prstGeom>
          <a:noFill/>
        </p:spPr>
      </p:pic>
      <p:pic>
        <p:nvPicPr>
          <p:cNvPr id="19460" name="Picture 4" descr="http://static.fjcdn.com/pictures/Description+i+just+made+the+transparent+background+around+it+because_d8265e_4093304.png"/>
          <p:cNvPicPr>
            <a:picLocks noChangeAspect="1" noChangeArrowheads="1"/>
          </p:cNvPicPr>
          <p:nvPr/>
        </p:nvPicPr>
        <p:blipFill>
          <a:blip r:embed="rId14">
            <a:lum contrast="10000"/>
          </a:blip>
          <a:srcRect/>
          <a:stretch>
            <a:fillRect/>
          </a:stretch>
        </p:blipFill>
        <p:spPr bwMode="auto">
          <a:xfrm>
            <a:off x="0" y="0"/>
            <a:ext cx="2638425" cy="3743325"/>
          </a:xfrm>
          <a:prstGeom prst="rect">
            <a:avLst/>
          </a:prstGeom>
          <a:noFill/>
        </p:spPr>
      </p:pic>
      <p:sp>
        <p:nvSpPr>
          <p:cNvPr id="29" name="28 CuadroTexto"/>
          <p:cNvSpPr txBox="1"/>
          <p:nvPr/>
        </p:nvSpPr>
        <p:spPr>
          <a:xfrm>
            <a:off x="2714612" y="285728"/>
            <a:ext cx="6142131" cy="369332"/>
          </a:xfrm>
          <a:prstGeom prst="rect">
            <a:avLst/>
          </a:prstGeom>
          <a:noFill/>
        </p:spPr>
        <p:txBody>
          <a:bodyPr wrap="none" rtlCol="0">
            <a:spAutoFit/>
          </a:bodyPr>
          <a:lstStyle/>
          <a:p>
            <a:r>
              <a:rPr lang="es-ES_tradnl" b="1" u="sng" dirty="0" smtClean="0">
                <a:solidFill>
                  <a:srgbClr val="FFFF00"/>
                </a:solidFill>
                <a:effectLst>
                  <a:outerShdw blurRad="38100" dist="38100" dir="2700000" algn="tl">
                    <a:srgbClr val="000000">
                      <a:alpha val="43137"/>
                    </a:srgbClr>
                  </a:outerShdw>
                </a:effectLst>
              </a:rPr>
              <a:t>Has  </a:t>
            </a:r>
            <a:r>
              <a:rPr lang="es-ES_tradnl" b="1" u="sng" dirty="0" err="1" smtClean="0">
                <a:solidFill>
                  <a:srgbClr val="FFFF00"/>
                </a:solidFill>
                <a:effectLst>
                  <a:outerShdw blurRad="38100" dist="38100" dir="2700000" algn="tl">
                    <a:srgbClr val="000000">
                      <a:alpha val="43137"/>
                    </a:srgbClr>
                  </a:outerShdw>
                </a:effectLst>
              </a:rPr>
              <a:t>clíck</a:t>
            </a:r>
            <a:r>
              <a:rPr lang="es-ES_tradnl" b="1" u="sng" dirty="0" smtClean="0">
                <a:solidFill>
                  <a:srgbClr val="FFFF00"/>
                </a:solidFill>
                <a:effectLst>
                  <a:outerShdw blurRad="38100" dist="38100" dir="2700000" algn="tl">
                    <a:srgbClr val="000000">
                      <a:alpha val="43137"/>
                    </a:srgbClr>
                  </a:outerShdw>
                </a:effectLst>
              </a:rPr>
              <a:t> en cada disco  o  en el título  para escuchar la canción</a:t>
            </a:r>
            <a:endParaRPr lang="es-ES" b="1" u="sng" dirty="0">
              <a:solidFill>
                <a:srgbClr val="FFFF00"/>
              </a:solidFill>
              <a:effectLst>
                <a:outerShdw blurRad="38100" dist="38100" dir="2700000" algn="tl">
                  <a:srgbClr val="000000">
                    <a:alpha val="43137"/>
                  </a:srgbClr>
                </a:outerShdw>
              </a:effectLst>
            </a:endParaRPr>
          </a:p>
        </p:txBody>
      </p:sp>
      <p:pic>
        <p:nvPicPr>
          <p:cNvPr id="30722" name="Picture 2" descr="http://www.100pies.net/Gifs/Personas/Manos/mano-05.gif"/>
          <p:cNvPicPr>
            <a:picLocks noChangeAspect="1" noChangeArrowheads="1" noCrop="1"/>
          </p:cNvPicPr>
          <p:nvPr/>
        </p:nvPicPr>
        <p:blipFill>
          <a:blip r:embed="rId15">
            <a:duotone>
              <a:schemeClr val="accent4">
                <a:shade val="45000"/>
                <a:satMod val="135000"/>
              </a:schemeClr>
              <a:prstClr val="white"/>
            </a:duotone>
            <a:lum contrast="40000"/>
          </a:blip>
          <a:srcRect/>
          <a:stretch>
            <a:fillRect/>
          </a:stretch>
        </p:blipFill>
        <p:spPr bwMode="auto">
          <a:xfrm>
            <a:off x="1928794" y="214290"/>
            <a:ext cx="785818" cy="508780"/>
          </a:xfrm>
          <a:prstGeom prst="rect">
            <a:avLst/>
          </a:prstGeom>
          <a:noFill/>
        </p:spPr>
      </p:pic>
    </p:spTree>
  </p:cSld>
  <p:clrMapOvr>
    <a:masterClrMapping/>
  </p:clrMapOvr>
  <p:transition>
    <p:sndAc>
      <p:end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9460"/>
                                        </p:tgtEl>
                                        <p:attrNameLst>
                                          <p:attrName>style.visibility</p:attrName>
                                        </p:attrNameLst>
                                      </p:cBhvr>
                                      <p:to>
                                        <p:strVal val="visible"/>
                                      </p:to>
                                    </p:set>
                                    <p:animEffect transition="in" filter="fade">
                                      <p:cBhvr>
                                        <p:cTn id="7" dur="3000"/>
                                        <p:tgtEl>
                                          <p:spTgt spid="19460"/>
                                        </p:tgtEl>
                                      </p:cBhvr>
                                    </p:animEffect>
                                  </p:childTnLst>
                                </p:cTn>
                              </p:par>
                              <p:par>
                                <p:cTn id="8" presetID="12" presetClass="entr" presetSubtype="8" fill="hold" nodeType="withEffect">
                                  <p:stCondLst>
                                    <p:cond delay="0"/>
                                  </p:stCondLst>
                                  <p:childTnLst>
                                    <p:set>
                                      <p:cBhvr>
                                        <p:cTn id="9" dur="1" fill="hold">
                                          <p:stCondLst>
                                            <p:cond delay="0"/>
                                          </p:stCondLst>
                                        </p:cTn>
                                        <p:tgtEl>
                                          <p:spTgt spid="19458"/>
                                        </p:tgtEl>
                                        <p:attrNameLst>
                                          <p:attrName>style.visibility</p:attrName>
                                        </p:attrNameLst>
                                      </p:cBhvr>
                                      <p:to>
                                        <p:strVal val="visible"/>
                                      </p:to>
                                    </p:set>
                                    <p:animEffect transition="in" filter="slide(fromLeft)">
                                      <p:cBhvr>
                                        <p:cTn id="10" dur="3000"/>
                                        <p:tgtEl>
                                          <p:spTgt spid="19458"/>
                                        </p:tgtEl>
                                      </p:cBhvr>
                                    </p:animEffect>
                                  </p:childTnLst>
                                </p:cTn>
                              </p:par>
                              <p:par>
                                <p:cTn id="11" presetID="8" presetClass="emph" presetSubtype="0" repeatCount="indefinite" fill="hold" nodeType="withEffect">
                                  <p:stCondLst>
                                    <p:cond delay="0"/>
                                  </p:stCondLst>
                                  <p:childTnLst>
                                    <p:animRot by="21600000">
                                      <p:cBhvr>
                                        <p:cTn id="12" dur="5000" fill="hold"/>
                                        <p:tgtEl>
                                          <p:spTgt spid="1028"/>
                                        </p:tgtEl>
                                        <p:attrNameLst>
                                          <p:attrName>r</p:attrName>
                                        </p:attrNameLst>
                                      </p:cBhvr>
                                    </p:animRot>
                                  </p:childTnLst>
                                </p:cTn>
                              </p:par>
                              <p:par>
                                <p:cTn id="13" presetID="8" presetClass="emph" presetSubtype="0" repeatCount="indefinite" fill="hold" nodeType="withEffect">
                                  <p:stCondLst>
                                    <p:cond delay="0"/>
                                  </p:stCondLst>
                                  <p:childTnLst>
                                    <p:animRot by="21600000">
                                      <p:cBhvr>
                                        <p:cTn id="14" dur="5000" fill="hold"/>
                                        <p:tgtEl>
                                          <p:spTgt spid="11"/>
                                        </p:tgtEl>
                                        <p:attrNameLst>
                                          <p:attrName>r</p:attrName>
                                        </p:attrNameLst>
                                      </p:cBhvr>
                                    </p:animRot>
                                  </p:childTnLst>
                                </p:cTn>
                              </p:par>
                              <p:par>
                                <p:cTn id="15" presetID="8" presetClass="emph" presetSubtype="0" repeatCount="indefinite" fill="hold" nodeType="withEffect">
                                  <p:stCondLst>
                                    <p:cond delay="0"/>
                                  </p:stCondLst>
                                  <p:childTnLst>
                                    <p:animRot by="21600000">
                                      <p:cBhvr>
                                        <p:cTn id="16" dur="5000" fill="hold"/>
                                        <p:tgtEl>
                                          <p:spTgt spid="6"/>
                                        </p:tgtEl>
                                        <p:attrNameLst>
                                          <p:attrName>r</p:attrName>
                                        </p:attrNameLst>
                                      </p:cBhvr>
                                    </p:animRot>
                                  </p:childTnLst>
                                </p:cTn>
                              </p:par>
                              <p:par>
                                <p:cTn id="17" presetID="8" presetClass="emph" presetSubtype="0" repeatCount="indefinite" fill="hold" nodeType="withEffect">
                                  <p:stCondLst>
                                    <p:cond delay="0"/>
                                  </p:stCondLst>
                                  <p:childTnLst>
                                    <p:animRot by="21600000">
                                      <p:cBhvr>
                                        <p:cTn id="18" dur="5000" fill="hold"/>
                                        <p:tgtEl>
                                          <p:spTgt spid="7"/>
                                        </p:tgtEl>
                                        <p:attrNameLst>
                                          <p:attrName>r</p:attrName>
                                        </p:attrNameLst>
                                      </p:cBhvr>
                                    </p:animRot>
                                  </p:childTnLst>
                                </p:cTn>
                              </p:par>
                              <p:par>
                                <p:cTn id="19" presetID="8" presetClass="emph" presetSubtype="0" repeatCount="indefinite" fill="hold" nodeType="withEffect">
                                  <p:stCondLst>
                                    <p:cond delay="0"/>
                                  </p:stCondLst>
                                  <p:childTnLst>
                                    <p:animRot by="21600000">
                                      <p:cBhvr>
                                        <p:cTn id="20" dur="5000" fill="hold"/>
                                        <p:tgtEl>
                                          <p:spTgt spid="8"/>
                                        </p:tgtEl>
                                        <p:attrNameLst>
                                          <p:attrName>r</p:attrName>
                                        </p:attrNameLst>
                                      </p:cBhvr>
                                    </p:animRot>
                                  </p:childTnLst>
                                </p:cTn>
                              </p:par>
                              <p:par>
                                <p:cTn id="21" presetID="8" presetClass="emph" presetSubtype="0" repeatCount="indefinite" fill="hold" nodeType="withEffect">
                                  <p:stCondLst>
                                    <p:cond delay="0"/>
                                  </p:stCondLst>
                                  <p:childTnLst>
                                    <p:animRot by="21600000">
                                      <p:cBhvr>
                                        <p:cTn id="22" dur="5000" fill="hold"/>
                                        <p:tgtEl>
                                          <p:spTgt spid="9"/>
                                        </p:tgtEl>
                                        <p:attrNameLst>
                                          <p:attrName>r</p:attrName>
                                        </p:attrNameLst>
                                      </p:cBhvr>
                                    </p:animRot>
                                  </p:childTnLst>
                                </p:cTn>
                              </p:par>
                              <p:par>
                                <p:cTn id="23" presetID="8" presetClass="emph" presetSubtype="0" repeatCount="indefinite" fill="hold" nodeType="withEffect">
                                  <p:stCondLst>
                                    <p:cond delay="0"/>
                                  </p:stCondLst>
                                  <p:childTnLst>
                                    <p:animRot by="21600000">
                                      <p:cBhvr>
                                        <p:cTn id="24" dur="5000" fill="hold"/>
                                        <p:tgtEl>
                                          <p:spTgt spid="10"/>
                                        </p:tgtEl>
                                        <p:attrNameLst>
                                          <p:attrName>r</p:attrName>
                                        </p:attrNameLst>
                                      </p:cBhvr>
                                    </p:animRot>
                                  </p:childTnLst>
                                </p:cTn>
                              </p:par>
                              <p:par>
                                <p:cTn id="25" presetID="8" presetClass="emph" presetSubtype="0" repeatCount="indefinite" fill="hold" nodeType="withEffect">
                                  <p:stCondLst>
                                    <p:cond delay="0"/>
                                  </p:stCondLst>
                                  <p:childTnLst>
                                    <p:animRot by="21600000">
                                      <p:cBhvr>
                                        <p:cTn id="26" dur="5000" fill="hold"/>
                                        <p:tgtEl>
                                          <p:spTgt spid="12"/>
                                        </p:tgtEl>
                                        <p:attrNameLst>
                                          <p:attrName>r</p:attrName>
                                        </p:attrNameLst>
                                      </p:cBhvr>
                                    </p:animRot>
                                  </p:childTnLst>
                                </p:cTn>
                              </p:par>
                              <p:par>
                                <p:cTn id="27" presetID="8" presetClass="emph" presetSubtype="0" repeatCount="indefinite" fill="hold" nodeType="withEffect">
                                  <p:stCondLst>
                                    <p:cond delay="0"/>
                                  </p:stCondLst>
                                  <p:childTnLst>
                                    <p:animRot by="21600000">
                                      <p:cBhvr>
                                        <p:cTn id="28" dur="5000" fill="hold"/>
                                        <p:tgtEl>
                                          <p:spTgt spid="13"/>
                                        </p:tgtEl>
                                        <p:attrNameLst>
                                          <p:attrName>r</p:attrName>
                                        </p:attrNameLst>
                                      </p:cBhvr>
                                    </p:animRot>
                                  </p:childTnLst>
                                </p:cTn>
                              </p:par>
                              <p:par>
                                <p:cTn id="29" presetID="8" presetClass="emph" presetSubtype="0" repeatCount="indefinite" fill="hold" nodeType="withEffect">
                                  <p:stCondLst>
                                    <p:cond delay="0"/>
                                  </p:stCondLst>
                                  <p:childTnLst>
                                    <p:animRot by="21600000">
                                      <p:cBhvr>
                                        <p:cTn id="30" dur="5000" fill="hold"/>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Imagen" descr="maxresdefault.jpg"/>
          <p:cNvPicPr>
            <a:picLocks noChangeAspect="1"/>
          </p:cNvPicPr>
          <p:nvPr/>
        </p:nvPicPr>
        <p:blipFill>
          <a:blip r:embed="rId2"/>
          <a:stretch>
            <a:fillRect/>
          </a:stretch>
        </p:blipFill>
        <p:spPr>
          <a:xfrm>
            <a:off x="0" y="0"/>
            <a:ext cx="9144000" cy="6858000"/>
          </a:xfrm>
          <a:prstGeom prst="rect">
            <a:avLst/>
          </a:prstGeom>
        </p:spPr>
      </p:pic>
      <p:sp>
        <p:nvSpPr>
          <p:cNvPr id="4" name="3 Botón de acción: Hacia delante o Siguiente">
            <a:hlinkClick r:id="" action="ppaction://hlinkshowjump?jump=nextslide" highlightClick="1"/>
          </p:cNvPr>
          <p:cNvSpPr/>
          <p:nvPr/>
        </p:nvSpPr>
        <p:spPr>
          <a:xfrm>
            <a:off x="5857884" y="6072206"/>
            <a:ext cx="428628" cy="399474"/>
          </a:xfrm>
          <a:prstGeom prst="actionButtonForwardNext">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Botón de acción: Hacia atrás o Anterior">
            <a:hlinkClick r:id="rId3" action="ppaction://hlinksldjump" highlightClick="1"/>
          </p:cNvPr>
          <p:cNvSpPr/>
          <p:nvPr/>
        </p:nvSpPr>
        <p:spPr>
          <a:xfrm>
            <a:off x="3000364" y="6072206"/>
            <a:ext cx="428628" cy="428628"/>
          </a:xfrm>
          <a:prstGeom prst="actionButtonBackPrevious">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0" y="6143644"/>
            <a:ext cx="3028650"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rId3" action="ppaction://hlinksldjump"/>
              </a:rPr>
              <a:t>Volver  al índice  de canciones</a:t>
            </a:r>
            <a:endParaRPr lang="es-ES" b="1" dirty="0">
              <a:effectLst>
                <a:outerShdw blurRad="38100" dist="38100" dir="2700000" algn="tl">
                  <a:srgbClr val="000000">
                    <a:alpha val="43137"/>
                  </a:srgbClr>
                </a:outerShdw>
              </a:effectLst>
            </a:endParaRPr>
          </a:p>
        </p:txBody>
      </p:sp>
      <p:sp>
        <p:nvSpPr>
          <p:cNvPr id="8" name="7 CuadroTexto"/>
          <p:cNvSpPr txBox="1"/>
          <p:nvPr/>
        </p:nvSpPr>
        <p:spPr>
          <a:xfrm>
            <a:off x="6286512" y="6143644"/>
            <a:ext cx="2731517"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 action="ppaction://hlinkshowjump?jump=nextslide"/>
              </a:rPr>
              <a:t>Ir a la siguiente diapositiva</a:t>
            </a:r>
            <a:endParaRPr lang="es-ES" b="1" dirty="0">
              <a:effectLst>
                <a:outerShdw blurRad="38100" dist="38100" dir="2700000" algn="tl">
                  <a:srgbClr val="000000">
                    <a:alpha val="43137"/>
                  </a:srgbClr>
                </a:outerShdw>
              </a:effectLst>
            </a:endParaRPr>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2/3*#ppt_w"/>
                                          </p:val>
                                        </p:tav>
                                        <p:tav tm="100000">
                                          <p:val>
                                            <p:strVal val="#ppt_w"/>
                                          </p:val>
                                        </p:tav>
                                      </p:tavLst>
                                    </p:anim>
                                    <p:anim calcmode="lin" valueType="num">
                                      <p:cBhvr>
                                        <p:cTn id="8" dur="3000" fill="hold"/>
                                        <p:tgtEl>
                                          <p:spTgt spid="6"/>
                                        </p:tgtEl>
                                        <p:attrNameLst>
                                          <p:attrName>ppt_h</p:attrName>
                                        </p:attrNameLst>
                                      </p:cBhvr>
                                      <p:tavLst>
                                        <p:tav tm="0">
                                          <p:val>
                                            <p:strVal val="2/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diamond(out)">
                                      <p:cBhvr>
                                        <p:cTn id="11" dur="3000"/>
                                        <p:tgtEl>
                                          <p:spTgt spid="6"/>
                                        </p:tgtEl>
                                      </p:cBhvr>
                                    </p:animEffect>
                                  </p:childTnLst>
                                </p:cTn>
                              </p:par>
                            </p:childTnLst>
                          </p:cTn>
                        </p:par>
                        <p:par>
                          <p:cTn id="12" fill="hold">
                            <p:stCondLst>
                              <p:cond delay="3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20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Marco"/>
          <p:cNvSpPr/>
          <p:nvPr/>
        </p:nvSpPr>
        <p:spPr>
          <a:xfrm>
            <a:off x="285720" y="285728"/>
            <a:ext cx="8572560" cy="6286544"/>
          </a:xfrm>
          <a:prstGeom prst="frame">
            <a:avLst>
              <a:gd name="adj1" fmla="val 2165"/>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642910" y="714356"/>
            <a:ext cx="8001023" cy="5539978"/>
          </a:xfrm>
          <a:prstGeom prst="rect">
            <a:avLst/>
          </a:prstGeom>
          <a:noFill/>
        </p:spPr>
        <p:txBody>
          <a:bodyPr wrap="square" rtlCol="0">
            <a:spAutoFit/>
          </a:bodyPr>
          <a:lstStyle/>
          <a:p>
            <a:r>
              <a:rPr lang="es-ES" sz="2400" dirty="0" smtClean="0">
                <a:effectLst>
                  <a:outerShdw blurRad="38100" dist="38100" dir="2700000" algn="tl">
                    <a:srgbClr val="000000">
                      <a:alpha val="43137"/>
                    </a:srgbClr>
                  </a:outerShdw>
                </a:effectLst>
              </a:rPr>
              <a:t>(Francis Albert Sinatra; </a:t>
            </a:r>
            <a:r>
              <a:rPr lang="es-ES" sz="2400" dirty="0" err="1" smtClean="0">
                <a:effectLst>
                  <a:outerShdw blurRad="38100" dist="38100" dir="2700000" algn="tl">
                    <a:srgbClr val="000000">
                      <a:alpha val="43137"/>
                    </a:srgbClr>
                  </a:outerShdw>
                </a:effectLst>
              </a:rPr>
              <a:t>Hoboken</a:t>
            </a:r>
            <a:r>
              <a:rPr lang="es-ES" sz="2400" dirty="0" smtClean="0">
                <a:effectLst>
                  <a:outerShdw blurRad="38100" dist="38100" dir="2700000" algn="tl">
                    <a:srgbClr val="000000">
                      <a:alpha val="43137"/>
                    </a:srgbClr>
                  </a:outerShdw>
                </a:effectLst>
              </a:rPr>
              <a:t>, EE UU, 1915-Los Ángeles, 1998) Cantante de música ligera y actor estadounidense. La vocación musical de Sinatra nació en 1933, tras asistir a un concierto del cantante </a:t>
            </a:r>
            <a:r>
              <a:rPr lang="es-ES" sz="2400" dirty="0" err="1" smtClean="0">
                <a:effectLst>
                  <a:outerShdw blurRad="38100" dist="38100" dir="2700000" algn="tl">
                    <a:srgbClr val="000000">
                      <a:alpha val="43137"/>
                    </a:srgbClr>
                  </a:outerShdw>
                </a:effectLst>
              </a:rPr>
              <a:t>Bing</a:t>
            </a:r>
            <a:r>
              <a:rPr lang="es-ES" sz="2400" dirty="0" smtClean="0">
                <a:effectLst>
                  <a:outerShdw blurRad="38100" dist="38100" dir="2700000" algn="tl">
                    <a:srgbClr val="000000">
                      <a:alpha val="43137"/>
                    </a:srgbClr>
                  </a:outerShdw>
                </a:effectLst>
              </a:rPr>
              <a:t> </a:t>
            </a:r>
            <a:r>
              <a:rPr lang="es-ES" sz="2400" dirty="0" err="1" smtClean="0">
                <a:effectLst>
                  <a:outerShdw blurRad="38100" dist="38100" dir="2700000" algn="tl">
                    <a:srgbClr val="000000">
                      <a:alpha val="43137"/>
                    </a:srgbClr>
                  </a:outerShdw>
                </a:effectLst>
              </a:rPr>
              <a:t>Crosby</a:t>
            </a:r>
            <a:r>
              <a:rPr lang="es-ES" sz="2400" dirty="0" smtClean="0">
                <a:effectLst>
                  <a:outerShdw blurRad="38100" dist="38100" dir="2700000" algn="tl">
                    <a:srgbClr val="000000">
                      <a:alpha val="43137"/>
                    </a:srgbClr>
                  </a:outerShdw>
                </a:effectLst>
              </a:rPr>
              <a:t>. Dos años después ingresó en el grupo llamado </a:t>
            </a:r>
            <a:r>
              <a:rPr lang="es-ES" sz="2400" dirty="0" err="1" smtClean="0">
                <a:effectLst>
                  <a:outerShdw blurRad="38100" dist="38100" dir="2700000" algn="tl">
                    <a:srgbClr val="000000">
                      <a:alpha val="43137"/>
                    </a:srgbClr>
                  </a:outerShdw>
                </a:effectLst>
              </a:rPr>
              <a:t>The</a:t>
            </a:r>
            <a:r>
              <a:rPr lang="es-ES" sz="2400" dirty="0" smtClean="0">
                <a:effectLst>
                  <a:outerShdw blurRad="38100" dist="38100" dir="2700000" algn="tl">
                    <a:srgbClr val="000000">
                      <a:alpha val="43137"/>
                    </a:srgbClr>
                  </a:outerShdw>
                </a:effectLst>
              </a:rPr>
              <a:t> </a:t>
            </a:r>
            <a:r>
              <a:rPr lang="es-ES" sz="2400" dirty="0" err="1" smtClean="0">
                <a:effectLst>
                  <a:outerShdw blurRad="38100" dist="38100" dir="2700000" algn="tl">
                    <a:srgbClr val="000000">
                      <a:alpha val="43137"/>
                    </a:srgbClr>
                  </a:outerShdw>
                </a:effectLst>
              </a:rPr>
              <a:t>Hoboken</a:t>
            </a:r>
            <a:r>
              <a:rPr lang="es-ES" sz="2400" dirty="0" smtClean="0">
                <a:effectLst>
                  <a:outerShdw blurRad="38100" dist="38100" dir="2700000" algn="tl">
                    <a:srgbClr val="000000">
                      <a:alpha val="43137"/>
                    </a:srgbClr>
                  </a:outerShdw>
                </a:effectLst>
              </a:rPr>
              <a:t> </a:t>
            </a:r>
            <a:r>
              <a:rPr lang="es-ES" sz="2400" dirty="0" err="1" smtClean="0">
                <a:effectLst>
                  <a:outerShdw blurRad="38100" dist="38100" dir="2700000" algn="tl">
                    <a:srgbClr val="000000">
                      <a:alpha val="43137"/>
                    </a:srgbClr>
                  </a:outerShdw>
                </a:effectLst>
              </a:rPr>
              <a:t>Four</a:t>
            </a:r>
            <a:r>
              <a:rPr lang="es-ES" sz="2400" dirty="0" smtClean="0">
                <a:effectLst>
                  <a:outerShdw blurRad="38100" dist="38100" dir="2700000" algn="tl">
                    <a:srgbClr val="000000">
                      <a:alpha val="43137"/>
                    </a:srgbClr>
                  </a:outerShdw>
                </a:effectLst>
              </a:rPr>
              <a:t> y se presentó al programa radiofónico </a:t>
            </a:r>
            <a:r>
              <a:rPr lang="es-ES" sz="2400" dirty="0" err="1" smtClean="0">
                <a:effectLst>
                  <a:outerShdw blurRad="38100" dist="38100" dir="2700000" algn="tl">
                    <a:srgbClr val="000000">
                      <a:alpha val="43137"/>
                    </a:srgbClr>
                  </a:outerShdw>
                </a:effectLst>
              </a:rPr>
              <a:t>Major</a:t>
            </a:r>
            <a:r>
              <a:rPr lang="es-ES" sz="2400" dirty="0" smtClean="0">
                <a:effectLst>
                  <a:outerShdw blurRad="38100" dist="38100" dir="2700000" algn="tl">
                    <a:srgbClr val="000000">
                      <a:alpha val="43137"/>
                    </a:srgbClr>
                  </a:outerShdw>
                </a:effectLst>
              </a:rPr>
              <a:t> </a:t>
            </a:r>
            <a:r>
              <a:rPr lang="es-ES" sz="2400" dirty="0" err="1" smtClean="0">
                <a:effectLst>
                  <a:outerShdw blurRad="38100" dist="38100" dir="2700000" algn="tl">
                    <a:srgbClr val="000000">
                      <a:alpha val="43137"/>
                    </a:srgbClr>
                  </a:outerShdw>
                </a:effectLst>
              </a:rPr>
              <a:t>Bowes</a:t>
            </a:r>
            <a:r>
              <a:rPr lang="es-ES" sz="2400" dirty="0" smtClean="0">
                <a:effectLst>
                  <a:outerShdw blurRad="38100" dist="38100" dir="2700000" algn="tl">
                    <a:srgbClr val="000000">
                      <a:alpha val="43137"/>
                    </a:srgbClr>
                  </a:outerShdw>
                </a:effectLst>
              </a:rPr>
              <a:t> Amateur </a:t>
            </a:r>
            <a:r>
              <a:rPr lang="es-ES" sz="2400" dirty="0" err="1" smtClean="0">
                <a:effectLst>
                  <a:outerShdw blurRad="38100" dist="38100" dir="2700000" algn="tl">
                    <a:srgbClr val="000000">
                      <a:alpha val="43137"/>
                    </a:srgbClr>
                  </a:outerShdw>
                </a:effectLst>
              </a:rPr>
              <a:t>Hours</a:t>
            </a:r>
            <a:r>
              <a:rPr lang="es-ES" sz="2400" dirty="0" smtClean="0">
                <a:effectLst>
                  <a:outerShdw blurRad="38100" dist="38100" dir="2700000" algn="tl">
                    <a:srgbClr val="000000">
                      <a:alpha val="43137"/>
                    </a:srgbClr>
                  </a:outerShdw>
                </a:effectLst>
              </a:rPr>
              <a:t>, lo que le procuró actuaciones en diversos espectáculos radiofónicos. </a:t>
            </a:r>
          </a:p>
          <a:p>
            <a:r>
              <a:rPr lang="es-ES" sz="2400" dirty="0" smtClean="0">
                <a:effectLst>
                  <a:outerShdw blurRad="38100" dist="38100" dir="2700000" algn="tl">
                    <a:srgbClr val="000000">
                      <a:alpha val="43137"/>
                    </a:srgbClr>
                  </a:outerShdw>
                </a:effectLst>
              </a:rPr>
              <a:t>En 1939, el trompetista Harry James lo contrató como cantante de su orquesta, con la que realizó sus primeras grabaciones. Ese mismo año contrajo matrimonio con Nancy Barbato. En 1940 se produjeron dos hechos fundamentales en su trayectoria personal y artística: ingresó en la orquesta de Tommy </a:t>
            </a:r>
            <a:r>
              <a:rPr lang="es-ES" sz="2400" dirty="0" err="1" smtClean="0">
                <a:effectLst>
                  <a:outerShdw blurRad="38100" dist="38100" dir="2700000" algn="tl">
                    <a:srgbClr val="000000">
                      <a:alpha val="43137"/>
                    </a:srgbClr>
                  </a:outerShdw>
                </a:effectLst>
              </a:rPr>
              <a:t>Dorsey</a:t>
            </a:r>
            <a:r>
              <a:rPr lang="es-ES" sz="2400" dirty="0" smtClean="0">
                <a:effectLst>
                  <a:outerShdw blurRad="38100" dist="38100" dir="2700000" algn="tl">
                    <a:srgbClr val="000000">
                      <a:alpha val="43137"/>
                    </a:srgbClr>
                  </a:outerShdw>
                </a:effectLst>
              </a:rPr>
              <a:t>, uno de los conjuntos de swing más populares de Estados Unidos por aquel entonces, y nació su hija Nancy. </a:t>
            </a:r>
          </a:p>
          <a:p>
            <a:endParaRPr lang="es-ES" dirty="0"/>
          </a:p>
        </p:txBody>
      </p:sp>
      <p:sp>
        <p:nvSpPr>
          <p:cNvPr id="7" name="6 Botón de acción: Hacia delante o Siguiente">
            <a:hlinkClick r:id="" action="ppaction://hlinkshowjump?jump=nextslide" highlightClick="1"/>
          </p:cNvPr>
          <p:cNvSpPr/>
          <p:nvPr/>
        </p:nvSpPr>
        <p:spPr>
          <a:xfrm>
            <a:off x="5429256" y="6000768"/>
            <a:ext cx="428628" cy="399474"/>
          </a:xfrm>
          <a:prstGeom prst="actionButtonForwardNext">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Botón de acción: Hacia atrás o Anterior">
            <a:hlinkClick r:id="rId3" action="ppaction://hlinksldjump" highlightClick="1"/>
          </p:cNvPr>
          <p:cNvSpPr/>
          <p:nvPr/>
        </p:nvSpPr>
        <p:spPr>
          <a:xfrm>
            <a:off x="3714744" y="6000768"/>
            <a:ext cx="428628" cy="428628"/>
          </a:xfrm>
          <a:prstGeom prst="actionButtonBackPrevious">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uadroTexto"/>
          <p:cNvSpPr txBox="1"/>
          <p:nvPr/>
        </p:nvSpPr>
        <p:spPr>
          <a:xfrm>
            <a:off x="714380" y="6072206"/>
            <a:ext cx="3028650"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rId3" action="ppaction://hlinksldjump"/>
              </a:rPr>
              <a:t>Volver  al índice  de canciones</a:t>
            </a:r>
            <a:endParaRPr lang="es-ES" b="1" dirty="0">
              <a:effectLst>
                <a:outerShdw blurRad="38100" dist="38100" dir="2700000" algn="tl">
                  <a:srgbClr val="000000">
                    <a:alpha val="43137"/>
                  </a:srgbClr>
                </a:outerShdw>
              </a:effectLst>
            </a:endParaRPr>
          </a:p>
        </p:txBody>
      </p:sp>
      <p:sp>
        <p:nvSpPr>
          <p:cNvPr id="10" name="9 CuadroTexto"/>
          <p:cNvSpPr txBox="1"/>
          <p:nvPr/>
        </p:nvSpPr>
        <p:spPr>
          <a:xfrm>
            <a:off x="5857884" y="6072206"/>
            <a:ext cx="2731517"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 action="ppaction://hlinkshowjump?jump=nextslide"/>
              </a:rPr>
              <a:t>Ir a la siguiente diapositiva</a:t>
            </a:r>
            <a:endParaRPr lang="es-ES" b="1" dirty="0">
              <a:effectLst>
                <a:outerShdw blurRad="38100" dist="38100" dir="2700000" algn="tl">
                  <a:srgbClr val="000000">
                    <a:alpha val="43137"/>
                  </a:srgbClr>
                </a:outerShdw>
              </a:effectLst>
            </a:endParaRPr>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20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2000"/>
                                        <p:tgtEl>
                                          <p:spTgt spid="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Imagen" descr="10461_25850-1992-frank-sinatra-g-d0000847Ec893554ea473.jpg"/>
          <p:cNvPicPr>
            <a:picLocks noChangeAspect="1"/>
          </p:cNvPicPr>
          <p:nvPr/>
        </p:nvPicPr>
        <p:blipFill>
          <a:blip r:embed="rId2"/>
          <a:stretch>
            <a:fillRect/>
          </a:stretch>
        </p:blipFill>
        <p:spPr>
          <a:xfrm rot="20804448">
            <a:off x="216694" y="305051"/>
            <a:ext cx="2919110" cy="2228851"/>
          </a:xfrm>
          <a:prstGeom prst="rect">
            <a:avLst/>
          </a:prstGeom>
          <a:effectLst>
            <a:softEdge rad="63500"/>
          </a:effectLst>
        </p:spPr>
      </p:pic>
      <p:pic>
        <p:nvPicPr>
          <p:cNvPr id="8" name="7 Imagen" descr="sinatra-80-years-my-way-frank-sinatra-80th-bday-abc-c420c.jpg"/>
          <p:cNvPicPr>
            <a:picLocks noChangeAspect="1"/>
          </p:cNvPicPr>
          <p:nvPr/>
        </p:nvPicPr>
        <p:blipFill>
          <a:blip r:embed="rId3"/>
          <a:stretch>
            <a:fillRect/>
          </a:stretch>
        </p:blipFill>
        <p:spPr>
          <a:xfrm>
            <a:off x="2143108" y="3222163"/>
            <a:ext cx="2386018" cy="3635837"/>
          </a:xfrm>
          <a:prstGeom prst="rect">
            <a:avLst/>
          </a:prstGeom>
          <a:effectLst>
            <a:softEdge rad="317500"/>
          </a:effectLst>
        </p:spPr>
      </p:pic>
      <p:pic>
        <p:nvPicPr>
          <p:cNvPr id="9" name="8 Imagen" descr="08-frank-sinatra-083007.jpg"/>
          <p:cNvPicPr>
            <a:picLocks noChangeAspect="1"/>
          </p:cNvPicPr>
          <p:nvPr/>
        </p:nvPicPr>
        <p:blipFill>
          <a:blip r:embed="rId4"/>
          <a:stretch>
            <a:fillRect/>
          </a:stretch>
        </p:blipFill>
        <p:spPr>
          <a:xfrm>
            <a:off x="4643437" y="0"/>
            <a:ext cx="4500563" cy="6858000"/>
          </a:xfrm>
          <a:prstGeom prst="rect">
            <a:avLst/>
          </a:prstGeom>
          <a:effectLst>
            <a:softEdge rad="317500"/>
          </a:effectLst>
        </p:spPr>
      </p:pic>
      <p:sp>
        <p:nvSpPr>
          <p:cNvPr id="7" name="6 Botón de acción: Hacia delante o Siguiente">
            <a:hlinkClick r:id="" action="ppaction://hlinkshowjump?jump=nextslide" highlightClick="1"/>
          </p:cNvPr>
          <p:cNvSpPr/>
          <p:nvPr/>
        </p:nvSpPr>
        <p:spPr>
          <a:xfrm>
            <a:off x="5857884" y="6072206"/>
            <a:ext cx="428628" cy="399474"/>
          </a:xfrm>
          <a:prstGeom prst="actionButtonForwardNext">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Botón de acción: Hacia atrás o Anterior">
            <a:hlinkClick r:id="rId5" action="ppaction://hlinksldjump" highlightClick="1"/>
          </p:cNvPr>
          <p:cNvSpPr/>
          <p:nvPr/>
        </p:nvSpPr>
        <p:spPr>
          <a:xfrm>
            <a:off x="2857488" y="6072206"/>
            <a:ext cx="428628" cy="428628"/>
          </a:xfrm>
          <a:prstGeom prst="actionButtonBackPrevious">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uadroTexto"/>
          <p:cNvSpPr txBox="1"/>
          <p:nvPr/>
        </p:nvSpPr>
        <p:spPr>
          <a:xfrm>
            <a:off x="0" y="6143644"/>
            <a:ext cx="3028650"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rId5" action="ppaction://hlinksldjump"/>
              </a:rPr>
              <a:t>Volver  al índice  de canciones</a:t>
            </a:r>
            <a:endParaRPr lang="es-ES" b="1" dirty="0">
              <a:effectLst>
                <a:outerShdw blurRad="38100" dist="38100" dir="2700000" algn="tl">
                  <a:srgbClr val="000000">
                    <a:alpha val="43137"/>
                  </a:srgbClr>
                </a:outerShdw>
              </a:effectLst>
            </a:endParaRPr>
          </a:p>
        </p:txBody>
      </p:sp>
      <p:sp>
        <p:nvSpPr>
          <p:cNvPr id="12" name="11 CuadroTexto"/>
          <p:cNvSpPr txBox="1"/>
          <p:nvPr/>
        </p:nvSpPr>
        <p:spPr>
          <a:xfrm>
            <a:off x="6286512" y="6143644"/>
            <a:ext cx="2731517"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 action="ppaction://hlinkshowjump?jump=nextslide"/>
              </a:rPr>
              <a:t>Ir a la siguiente diapositiva</a:t>
            </a:r>
            <a:endParaRPr lang="es-ES" b="1" dirty="0">
              <a:effectLst>
                <a:outerShdw blurRad="38100" dist="38100" dir="2700000" algn="tl">
                  <a:srgbClr val="000000">
                    <a:alpha val="43137"/>
                  </a:srgbClr>
                </a:outerShdw>
              </a:effectLst>
            </a:endParaRP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3000" fill="hold"/>
                                        <p:tgtEl>
                                          <p:spTgt spid="9"/>
                                        </p:tgtEl>
                                        <p:attrNameLst>
                                          <p:attrName>ppt_x</p:attrName>
                                        </p:attrNameLst>
                                      </p:cBhvr>
                                      <p:tavLst>
                                        <p:tav tm="0">
                                          <p:val>
                                            <p:strVal val="#ppt_x-.2"/>
                                          </p:val>
                                        </p:tav>
                                        <p:tav tm="100000">
                                          <p:val>
                                            <p:strVal val="#ppt_x"/>
                                          </p:val>
                                        </p:tav>
                                      </p:tavLst>
                                    </p:anim>
                                    <p:anim calcmode="lin" valueType="num">
                                      <p:cBhvr>
                                        <p:cTn id="8" dur="3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9" dur="3000"/>
                                        <p:tgtEl>
                                          <p:spTgt spid="9"/>
                                        </p:tgtEl>
                                      </p:cBhvr>
                                    </p:animEffect>
                                  </p:childTnLst>
                                </p:cTn>
                              </p:par>
                            </p:childTnLst>
                          </p:cTn>
                        </p:par>
                        <p:par>
                          <p:cTn id="10" fill="hold">
                            <p:stCondLst>
                              <p:cond delay="3000"/>
                            </p:stCondLst>
                            <p:childTnLst>
                              <p:par>
                                <p:cTn id="11" presetID="23" presetClass="entr" presetSubtype="16"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2000" fill="hold"/>
                                        <p:tgtEl>
                                          <p:spTgt spid="6"/>
                                        </p:tgtEl>
                                        <p:attrNameLst>
                                          <p:attrName>ppt_w</p:attrName>
                                        </p:attrNameLst>
                                      </p:cBhvr>
                                      <p:tavLst>
                                        <p:tav tm="0">
                                          <p:val>
                                            <p:fltVal val="0"/>
                                          </p:val>
                                        </p:tav>
                                        <p:tav tm="100000">
                                          <p:val>
                                            <p:strVal val="#ppt_w"/>
                                          </p:val>
                                        </p:tav>
                                      </p:tavLst>
                                    </p:anim>
                                    <p:anim calcmode="lin" valueType="num">
                                      <p:cBhvr>
                                        <p:cTn id="14" dur="2000" fill="hold"/>
                                        <p:tgtEl>
                                          <p:spTgt spid="6"/>
                                        </p:tgtEl>
                                        <p:attrNameLst>
                                          <p:attrName>ppt_h</p:attrName>
                                        </p:attrNameLst>
                                      </p:cBhvr>
                                      <p:tavLst>
                                        <p:tav tm="0">
                                          <p:val>
                                            <p:fltVal val="0"/>
                                          </p:val>
                                        </p:tav>
                                        <p:tav tm="100000">
                                          <p:val>
                                            <p:strVal val="#ppt_h"/>
                                          </p:val>
                                        </p:tav>
                                      </p:tavLst>
                                    </p:anim>
                                  </p:childTnLst>
                                </p:cTn>
                              </p:par>
                            </p:childTnLst>
                          </p:cTn>
                        </p:par>
                        <p:par>
                          <p:cTn id="15" fill="hold">
                            <p:stCondLst>
                              <p:cond delay="5000"/>
                            </p:stCondLst>
                            <p:childTnLst>
                              <p:par>
                                <p:cTn id="16" presetID="23" presetClass="entr" presetSubtype="16"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2000" fill="hold"/>
                                        <p:tgtEl>
                                          <p:spTgt spid="8"/>
                                        </p:tgtEl>
                                        <p:attrNameLst>
                                          <p:attrName>ppt_w</p:attrName>
                                        </p:attrNameLst>
                                      </p:cBhvr>
                                      <p:tavLst>
                                        <p:tav tm="0">
                                          <p:val>
                                            <p:fltVal val="0"/>
                                          </p:val>
                                        </p:tav>
                                        <p:tav tm="100000">
                                          <p:val>
                                            <p:strVal val="#ppt_w"/>
                                          </p:val>
                                        </p:tav>
                                      </p:tavLst>
                                    </p:anim>
                                    <p:anim calcmode="lin" valueType="num">
                                      <p:cBhvr>
                                        <p:cTn id="19" dur="2000" fill="hold"/>
                                        <p:tgtEl>
                                          <p:spTgt spid="8"/>
                                        </p:tgtEl>
                                        <p:attrNameLst>
                                          <p:attrName>ppt_h</p:attrName>
                                        </p:attrNameLst>
                                      </p:cBhvr>
                                      <p:tavLst>
                                        <p:tav tm="0">
                                          <p:val>
                                            <p:fltVal val="0"/>
                                          </p:val>
                                        </p:tav>
                                        <p:tav tm="100000">
                                          <p:val>
                                            <p:strVal val="#ppt_h"/>
                                          </p:val>
                                        </p:tav>
                                      </p:tavLst>
                                    </p:anim>
                                  </p:childTnLst>
                                </p:cTn>
                              </p:par>
                            </p:childTnLst>
                          </p:cTn>
                        </p:par>
                        <p:par>
                          <p:cTn id="20" fill="hold">
                            <p:stCondLst>
                              <p:cond delay="7000"/>
                            </p:stCondLst>
                            <p:childTnLst>
                              <p:par>
                                <p:cTn id="21" presetID="10" presetClass="entr" presetSubtype="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2000"/>
                                        <p:tgtEl>
                                          <p:spTgt spid="7"/>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2000"/>
                                        <p:tgtEl>
                                          <p:spTgt spid="10"/>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2000"/>
                                        <p:tgtEl>
                                          <p:spTgt spid="11"/>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11"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Imagen" descr="14-frank-sinatra.jpg"/>
          <p:cNvPicPr>
            <a:picLocks noChangeAspect="1"/>
          </p:cNvPicPr>
          <p:nvPr/>
        </p:nvPicPr>
        <p:blipFill>
          <a:blip r:embed="rId2"/>
          <a:stretch>
            <a:fillRect/>
          </a:stretch>
        </p:blipFill>
        <p:spPr>
          <a:xfrm>
            <a:off x="11875" y="0"/>
            <a:ext cx="9120249" cy="6858000"/>
          </a:xfrm>
          <a:prstGeom prst="rect">
            <a:avLst/>
          </a:prstGeom>
        </p:spPr>
      </p:pic>
      <p:sp>
        <p:nvSpPr>
          <p:cNvPr id="4" name="3 Botón de acción: Hacia delante o Siguiente">
            <a:hlinkClick r:id="" action="ppaction://hlinkshowjump?jump=nextslide" highlightClick="1"/>
          </p:cNvPr>
          <p:cNvSpPr/>
          <p:nvPr/>
        </p:nvSpPr>
        <p:spPr>
          <a:xfrm>
            <a:off x="5857884" y="6072206"/>
            <a:ext cx="428628" cy="399474"/>
          </a:xfrm>
          <a:prstGeom prst="actionButtonForwardNext">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Botón de acción: Hacia atrás o Anterior">
            <a:hlinkClick r:id="rId3" action="ppaction://hlinksldjump" highlightClick="1"/>
          </p:cNvPr>
          <p:cNvSpPr/>
          <p:nvPr/>
        </p:nvSpPr>
        <p:spPr>
          <a:xfrm>
            <a:off x="2857488" y="6072206"/>
            <a:ext cx="428628" cy="428628"/>
          </a:xfrm>
          <a:prstGeom prst="actionButtonBackPrevious">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0" y="6143644"/>
            <a:ext cx="3028650"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rId3" action="ppaction://hlinksldjump"/>
              </a:rPr>
              <a:t>Volver  al índice  de canciones</a:t>
            </a:r>
            <a:endParaRPr lang="es-ES" b="1" dirty="0">
              <a:effectLst>
                <a:outerShdw blurRad="38100" dist="38100" dir="2700000" algn="tl">
                  <a:srgbClr val="000000">
                    <a:alpha val="43137"/>
                  </a:srgbClr>
                </a:outerShdw>
              </a:effectLst>
            </a:endParaRPr>
          </a:p>
        </p:txBody>
      </p:sp>
      <p:sp>
        <p:nvSpPr>
          <p:cNvPr id="8" name="7 CuadroTexto"/>
          <p:cNvSpPr txBox="1"/>
          <p:nvPr/>
        </p:nvSpPr>
        <p:spPr>
          <a:xfrm>
            <a:off x="6286512" y="6143644"/>
            <a:ext cx="2731517"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 action="ppaction://hlinkshowjump?jump=nextslide"/>
              </a:rPr>
              <a:t>Ir a la siguiente diapositiva</a:t>
            </a:r>
            <a:endParaRPr lang="es-ES" b="1" dirty="0">
              <a:effectLst>
                <a:outerShdw blurRad="38100" dist="38100" dir="2700000" algn="tl">
                  <a:srgbClr val="000000">
                    <a:alpha val="43137"/>
                  </a:srgbClr>
                </a:outerShdw>
              </a:effectLst>
            </a:endParaRPr>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3000"/>
                                        <p:tgtEl>
                                          <p:spTgt spid="6"/>
                                        </p:tgtEl>
                                      </p:cBhvr>
                                    </p:animEffect>
                                  </p:childTnLst>
                                </p:cTn>
                              </p:par>
                            </p:childTnLst>
                          </p:cTn>
                        </p:par>
                        <p:par>
                          <p:cTn id="12" fill="hold">
                            <p:stCondLst>
                              <p:cond delay="3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20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285720" y="285728"/>
            <a:ext cx="8572560" cy="6286544"/>
          </a:xfrm>
          <a:prstGeom prst="frame">
            <a:avLst>
              <a:gd name="adj1" fmla="val 2165"/>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785786" y="1214422"/>
            <a:ext cx="7429552" cy="4832092"/>
          </a:xfrm>
          <a:prstGeom prst="rect">
            <a:avLst/>
          </a:prstGeom>
          <a:noFill/>
        </p:spPr>
        <p:txBody>
          <a:bodyPr wrap="square" rtlCol="0">
            <a:spAutoFit/>
          </a:bodyPr>
          <a:lstStyle/>
          <a:p>
            <a:r>
              <a:rPr lang="es-ES" sz="2400" dirty="0" smtClean="0">
                <a:effectLst>
                  <a:outerShdw blurRad="38100" dist="38100" dir="2700000" algn="tl">
                    <a:srgbClr val="000000">
                      <a:alpha val="43137"/>
                    </a:srgbClr>
                  </a:outerShdw>
                </a:effectLst>
              </a:rPr>
              <a:t>Por su destacada personalidad, en 1942 se convirtió en un ídolo de la juventud estadounidense; en 1943 inició su carrera en solitario con la publicación del elepé </a:t>
            </a:r>
            <a:r>
              <a:rPr lang="es-ES" sz="2400" dirty="0" err="1" smtClean="0">
                <a:effectLst>
                  <a:outerShdw blurRad="38100" dist="38100" dir="2700000" algn="tl">
                    <a:srgbClr val="000000">
                      <a:alpha val="43137"/>
                    </a:srgbClr>
                  </a:outerShdw>
                </a:effectLst>
              </a:rPr>
              <a:t>All</a:t>
            </a:r>
            <a:r>
              <a:rPr lang="es-ES" sz="2400" dirty="0" smtClean="0">
                <a:effectLst>
                  <a:outerShdw blurRad="38100" dist="38100" dir="2700000" algn="tl">
                    <a:srgbClr val="000000">
                      <a:alpha val="43137"/>
                    </a:srgbClr>
                  </a:outerShdw>
                </a:effectLst>
              </a:rPr>
              <a:t> </a:t>
            </a:r>
            <a:r>
              <a:rPr lang="es-ES" sz="2400" dirty="0" err="1" smtClean="0">
                <a:effectLst>
                  <a:outerShdw blurRad="38100" dist="38100" dir="2700000" algn="tl">
                    <a:srgbClr val="000000">
                      <a:alpha val="43137"/>
                    </a:srgbClr>
                  </a:outerShdw>
                </a:effectLst>
              </a:rPr>
              <a:t>or</a:t>
            </a:r>
            <a:r>
              <a:rPr lang="es-ES" sz="2400" dirty="0" smtClean="0">
                <a:effectLst>
                  <a:outerShdw blurRad="38100" dist="38100" dir="2700000" algn="tl">
                    <a:srgbClr val="000000">
                      <a:alpha val="43137"/>
                    </a:srgbClr>
                  </a:outerShdw>
                </a:effectLst>
              </a:rPr>
              <a:t> </a:t>
            </a:r>
            <a:r>
              <a:rPr lang="es-ES" sz="2400" dirty="0" err="1" smtClean="0">
                <a:effectLst>
                  <a:outerShdw blurRad="38100" dist="38100" dir="2700000" algn="tl">
                    <a:srgbClr val="000000">
                      <a:alpha val="43137"/>
                    </a:srgbClr>
                  </a:outerShdw>
                </a:effectLst>
              </a:rPr>
              <a:t>nothing</a:t>
            </a:r>
            <a:r>
              <a:rPr lang="es-ES" sz="2400" dirty="0" smtClean="0">
                <a:effectLst>
                  <a:outerShdw blurRad="38100" dist="38100" dir="2700000" algn="tl">
                    <a:srgbClr val="000000">
                      <a:alpha val="43137"/>
                    </a:srgbClr>
                  </a:outerShdw>
                </a:effectLst>
              </a:rPr>
              <a:t> at </a:t>
            </a:r>
            <a:r>
              <a:rPr lang="es-ES" sz="2400" dirty="0" err="1" smtClean="0">
                <a:effectLst>
                  <a:outerShdw blurRad="38100" dist="38100" dir="2700000" algn="tl">
                    <a:srgbClr val="000000">
                      <a:alpha val="43137"/>
                    </a:srgbClr>
                  </a:outerShdw>
                </a:effectLst>
              </a:rPr>
              <a:t>all</a:t>
            </a:r>
            <a:r>
              <a:rPr lang="es-ES" sz="2400" dirty="0" smtClean="0">
                <a:effectLst>
                  <a:outerShdw blurRad="38100" dist="38100" dir="2700000" algn="tl">
                    <a:srgbClr val="000000">
                      <a:alpha val="43137"/>
                    </a:srgbClr>
                  </a:outerShdw>
                </a:effectLst>
              </a:rPr>
              <a:t>, del que logró vender un millón de copias. Con su popularidad en alza, en 1944 debutó en el cine con la película </a:t>
            </a:r>
            <a:r>
              <a:rPr lang="es-ES" sz="2400" dirty="0" err="1" smtClean="0">
                <a:effectLst>
                  <a:outerShdw blurRad="38100" dist="38100" dir="2700000" algn="tl">
                    <a:srgbClr val="000000">
                      <a:alpha val="43137"/>
                    </a:srgbClr>
                  </a:outerShdw>
                </a:effectLst>
              </a:rPr>
              <a:t>Higher</a:t>
            </a:r>
            <a:r>
              <a:rPr lang="es-ES" sz="2400" dirty="0" smtClean="0">
                <a:effectLst>
                  <a:outerShdw blurRad="38100" dist="38100" dir="2700000" algn="tl">
                    <a:srgbClr val="000000">
                      <a:alpha val="43137"/>
                    </a:srgbClr>
                  </a:outerShdw>
                </a:effectLst>
              </a:rPr>
              <a:t> and </a:t>
            </a:r>
            <a:r>
              <a:rPr lang="es-ES" sz="2400" dirty="0" err="1" smtClean="0">
                <a:effectLst>
                  <a:outerShdw blurRad="38100" dist="38100" dir="2700000" algn="tl">
                    <a:srgbClr val="000000">
                      <a:alpha val="43137"/>
                    </a:srgbClr>
                  </a:outerShdw>
                </a:effectLst>
              </a:rPr>
              <a:t>higher</a:t>
            </a:r>
            <a:r>
              <a:rPr lang="es-ES" sz="2400" dirty="0" smtClean="0">
                <a:effectLst>
                  <a:outerShdw blurRad="38100" dist="38100" dir="2700000" algn="tl">
                    <a:srgbClr val="000000">
                      <a:alpha val="43137"/>
                    </a:srgbClr>
                  </a:outerShdw>
                </a:effectLst>
              </a:rPr>
              <a:t>. Ese mismo año nacería su hijo Francis Wayne, y cuatro años después, su segunda hija, Tina. A principios de la década de 1950, una grave afección en las cuerdas vocales hizo temer que el cantante tuviera que abandonar su carrera musical prematuramente; sin embargo, se recuperó sin mayores problemas. </a:t>
            </a:r>
          </a:p>
          <a:p>
            <a:endParaRPr lang="es-ES" dirty="0">
              <a:effectLst>
                <a:outerShdw blurRad="38100" dist="38100" dir="2700000" algn="tl">
                  <a:srgbClr val="000000">
                    <a:alpha val="43137"/>
                  </a:srgbClr>
                </a:outerShdw>
              </a:effectLst>
            </a:endParaRPr>
          </a:p>
        </p:txBody>
      </p:sp>
      <p:sp>
        <p:nvSpPr>
          <p:cNvPr id="7" name="6 Botón de acción: Hacia delante o Siguiente">
            <a:hlinkClick r:id="" action="ppaction://hlinkshowjump?jump=nextslide" highlightClick="1"/>
          </p:cNvPr>
          <p:cNvSpPr/>
          <p:nvPr/>
        </p:nvSpPr>
        <p:spPr>
          <a:xfrm>
            <a:off x="5429256" y="5857892"/>
            <a:ext cx="428628" cy="428628"/>
          </a:xfrm>
          <a:prstGeom prst="actionButtonForwardNext">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Botón de acción: Hacia atrás o Anterior">
            <a:hlinkClick r:id="rId3" action="ppaction://hlinksldjump" highlightClick="1"/>
          </p:cNvPr>
          <p:cNvSpPr/>
          <p:nvPr/>
        </p:nvSpPr>
        <p:spPr>
          <a:xfrm>
            <a:off x="3714744" y="5929330"/>
            <a:ext cx="428628" cy="428628"/>
          </a:xfrm>
          <a:prstGeom prst="actionButtonBackPrevious">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uadroTexto"/>
          <p:cNvSpPr txBox="1"/>
          <p:nvPr/>
        </p:nvSpPr>
        <p:spPr>
          <a:xfrm>
            <a:off x="714380" y="6000768"/>
            <a:ext cx="3028650"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rId3" action="ppaction://hlinksldjump"/>
              </a:rPr>
              <a:t>Volver  al índice  de canciones</a:t>
            </a:r>
            <a:endParaRPr lang="es-ES" b="1" dirty="0">
              <a:effectLst>
                <a:outerShdw blurRad="38100" dist="38100" dir="2700000" algn="tl">
                  <a:srgbClr val="000000">
                    <a:alpha val="43137"/>
                  </a:srgbClr>
                </a:outerShdw>
              </a:effectLst>
            </a:endParaRPr>
          </a:p>
        </p:txBody>
      </p:sp>
      <p:sp>
        <p:nvSpPr>
          <p:cNvPr id="10" name="9 CuadroTexto"/>
          <p:cNvSpPr txBox="1"/>
          <p:nvPr/>
        </p:nvSpPr>
        <p:spPr>
          <a:xfrm>
            <a:off x="5857884" y="5929330"/>
            <a:ext cx="2731517"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 action="ppaction://hlinkshowjump?jump=nextslide"/>
              </a:rPr>
              <a:t>Ir a la siguiente diapositiva</a:t>
            </a:r>
            <a:endParaRPr lang="es-ES" b="1" dirty="0">
              <a:effectLst>
                <a:outerShdw blurRad="38100" dist="38100" dir="2700000" algn="tl">
                  <a:srgbClr val="000000">
                    <a:alpha val="43137"/>
                  </a:srgbClr>
                </a:outerShdw>
              </a:effectLst>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20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2000"/>
                                        <p:tgtEl>
                                          <p:spTgt spid="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Imagen" descr="61WrkVb2OML._SL1098_.jpg"/>
          <p:cNvPicPr>
            <a:picLocks noChangeAspect="1"/>
          </p:cNvPicPr>
          <p:nvPr/>
        </p:nvPicPr>
        <p:blipFill>
          <a:blip r:embed="rId2"/>
          <a:stretch>
            <a:fillRect/>
          </a:stretch>
        </p:blipFill>
        <p:spPr>
          <a:xfrm>
            <a:off x="11875" y="0"/>
            <a:ext cx="9120249" cy="6858000"/>
          </a:xfrm>
          <a:prstGeom prst="rect">
            <a:avLst/>
          </a:prstGeom>
        </p:spPr>
      </p:pic>
      <p:sp>
        <p:nvSpPr>
          <p:cNvPr id="4" name="3 Botón de acción: Hacia delante o Siguiente">
            <a:hlinkClick r:id="" action="ppaction://hlinkshowjump?jump=nextslide" highlightClick="1"/>
          </p:cNvPr>
          <p:cNvSpPr/>
          <p:nvPr/>
        </p:nvSpPr>
        <p:spPr>
          <a:xfrm>
            <a:off x="5857884" y="6072206"/>
            <a:ext cx="428628" cy="399474"/>
          </a:xfrm>
          <a:prstGeom prst="actionButtonForwardNext">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Botón de acción: Hacia atrás o Anterior">
            <a:hlinkClick r:id="rId3" action="ppaction://hlinksldjump" highlightClick="1"/>
          </p:cNvPr>
          <p:cNvSpPr/>
          <p:nvPr/>
        </p:nvSpPr>
        <p:spPr>
          <a:xfrm>
            <a:off x="3000364" y="6072206"/>
            <a:ext cx="428628" cy="428628"/>
          </a:xfrm>
          <a:prstGeom prst="actionButtonBackPrevious">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0" y="6143644"/>
            <a:ext cx="3028650"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rId3" action="ppaction://hlinksldjump"/>
              </a:rPr>
              <a:t>Volver  al índice  de canciones</a:t>
            </a:r>
            <a:endParaRPr lang="es-ES" b="1" dirty="0">
              <a:effectLst>
                <a:outerShdw blurRad="38100" dist="38100" dir="2700000" algn="tl">
                  <a:srgbClr val="000000">
                    <a:alpha val="43137"/>
                  </a:srgbClr>
                </a:outerShdw>
              </a:effectLst>
            </a:endParaRPr>
          </a:p>
        </p:txBody>
      </p:sp>
      <p:sp>
        <p:nvSpPr>
          <p:cNvPr id="8" name="7 CuadroTexto"/>
          <p:cNvSpPr txBox="1"/>
          <p:nvPr/>
        </p:nvSpPr>
        <p:spPr>
          <a:xfrm>
            <a:off x="6286512" y="6143644"/>
            <a:ext cx="2731517"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 action="ppaction://hlinkshowjump?jump=nextslide"/>
              </a:rPr>
              <a:t>Ir a la siguiente diapositiva</a:t>
            </a:r>
            <a:endParaRPr lang="es-ES" b="1" dirty="0">
              <a:effectLst>
                <a:outerShdw blurRad="38100" dist="38100" dir="2700000" algn="tl">
                  <a:srgbClr val="000000">
                    <a:alpha val="43137"/>
                  </a:srgbClr>
                </a:outerShdw>
              </a:effectLst>
            </a:endParaRPr>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arn(outVertical)">
                                      <p:cBhvr>
                                        <p:cTn id="11" dur="3000"/>
                                        <p:tgtEl>
                                          <p:spTgt spid="6"/>
                                        </p:tgtEl>
                                      </p:cBhvr>
                                    </p:animEffect>
                                  </p:childTnLst>
                                </p:cTn>
                              </p:par>
                            </p:childTnLst>
                          </p:cTn>
                        </p:par>
                        <p:par>
                          <p:cTn id="12" fill="hold">
                            <p:stCondLst>
                              <p:cond delay="3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20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285720" y="285728"/>
            <a:ext cx="8572560" cy="6286544"/>
          </a:xfrm>
          <a:prstGeom prst="frame">
            <a:avLst>
              <a:gd name="adj1" fmla="val 2165"/>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6" name="5 CuadroTexto"/>
          <p:cNvSpPr txBox="1"/>
          <p:nvPr/>
        </p:nvSpPr>
        <p:spPr>
          <a:xfrm>
            <a:off x="785786" y="1285860"/>
            <a:ext cx="7572428" cy="4154984"/>
          </a:xfrm>
          <a:prstGeom prst="rect">
            <a:avLst/>
          </a:prstGeom>
          <a:noFill/>
        </p:spPr>
        <p:txBody>
          <a:bodyPr wrap="square" rtlCol="0">
            <a:spAutoFit/>
          </a:bodyPr>
          <a:lstStyle/>
          <a:p>
            <a:r>
              <a:rPr lang="es-ES" sz="2400" dirty="0" smtClean="0">
                <a:effectLst>
                  <a:outerShdw blurRad="38100" dist="38100" dir="2700000" algn="tl">
                    <a:srgbClr val="000000">
                      <a:alpha val="43137"/>
                    </a:srgbClr>
                  </a:outerShdw>
                </a:effectLst>
              </a:rPr>
              <a:t>En 1951 se divorció de Nancy para casarse con la popular actriz  </a:t>
            </a:r>
            <a:r>
              <a:rPr lang="es-ES" sz="2400" dirty="0" err="1" smtClean="0">
                <a:effectLst>
                  <a:outerShdw blurRad="38100" dist="38100" dir="2700000" algn="tl">
                    <a:srgbClr val="000000">
                      <a:alpha val="43137"/>
                    </a:srgbClr>
                  </a:outerShdw>
                </a:effectLst>
              </a:rPr>
              <a:t>Ava</a:t>
            </a:r>
            <a:r>
              <a:rPr lang="es-ES" sz="2400" dirty="0" smtClean="0">
                <a:effectLst>
                  <a:outerShdw blurRad="38100" dist="38100" dir="2700000" algn="tl">
                    <a:srgbClr val="000000">
                      <a:alpha val="43137"/>
                    </a:srgbClr>
                  </a:outerShdw>
                </a:effectLst>
              </a:rPr>
              <a:t>  Gardner. Dos años después, obtuvo un Oscar de Hollywood al mejor actor secundario por su interpretación en el papel de </a:t>
            </a:r>
            <a:r>
              <a:rPr lang="es-ES" sz="2400" dirty="0" err="1" smtClean="0">
                <a:effectLst>
                  <a:outerShdw blurRad="38100" dist="38100" dir="2700000" algn="tl">
                    <a:srgbClr val="000000">
                      <a:alpha val="43137"/>
                    </a:srgbClr>
                  </a:outerShdw>
                </a:effectLst>
              </a:rPr>
              <a:t>Angelo</a:t>
            </a:r>
            <a:r>
              <a:rPr lang="es-ES" sz="2400" dirty="0" smtClean="0">
                <a:effectLst>
                  <a:outerShdw blurRad="38100" dist="38100" dir="2700000" algn="tl">
                    <a:srgbClr val="000000">
                      <a:alpha val="43137"/>
                    </a:srgbClr>
                  </a:outerShdw>
                </a:effectLst>
              </a:rPr>
              <a:t> </a:t>
            </a:r>
            <a:r>
              <a:rPr lang="es-ES" sz="2400" dirty="0" err="1" smtClean="0">
                <a:effectLst>
                  <a:outerShdw blurRad="38100" dist="38100" dir="2700000" algn="tl">
                    <a:srgbClr val="000000">
                      <a:alpha val="43137"/>
                    </a:srgbClr>
                  </a:outerShdw>
                </a:effectLst>
              </a:rPr>
              <a:t>Maggio</a:t>
            </a:r>
            <a:r>
              <a:rPr lang="es-ES" sz="2400" dirty="0" smtClean="0">
                <a:effectLst>
                  <a:outerShdw blurRad="38100" dist="38100" dir="2700000" algn="tl">
                    <a:srgbClr val="000000">
                      <a:alpha val="43137"/>
                    </a:srgbClr>
                  </a:outerShdw>
                </a:effectLst>
              </a:rPr>
              <a:t> en la película De aquí a la eternidad (</a:t>
            </a:r>
            <a:r>
              <a:rPr lang="es-ES" sz="2400" dirty="0" err="1" smtClean="0">
                <a:effectLst>
                  <a:outerShdw blurRad="38100" dist="38100" dir="2700000" algn="tl">
                    <a:srgbClr val="000000">
                      <a:alpha val="43137"/>
                    </a:srgbClr>
                  </a:outerShdw>
                </a:effectLst>
              </a:rPr>
              <a:t>From</a:t>
            </a:r>
            <a:r>
              <a:rPr lang="es-ES" sz="2400" dirty="0" smtClean="0">
                <a:effectLst>
                  <a:outerShdw blurRad="38100" dist="38100" dir="2700000" algn="tl">
                    <a:srgbClr val="000000">
                      <a:alpha val="43137"/>
                    </a:srgbClr>
                  </a:outerShdw>
                </a:effectLst>
              </a:rPr>
              <a:t> </a:t>
            </a:r>
            <a:r>
              <a:rPr lang="es-ES" sz="2400" dirty="0" err="1" smtClean="0">
                <a:effectLst>
                  <a:outerShdw blurRad="38100" dist="38100" dir="2700000" algn="tl">
                    <a:srgbClr val="000000">
                      <a:alpha val="43137"/>
                    </a:srgbClr>
                  </a:outerShdw>
                </a:effectLst>
              </a:rPr>
              <a:t>here</a:t>
            </a:r>
            <a:r>
              <a:rPr lang="es-ES" sz="2400" dirty="0" smtClean="0">
                <a:effectLst>
                  <a:outerShdw blurRad="38100" dist="38100" dir="2700000" algn="tl">
                    <a:srgbClr val="000000">
                      <a:alpha val="43137"/>
                    </a:srgbClr>
                  </a:outerShdw>
                </a:effectLst>
              </a:rPr>
              <a:t> </a:t>
            </a:r>
            <a:r>
              <a:rPr lang="es-ES" sz="2400" dirty="0" err="1" smtClean="0">
                <a:effectLst>
                  <a:outerShdw blurRad="38100" dist="38100" dir="2700000" algn="tl">
                    <a:srgbClr val="000000">
                      <a:alpha val="43137"/>
                    </a:srgbClr>
                  </a:outerShdw>
                </a:effectLst>
              </a:rPr>
              <a:t>to</a:t>
            </a:r>
            <a:r>
              <a:rPr lang="es-ES" sz="2400" dirty="0" smtClean="0">
                <a:effectLst>
                  <a:outerShdw blurRad="38100" dist="38100" dir="2700000" algn="tl">
                    <a:srgbClr val="000000">
                      <a:alpha val="43137"/>
                    </a:srgbClr>
                  </a:outerShdw>
                </a:effectLst>
              </a:rPr>
              <a:t> </a:t>
            </a:r>
            <a:r>
              <a:rPr lang="es-ES" sz="2400" dirty="0" err="1" smtClean="0">
                <a:effectLst>
                  <a:outerShdw blurRad="38100" dist="38100" dir="2700000" algn="tl">
                    <a:srgbClr val="000000">
                      <a:alpha val="43137"/>
                    </a:srgbClr>
                  </a:outerShdw>
                </a:effectLst>
              </a:rPr>
              <a:t>eternity</a:t>
            </a:r>
            <a:r>
              <a:rPr lang="es-ES" sz="2400" dirty="0" smtClean="0">
                <a:effectLst>
                  <a:outerShdw blurRad="38100" dist="38100" dir="2700000" algn="tl">
                    <a:srgbClr val="000000">
                      <a:alpha val="43137"/>
                    </a:srgbClr>
                  </a:outerShdw>
                </a:effectLst>
              </a:rPr>
              <a:t>). Ese mismo año se separó de </a:t>
            </a:r>
            <a:r>
              <a:rPr lang="es-ES" sz="2400" dirty="0" err="1" smtClean="0">
                <a:effectLst>
                  <a:outerShdw blurRad="38100" dist="38100" dir="2700000" algn="tl">
                    <a:srgbClr val="000000">
                      <a:alpha val="43137"/>
                    </a:srgbClr>
                  </a:outerShdw>
                </a:effectLst>
              </a:rPr>
              <a:t>Ava</a:t>
            </a:r>
            <a:r>
              <a:rPr lang="es-ES" sz="2400" dirty="0" smtClean="0">
                <a:effectLst>
                  <a:outerShdw blurRad="38100" dist="38100" dir="2700000" algn="tl">
                    <a:srgbClr val="000000">
                      <a:alpha val="43137"/>
                    </a:srgbClr>
                  </a:outerShdw>
                </a:effectLst>
              </a:rPr>
              <a:t> Gardner. En 1955 retomó su carrera musical con el disco In </a:t>
            </a:r>
            <a:r>
              <a:rPr lang="es-ES" sz="2400" dirty="0" err="1" smtClean="0">
                <a:effectLst>
                  <a:outerShdw blurRad="38100" dist="38100" dir="2700000" algn="tl">
                    <a:srgbClr val="000000">
                      <a:alpha val="43137"/>
                    </a:srgbClr>
                  </a:outerShdw>
                </a:effectLst>
              </a:rPr>
              <a:t>the</a:t>
            </a:r>
            <a:r>
              <a:rPr lang="es-ES" sz="2400" dirty="0" smtClean="0">
                <a:effectLst>
                  <a:outerShdw blurRad="38100" dist="38100" dir="2700000" algn="tl">
                    <a:srgbClr val="000000">
                      <a:alpha val="43137"/>
                    </a:srgbClr>
                  </a:outerShdw>
                </a:effectLst>
              </a:rPr>
              <a:t> </a:t>
            </a:r>
            <a:r>
              <a:rPr lang="es-ES" sz="2400" dirty="0" err="1" smtClean="0">
                <a:effectLst>
                  <a:outerShdw blurRad="38100" dist="38100" dir="2700000" algn="tl">
                    <a:srgbClr val="000000">
                      <a:alpha val="43137"/>
                    </a:srgbClr>
                  </a:outerShdw>
                </a:effectLst>
              </a:rPr>
              <a:t>wee</a:t>
            </a:r>
            <a:r>
              <a:rPr lang="es-ES" sz="2400" dirty="0" smtClean="0">
                <a:effectLst>
                  <a:outerShdw blurRad="38100" dist="38100" dir="2700000" algn="tl">
                    <a:srgbClr val="000000">
                      <a:alpha val="43137"/>
                    </a:srgbClr>
                  </a:outerShdw>
                </a:effectLst>
              </a:rPr>
              <a:t> </a:t>
            </a:r>
            <a:r>
              <a:rPr lang="es-ES" sz="2400" dirty="0" err="1" smtClean="0">
                <a:effectLst>
                  <a:outerShdw blurRad="38100" dist="38100" dir="2700000" algn="tl">
                    <a:srgbClr val="000000">
                      <a:alpha val="43137"/>
                    </a:srgbClr>
                  </a:outerShdw>
                </a:effectLst>
              </a:rPr>
              <a:t>small</a:t>
            </a:r>
            <a:r>
              <a:rPr lang="es-ES" sz="2400" dirty="0" smtClean="0">
                <a:effectLst>
                  <a:outerShdw blurRad="38100" dist="38100" dir="2700000" algn="tl">
                    <a:srgbClr val="000000">
                      <a:alpha val="43137"/>
                    </a:srgbClr>
                  </a:outerShdw>
                </a:effectLst>
              </a:rPr>
              <a:t> </a:t>
            </a:r>
            <a:r>
              <a:rPr lang="es-ES" sz="2400" dirty="0" err="1" smtClean="0">
                <a:effectLst>
                  <a:outerShdw blurRad="38100" dist="38100" dir="2700000" algn="tl">
                    <a:srgbClr val="000000">
                      <a:alpha val="43137"/>
                    </a:srgbClr>
                  </a:outerShdw>
                </a:effectLst>
              </a:rPr>
              <a:t>hours</a:t>
            </a:r>
            <a:r>
              <a:rPr lang="es-ES" sz="2400" dirty="0" smtClean="0">
                <a:effectLst>
                  <a:outerShdw blurRad="38100" dist="38100" dir="2700000" algn="tl">
                    <a:srgbClr val="000000">
                      <a:alpha val="43137"/>
                    </a:srgbClr>
                  </a:outerShdw>
                </a:effectLst>
              </a:rPr>
              <a:t>, que llegó a situarse en el segundo lugar de las listas de éxitos estadounidenses, mientras en el apartado cinematográfico fue propuesto para el Oscar al mejor actor por su actuación en el filme El hombre del brazo de oro (</a:t>
            </a:r>
            <a:r>
              <a:rPr lang="es-ES" sz="2400" dirty="0" err="1" smtClean="0">
                <a:effectLst>
                  <a:outerShdw blurRad="38100" dist="38100" dir="2700000" algn="tl">
                    <a:srgbClr val="000000">
                      <a:alpha val="43137"/>
                    </a:srgbClr>
                  </a:outerShdw>
                </a:effectLst>
              </a:rPr>
              <a:t>The</a:t>
            </a:r>
            <a:r>
              <a:rPr lang="es-ES" sz="2400" dirty="0" smtClean="0">
                <a:effectLst>
                  <a:outerShdw blurRad="38100" dist="38100" dir="2700000" algn="tl">
                    <a:srgbClr val="000000">
                      <a:alpha val="43137"/>
                    </a:srgbClr>
                  </a:outerShdw>
                </a:effectLst>
              </a:rPr>
              <a:t> </a:t>
            </a:r>
            <a:r>
              <a:rPr lang="es-ES" sz="2400" dirty="0" err="1" smtClean="0">
                <a:effectLst>
                  <a:outerShdw blurRad="38100" dist="38100" dir="2700000" algn="tl">
                    <a:srgbClr val="000000">
                      <a:alpha val="43137"/>
                    </a:srgbClr>
                  </a:outerShdw>
                </a:effectLst>
              </a:rPr>
              <a:t>man</a:t>
            </a:r>
            <a:r>
              <a:rPr lang="es-ES" sz="2400" dirty="0" smtClean="0">
                <a:effectLst>
                  <a:outerShdw blurRad="38100" dist="38100" dir="2700000" algn="tl">
                    <a:srgbClr val="000000">
                      <a:alpha val="43137"/>
                    </a:srgbClr>
                  </a:outerShdw>
                </a:effectLst>
              </a:rPr>
              <a:t> </a:t>
            </a:r>
            <a:r>
              <a:rPr lang="es-ES" sz="2400" dirty="0" err="1" smtClean="0">
                <a:effectLst>
                  <a:outerShdw blurRad="38100" dist="38100" dir="2700000" algn="tl">
                    <a:srgbClr val="000000">
                      <a:alpha val="43137"/>
                    </a:srgbClr>
                  </a:outerShdw>
                </a:effectLst>
              </a:rPr>
              <a:t>with</a:t>
            </a:r>
            <a:r>
              <a:rPr lang="es-ES" sz="2400" dirty="0" smtClean="0">
                <a:effectLst>
                  <a:outerShdw blurRad="38100" dist="38100" dir="2700000" algn="tl">
                    <a:srgbClr val="000000">
                      <a:alpha val="43137"/>
                    </a:srgbClr>
                  </a:outerShdw>
                </a:effectLst>
              </a:rPr>
              <a:t> </a:t>
            </a:r>
            <a:r>
              <a:rPr lang="es-ES" sz="2400" dirty="0" err="1" smtClean="0">
                <a:effectLst>
                  <a:outerShdw blurRad="38100" dist="38100" dir="2700000" algn="tl">
                    <a:srgbClr val="000000">
                      <a:alpha val="43137"/>
                    </a:srgbClr>
                  </a:outerShdw>
                </a:effectLst>
              </a:rPr>
              <a:t>the</a:t>
            </a:r>
            <a:r>
              <a:rPr lang="es-ES" sz="2400" dirty="0" smtClean="0">
                <a:effectLst>
                  <a:outerShdw blurRad="38100" dist="38100" dir="2700000" algn="tl">
                    <a:srgbClr val="000000">
                      <a:alpha val="43137"/>
                    </a:srgbClr>
                  </a:outerShdw>
                </a:effectLst>
              </a:rPr>
              <a:t> </a:t>
            </a:r>
            <a:r>
              <a:rPr lang="es-ES" sz="2400" dirty="0" err="1" smtClean="0">
                <a:effectLst>
                  <a:outerShdw blurRad="38100" dist="38100" dir="2700000" algn="tl">
                    <a:srgbClr val="000000">
                      <a:alpha val="43137"/>
                    </a:srgbClr>
                  </a:outerShdw>
                </a:effectLst>
              </a:rPr>
              <a:t>golden</a:t>
            </a:r>
            <a:r>
              <a:rPr lang="es-ES" sz="2400" dirty="0" smtClean="0">
                <a:effectLst>
                  <a:outerShdw blurRad="38100" dist="38100" dir="2700000" algn="tl">
                    <a:srgbClr val="000000">
                      <a:alpha val="43137"/>
                    </a:srgbClr>
                  </a:outerShdw>
                </a:effectLst>
              </a:rPr>
              <a:t> </a:t>
            </a:r>
            <a:r>
              <a:rPr lang="es-ES" sz="2400" dirty="0" err="1" smtClean="0">
                <a:effectLst>
                  <a:outerShdw blurRad="38100" dist="38100" dir="2700000" algn="tl">
                    <a:srgbClr val="000000">
                      <a:alpha val="43137"/>
                    </a:srgbClr>
                  </a:outerShdw>
                </a:effectLst>
              </a:rPr>
              <a:t>arm</a:t>
            </a:r>
            <a:r>
              <a:rPr lang="es-ES" sz="2400" dirty="0" smtClean="0">
                <a:effectLst>
                  <a:outerShdw blurRad="38100" dist="38100" dir="2700000" algn="tl">
                    <a:srgbClr val="000000">
                      <a:alpha val="43137"/>
                    </a:srgbClr>
                  </a:outerShdw>
                </a:effectLst>
              </a:rPr>
              <a:t>). </a:t>
            </a:r>
          </a:p>
        </p:txBody>
      </p:sp>
      <p:sp>
        <p:nvSpPr>
          <p:cNvPr id="7" name="6 Botón de acción: Hacia delante o Siguiente">
            <a:hlinkClick r:id="" action="ppaction://hlinkshowjump?jump=nextslide" highlightClick="1"/>
          </p:cNvPr>
          <p:cNvSpPr/>
          <p:nvPr/>
        </p:nvSpPr>
        <p:spPr>
          <a:xfrm>
            <a:off x="5429256" y="5929330"/>
            <a:ext cx="428628" cy="399474"/>
          </a:xfrm>
          <a:prstGeom prst="actionButtonForwardNext">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Botón de acción: Hacia atrás o Anterior">
            <a:hlinkClick r:id="rId3" action="ppaction://hlinksldjump" highlightClick="1"/>
          </p:cNvPr>
          <p:cNvSpPr/>
          <p:nvPr/>
        </p:nvSpPr>
        <p:spPr>
          <a:xfrm>
            <a:off x="3286116" y="5929330"/>
            <a:ext cx="428628" cy="428628"/>
          </a:xfrm>
          <a:prstGeom prst="actionButtonBackPrevious">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uadroTexto"/>
          <p:cNvSpPr txBox="1"/>
          <p:nvPr/>
        </p:nvSpPr>
        <p:spPr>
          <a:xfrm>
            <a:off x="428628" y="6000768"/>
            <a:ext cx="3028650"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rId3" action="ppaction://hlinksldjump"/>
              </a:rPr>
              <a:t>Volver  al índice  de canciones</a:t>
            </a:r>
            <a:endParaRPr lang="es-ES" b="1" dirty="0">
              <a:effectLst>
                <a:outerShdw blurRad="38100" dist="38100" dir="2700000" algn="tl">
                  <a:srgbClr val="000000">
                    <a:alpha val="43137"/>
                  </a:srgbClr>
                </a:outerShdw>
              </a:effectLst>
            </a:endParaRPr>
          </a:p>
        </p:txBody>
      </p:sp>
      <p:sp>
        <p:nvSpPr>
          <p:cNvPr id="10" name="9 CuadroTexto"/>
          <p:cNvSpPr txBox="1"/>
          <p:nvPr/>
        </p:nvSpPr>
        <p:spPr>
          <a:xfrm>
            <a:off x="5857884" y="6072206"/>
            <a:ext cx="2731517"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 action="ppaction://hlinkshowjump?jump=nextslide"/>
              </a:rPr>
              <a:t>Ir a la siguiente diapositiva</a:t>
            </a:r>
            <a:endParaRPr lang="es-ES" b="1" dirty="0">
              <a:effectLst>
                <a:outerShdw blurRad="38100" dist="38100" dir="2700000" algn="tl">
                  <a:srgbClr val="000000">
                    <a:alpha val="43137"/>
                  </a:srgbClr>
                </a:outerShdw>
              </a:effectLst>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20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2000"/>
                                        <p:tgtEl>
                                          <p:spTgt spid="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Imagen" descr="380115.jpg_big.jpg"/>
          <p:cNvPicPr>
            <a:picLocks noChangeAspect="1"/>
          </p:cNvPicPr>
          <p:nvPr/>
        </p:nvPicPr>
        <p:blipFill>
          <a:blip r:embed="rId2"/>
          <a:stretch>
            <a:fillRect/>
          </a:stretch>
        </p:blipFill>
        <p:spPr>
          <a:xfrm>
            <a:off x="0" y="0"/>
            <a:ext cx="9144000" cy="6858000"/>
          </a:xfrm>
          <a:prstGeom prst="rect">
            <a:avLst/>
          </a:prstGeom>
        </p:spPr>
      </p:pic>
      <p:sp>
        <p:nvSpPr>
          <p:cNvPr id="4" name="3 Botón de acción: Hacia delante o Siguiente">
            <a:hlinkClick r:id="" action="ppaction://hlinkshowjump?jump=nextslide" highlightClick="1"/>
          </p:cNvPr>
          <p:cNvSpPr/>
          <p:nvPr/>
        </p:nvSpPr>
        <p:spPr>
          <a:xfrm>
            <a:off x="5857884" y="6072206"/>
            <a:ext cx="428628" cy="399474"/>
          </a:xfrm>
          <a:prstGeom prst="actionButtonForwardNext">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Botón de acción: Hacia atrás o Anterior">
            <a:hlinkClick r:id="rId3" action="ppaction://hlinksldjump" highlightClick="1"/>
          </p:cNvPr>
          <p:cNvSpPr/>
          <p:nvPr/>
        </p:nvSpPr>
        <p:spPr>
          <a:xfrm>
            <a:off x="2928926" y="6072206"/>
            <a:ext cx="428628" cy="428628"/>
          </a:xfrm>
          <a:prstGeom prst="actionButtonBackPrevious">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0" y="6143644"/>
            <a:ext cx="3028650"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rId3" action="ppaction://hlinksldjump"/>
              </a:rPr>
              <a:t>Volver  al índice  de canciones</a:t>
            </a:r>
            <a:endParaRPr lang="es-ES" b="1" dirty="0">
              <a:effectLst>
                <a:outerShdw blurRad="38100" dist="38100" dir="2700000" algn="tl">
                  <a:srgbClr val="000000">
                    <a:alpha val="43137"/>
                  </a:srgbClr>
                </a:outerShdw>
              </a:effectLst>
            </a:endParaRPr>
          </a:p>
        </p:txBody>
      </p:sp>
      <p:sp>
        <p:nvSpPr>
          <p:cNvPr id="8" name="7 CuadroTexto"/>
          <p:cNvSpPr txBox="1"/>
          <p:nvPr/>
        </p:nvSpPr>
        <p:spPr>
          <a:xfrm>
            <a:off x="6286512" y="6143644"/>
            <a:ext cx="2731517"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 action="ppaction://hlinkshowjump?jump=nextslide"/>
              </a:rPr>
              <a:t>Ir a la siguiente diapositiva</a:t>
            </a:r>
            <a:endParaRPr lang="es-ES" b="1" dirty="0">
              <a:effectLst>
                <a:outerShdw blurRad="38100" dist="38100" dir="2700000" algn="tl">
                  <a:srgbClr val="000000">
                    <a:alpha val="43137"/>
                  </a:srgbClr>
                </a:outerShdw>
              </a:effectLst>
            </a:endParaRPr>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diamond(out)">
                                      <p:cBhvr>
                                        <p:cTn id="11" dur="3000"/>
                                        <p:tgtEl>
                                          <p:spTgt spid="6"/>
                                        </p:tgtEl>
                                      </p:cBhvr>
                                    </p:animEffect>
                                  </p:childTnLst>
                                </p:cTn>
                              </p:par>
                            </p:childTnLst>
                          </p:cTn>
                        </p:par>
                        <p:par>
                          <p:cTn id="12" fill="hold">
                            <p:stCondLst>
                              <p:cond delay="3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20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Imagen" descr="000824108-504679.jpg"/>
          <p:cNvPicPr>
            <a:picLocks noChangeAspect="1"/>
          </p:cNvPicPr>
          <p:nvPr/>
        </p:nvPicPr>
        <p:blipFill>
          <a:blip r:embed="rId2"/>
          <a:stretch>
            <a:fillRect/>
          </a:stretch>
        </p:blipFill>
        <p:spPr>
          <a:xfrm>
            <a:off x="0" y="0"/>
            <a:ext cx="9144000" cy="6858000"/>
          </a:xfrm>
          <a:prstGeom prst="rect">
            <a:avLst/>
          </a:prstGeom>
        </p:spPr>
      </p:pic>
      <p:sp>
        <p:nvSpPr>
          <p:cNvPr id="4" name="3 Botón de acción: Hacia delante o Siguiente">
            <a:hlinkClick r:id="" action="ppaction://hlinkshowjump?jump=nextslide" highlightClick="1"/>
          </p:cNvPr>
          <p:cNvSpPr/>
          <p:nvPr/>
        </p:nvSpPr>
        <p:spPr>
          <a:xfrm>
            <a:off x="5857884" y="6072206"/>
            <a:ext cx="428628" cy="399474"/>
          </a:xfrm>
          <a:prstGeom prst="actionButtonForwardNext">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Botón de acción: Hacia atrás o Anterior">
            <a:hlinkClick r:id="rId3" action="ppaction://hlinksldjump" highlightClick="1"/>
          </p:cNvPr>
          <p:cNvSpPr/>
          <p:nvPr/>
        </p:nvSpPr>
        <p:spPr>
          <a:xfrm>
            <a:off x="2857488" y="6072206"/>
            <a:ext cx="428628" cy="428628"/>
          </a:xfrm>
          <a:prstGeom prst="actionButtonBackPrevious">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0" y="6143644"/>
            <a:ext cx="3028650"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rId3" action="ppaction://hlinksldjump"/>
              </a:rPr>
              <a:t>Volver  al índice  de canciones</a:t>
            </a:r>
            <a:endParaRPr lang="es-ES" b="1" dirty="0">
              <a:effectLst>
                <a:outerShdw blurRad="38100" dist="38100" dir="2700000" algn="tl">
                  <a:srgbClr val="000000">
                    <a:alpha val="43137"/>
                  </a:srgbClr>
                </a:outerShdw>
              </a:effectLst>
            </a:endParaRPr>
          </a:p>
        </p:txBody>
      </p:sp>
      <p:sp>
        <p:nvSpPr>
          <p:cNvPr id="8" name="7 CuadroTexto"/>
          <p:cNvSpPr txBox="1"/>
          <p:nvPr/>
        </p:nvSpPr>
        <p:spPr>
          <a:xfrm>
            <a:off x="6286512" y="6143644"/>
            <a:ext cx="2731517"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 action="ppaction://hlinkshowjump?jump=nextslide"/>
              </a:rPr>
              <a:t>Ir a la siguiente diapositiva</a:t>
            </a:r>
            <a:endParaRPr lang="es-ES" b="1" dirty="0">
              <a:effectLst>
                <a:outerShdw blurRad="38100" dist="38100" dir="2700000" algn="tl">
                  <a:srgbClr val="000000">
                    <a:alpha val="43137"/>
                  </a:srgbClr>
                </a:outerShdw>
              </a:effectLst>
            </a:endParaRPr>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fltVal val="0"/>
                                          </p:val>
                                        </p:tav>
                                        <p:tav tm="100000">
                                          <p:val>
                                            <p:strVal val="#ppt_w"/>
                                          </p:val>
                                        </p:tav>
                                      </p:tavLst>
                                    </p:anim>
                                    <p:anim calcmode="lin" valueType="num">
                                      <p:cBhvr>
                                        <p:cTn id="8" dur="3000" fill="hold"/>
                                        <p:tgtEl>
                                          <p:spTgt spid="6"/>
                                        </p:tgtEl>
                                        <p:attrNameLst>
                                          <p:attrName>ppt_h</p:attrName>
                                        </p:attrNameLst>
                                      </p:cBhvr>
                                      <p:tavLst>
                                        <p:tav tm="0">
                                          <p:val>
                                            <p:fltVal val="0"/>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ircle(out)">
                                      <p:cBhvr>
                                        <p:cTn id="11" dur="3000"/>
                                        <p:tgtEl>
                                          <p:spTgt spid="6"/>
                                        </p:tgtEl>
                                      </p:cBhvr>
                                    </p:animEffect>
                                  </p:childTnLst>
                                </p:cTn>
                              </p:par>
                            </p:childTnLst>
                          </p:cTn>
                        </p:par>
                        <p:par>
                          <p:cTn id="12" fill="hold">
                            <p:stCondLst>
                              <p:cond delay="3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20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285720" y="285728"/>
            <a:ext cx="8572560" cy="6286544"/>
          </a:xfrm>
          <a:prstGeom prst="frame">
            <a:avLst>
              <a:gd name="adj1" fmla="val 2165"/>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428596" y="428604"/>
            <a:ext cx="8143932" cy="5632311"/>
          </a:xfrm>
          <a:prstGeom prst="rect">
            <a:avLst/>
          </a:prstGeom>
          <a:noFill/>
        </p:spPr>
        <p:txBody>
          <a:bodyPr wrap="square" rtlCol="0">
            <a:spAutoFit/>
          </a:bodyPr>
          <a:lstStyle/>
          <a:p>
            <a:r>
              <a:rPr lang="es-ES" sz="2400" dirty="0" smtClean="0">
                <a:effectLst>
                  <a:outerShdw blurRad="38100" dist="38100" dir="2700000" algn="tl">
                    <a:srgbClr val="000000">
                      <a:alpha val="43137"/>
                    </a:srgbClr>
                  </a:outerShdw>
                </a:effectLst>
              </a:rPr>
              <a:t>El disco </a:t>
            </a:r>
            <a:r>
              <a:rPr lang="es-ES" sz="2400" dirty="0" err="1" smtClean="0">
                <a:effectLst>
                  <a:outerShdw blurRad="38100" dist="38100" dir="2700000" algn="tl">
                    <a:srgbClr val="000000">
                      <a:alpha val="43137"/>
                    </a:srgbClr>
                  </a:outerShdw>
                </a:effectLst>
              </a:rPr>
              <a:t>Songs</a:t>
            </a:r>
            <a:r>
              <a:rPr lang="es-ES" sz="2400" dirty="0" smtClean="0">
                <a:effectLst>
                  <a:outerShdw blurRad="38100" dist="38100" dir="2700000" algn="tl">
                    <a:srgbClr val="000000">
                      <a:alpha val="43137"/>
                    </a:srgbClr>
                  </a:outerShdw>
                </a:effectLst>
              </a:rPr>
              <a:t> </a:t>
            </a:r>
            <a:r>
              <a:rPr lang="es-ES" sz="2400" dirty="0" err="1" smtClean="0">
                <a:effectLst>
                  <a:outerShdw blurRad="38100" dist="38100" dir="2700000" algn="tl">
                    <a:srgbClr val="000000">
                      <a:alpha val="43137"/>
                    </a:srgbClr>
                  </a:outerShdw>
                </a:effectLst>
              </a:rPr>
              <a:t>for</a:t>
            </a:r>
            <a:r>
              <a:rPr lang="es-ES" sz="2400" dirty="0" smtClean="0">
                <a:effectLst>
                  <a:outerShdw blurRad="38100" dist="38100" dir="2700000" algn="tl">
                    <a:srgbClr val="000000">
                      <a:alpha val="43137"/>
                    </a:srgbClr>
                  </a:outerShdw>
                </a:effectLst>
              </a:rPr>
              <a:t> </a:t>
            </a:r>
            <a:r>
              <a:rPr lang="es-ES" sz="2400" dirty="0" err="1" smtClean="0">
                <a:effectLst>
                  <a:outerShdw blurRad="38100" dist="38100" dir="2700000" algn="tl">
                    <a:srgbClr val="000000">
                      <a:alpha val="43137"/>
                    </a:srgbClr>
                  </a:outerShdw>
                </a:effectLst>
              </a:rPr>
              <a:t>swingin</a:t>
            </a:r>
            <a:r>
              <a:rPr lang="es-ES" sz="2400" dirty="0" smtClean="0">
                <a:effectLst>
                  <a:outerShdw blurRad="38100" dist="38100" dir="2700000" algn="tl">
                    <a:srgbClr val="000000">
                      <a:alpha val="43137"/>
                    </a:srgbClr>
                  </a:outerShdw>
                </a:effectLst>
              </a:rPr>
              <a:t>' </a:t>
            </a:r>
            <a:r>
              <a:rPr lang="es-ES" sz="2400" dirty="0" err="1" smtClean="0">
                <a:effectLst>
                  <a:outerShdw blurRad="38100" dist="38100" dir="2700000" algn="tl">
                    <a:srgbClr val="000000">
                      <a:alpha val="43137"/>
                    </a:srgbClr>
                  </a:outerShdw>
                </a:effectLst>
              </a:rPr>
              <a:t>lovers</a:t>
            </a:r>
            <a:r>
              <a:rPr lang="es-ES" sz="2400" dirty="0" smtClean="0">
                <a:effectLst>
                  <a:outerShdw blurRad="38100" dist="38100" dir="2700000" algn="tl">
                    <a:srgbClr val="000000">
                      <a:alpha val="43137"/>
                    </a:srgbClr>
                  </a:outerShdw>
                </a:effectLst>
              </a:rPr>
              <a:t> apareció en 1956, y alcanzó así mismo el número dos en las listas del país, en las que permaneció durante 66 semanas. Al año siguiente, en 1957, obtuvo por fin el divorcio de </a:t>
            </a:r>
            <a:r>
              <a:rPr lang="es-ES" sz="2400" dirty="0" err="1" smtClean="0">
                <a:effectLst>
                  <a:outerShdw blurRad="38100" dist="38100" dir="2700000" algn="tl">
                    <a:srgbClr val="000000">
                      <a:alpha val="43137"/>
                    </a:srgbClr>
                  </a:outerShdw>
                </a:effectLst>
              </a:rPr>
              <a:t>Ava</a:t>
            </a:r>
            <a:r>
              <a:rPr lang="es-ES" sz="2400" dirty="0" smtClean="0">
                <a:effectLst>
                  <a:outerShdw blurRad="38100" dist="38100" dir="2700000" algn="tl">
                    <a:srgbClr val="000000">
                      <a:alpha val="43137"/>
                    </a:srgbClr>
                  </a:outerShdw>
                </a:effectLst>
              </a:rPr>
              <a:t> Gardner, y un año más tarde publicó el elepé Come </a:t>
            </a:r>
            <a:r>
              <a:rPr lang="es-ES" sz="2400" dirty="0" err="1" smtClean="0">
                <a:effectLst>
                  <a:outerShdw blurRad="38100" dist="38100" dir="2700000" algn="tl">
                    <a:srgbClr val="000000">
                      <a:alpha val="43137"/>
                    </a:srgbClr>
                  </a:outerShdw>
                </a:effectLst>
              </a:rPr>
              <a:t>fly</a:t>
            </a:r>
            <a:r>
              <a:rPr lang="es-ES" sz="2400" dirty="0" smtClean="0">
                <a:effectLst>
                  <a:outerShdw blurRad="38100" dist="38100" dir="2700000" algn="tl">
                    <a:srgbClr val="000000">
                      <a:alpha val="43137"/>
                    </a:srgbClr>
                  </a:outerShdw>
                </a:effectLst>
              </a:rPr>
              <a:t> </a:t>
            </a:r>
            <a:r>
              <a:rPr lang="es-ES" sz="2400" dirty="0" err="1" smtClean="0">
                <a:effectLst>
                  <a:outerShdw blurRad="38100" dist="38100" dir="2700000" algn="tl">
                    <a:srgbClr val="000000">
                      <a:alpha val="43137"/>
                    </a:srgbClr>
                  </a:outerShdw>
                </a:effectLst>
              </a:rPr>
              <a:t>to</a:t>
            </a:r>
            <a:r>
              <a:rPr lang="es-ES" sz="2400" dirty="0" smtClean="0">
                <a:effectLst>
                  <a:outerShdw blurRad="38100" dist="38100" dir="2700000" algn="tl">
                    <a:srgbClr val="000000">
                      <a:alpha val="43137"/>
                    </a:srgbClr>
                  </a:outerShdw>
                </a:effectLst>
              </a:rPr>
              <a:t> me, el primero en situarse en primer lugar de las listas, en las cuales se mantuvo durante 71 semanas, cifras que superaría con </a:t>
            </a:r>
            <a:r>
              <a:rPr lang="es-ES" sz="2400" dirty="0" err="1" smtClean="0">
                <a:effectLst>
                  <a:outerShdw blurRad="38100" dist="38100" dir="2700000" algn="tl">
                    <a:srgbClr val="000000">
                      <a:alpha val="43137"/>
                    </a:srgbClr>
                  </a:outerShdw>
                </a:effectLst>
              </a:rPr>
              <a:t>Only</a:t>
            </a:r>
            <a:r>
              <a:rPr lang="es-ES" sz="2400" dirty="0" smtClean="0">
                <a:effectLst>
                  <a:outerShdw blurRad="38100" dist="38100" dir="2700000" algn="tl">
                    <a:srgbClr val="000000">
                      <a:alpha val="43137"/>
                    </a:srgbClr>
                  </a:outerShdw>
                </a:effectLst>
              </a:rPr>
              <a:t> </a:t>
            </a:r>
            <a:r>
              <a:rPr lang="es-ES" sz="2400" dirty="0" err="1" smtClean="0">
                <a:effectLst>
                  <a:outerShdw blurRad="38100" dist="38100" dir="2700000" algn="tl">
                    <a:srgbClr val="000000">
                      <a:alpha val="43137"/>
                    </a:srgbClr>
                  </a:outerShdw>
                </a:effectLst>
              </a:rPr>
              <a:t>the</a:t>
            </a:r>
            <a:r>
              <a:rPr lang="es-ES" sz="2400" dirty="0" smtClean="0">
                <a:effectLst>
                  <a:outerShdw blurRad="38100" dist="38100" dir="2700000" algn="tl">
                    <a:srgbClr val="000000">
                      <a:alpha val="43137"/>
                    </a:srgbClr>
                  </a:outerShdw>
                </a:effectLst>
              </a:rPr>
              <a:t> </a:t>
            </a:r>
            <a:r>
              <a:rPr lang="es-ES" sz="2400" dirty="0" err="1" smtClean="0">
                <a:effectLst>
                  <a:outerShdw blurRad="38100" dist="38100" dir="2700000" algn="tl">
                    <a:srgbClr val="000000">
                      <a:alpha val="43137"/>
                    </a:srgbClr>
                  </a:outerShdw>
                </a:effectLst>
              </a:rPr>
              <a:t>lonely</a:t>
            </a:r>
            <a:r>
              <a:rPr lang="es-ES" sz="2400" dirty="0" smtClean="0">
                <a:effectLst>
                  <a:outerShdw blurRad="38100" dist="38100" dir="2700000" algn="tl">
                    <a:srgbClr val="000000">
                      <a:alpha val="43137"/>
                    </a:srgbClr>
                  </a:outerShdw>
                </a:effectLst>
              </a:rPr>
              <a:t> y sus 120 semanas de permanencia. </a:t>
            </a:r>
          </a:p>
          <a:p>
            <a:r>
              <a:rPr lang="es-ES" sz="2400" dirty="0" smtClean="0">
                <a:effectLst>
                  <a:outerShdw blurRad="38100" dist="38100" dir="2700000" algn="tl">
                    <a:srgbClr val="000000">
                      <a:alpha val="43137"/>
                    </a:srgbClr>
                  </a:outerShdw>
                </a:effectLst>
              </a:rPr>
              <a:t>En la década de 1960 prolongó su brillante carrera discográfica con títulos como </a:t>
            </a:r>
            <a:r>
              <a:rPr lang="es-ES" sz="2400" dirty="0" err="1" smtClean="0">
                <a:effectLst>
                  <a:outerShdw blurRad="38100" dist="38100" dir="2700000" algn="tl">
                    <a:srgbClr val="000000">
                      <a:alpha val="43137"/>
                    </a:srgbClr>
                  </a:outerShdw>
                </a:effectLst>
              </a:rPr>
              <a:t>Nice</a:t>
            </a:r>
            <a:r>
              <a:rPr lang="es-ES" sz="2400" dirty="0" smtClean="0">
                <a:effectLst>
                  <a:outerShdw blurRad="38100" dist="38100" dir="2700000" algn="tl">
                    <a:srgbClr val="000000">
                      <a:alpha val="43137"/>
                    </a:srgbClr>
                  </a:outerShdw>
                </a:effectLst>
              </a:rPr>
              <a:t> and </a:t>
            </a:r>
            <a:r>
              <a:rPr lang="es-ES" sz="2400" dirty="0" err="1" smtClean="0">
                <a:effectLst>
                  <a:outerShdw blurRad="38100" dist="38100" dir="2700000" algn="tl">
                    <a:srgbClr val="000000">
                      <a:alpha val="43137"/>
                    </a:srgbClr>
                  </a:outerShdw>
                </a:effectLst>
              </a:rPr>
              <a:t>easy</a:t>
            </a:r>
            <a:r>
              <a:rPr lang="es-ES" sz="2400" dirty="0" smtClean="0">
                <a:effectLst>
                  <a:outerShdw blurRad="38100" dist="38100" dir="2700000" algn="tl">
                    <a:srgbClr val="000000">
                      <a:alpha val="43137"/>
                    </a:srgbClr>
                  </a:outerShdw>
                </a:effectLst>
              </a:rPr>
              <a:t> (1961) y </a:t>
            </a:r>
            <a:r>
              <a:rPr lang="es-ES" sz="2400" dirty="0" err="1" smtClean="0">
                <a:effectLst>
                  <a:outerShdw blurRad="38100" dist="38100" dir="2700000" algn="tl">
                    <a:srgbClr val="000000">
                      <a:alpha val="43137"/>
                    </a:srgbClr>
                  </a:outerShdw>
                </a:effectLst>
              </a:rPr>
              <a:t>Strangers</a:t>
            </a:r>
            <a:r>
              <a:rPr lang="es-ES" sz="2400" dirty="0" smtClean="0">
                <a:effectLst>
                  <a:outerShdw blurRad="38100" dist="38100" dir="2700000" algn="tl">
                    <a:srgbClr val="000000">
                      <a:alpha val="43137"/>
                    </a:srgbClr>
                  </a:outerShdw>
                </a:effectLst>
              </a:rPr>
              <a:t> in </a:t>
            </a:r>
            <a:r>
              <a:rPr lang="es-ES" sz="2400" dirty="0" err="1" smtClean="0">
                <a:effectLst>
                  <a:outerShdw blurRad="38100" dist="38100" dir="2700000" algn="tl">
                    <a:srgbClr val="000000">
                      <a:alpha val="43137"/>
                    </a:srgbClr>
                  </a:outerShdw>
                </a:effectLst>
              </a:rPr>
              <a:t>the</a:t>
            </a:r>
            <a:r>
              <a:rPr lang="es-ES" sz="2400" dirty="0" smtClean="0">
                <a:effectLst>
                  <a:outerShdw blurRad="38100" dist="38100" dir="2700000" algn="tl">
                    <a:srgbClr val="000000">
                      <a:alpha val="43137"/>
                    </a:srgbClr>
                  </a:outerShdw>
                </a:effectLst>
              </a:rPr>
              <a:t> </a:t>
            </a:r>
            <a:r>
              <a:rPr lang="es-ES" sz="2400" dirty="0" err="1" smtClean="0">
                <a:effectLst>
                  <a:outerShdw blurRad="38100" dist="38100" dir="2700000" algn="tl">
                    <a:srgbClr val="000000">
                      <a:alpha val="43137"/>
                    </a:srgbClr>
                  </a:outerShdw>
                </a:effectLst>
              </a:rPr>
              <a:t>night</a:t>
            </a:r>
            <a:r>
              <a:rPr lang="es-ES" sz="2400" dirty="0" smtClean="0">
                <a:effectLst>
                  <a:outerShdw blurRad="38100" dist="38100" dir="2700000" algn="tl">
                    <a:srgbClr val="000000">
                      <a:alpha val="43137"/>
                    </a:srgbClr>
                  </a:outerShdw>
                </a:effectLst>
              </a:rPr>
              <a:t> (1962). También protagonizó la película El mensajero del miedo (</a:t>
            </a:r>
            <a:r>
              <a:rPr lang="es-ES" sz="2400" dirty="0" err="1" smtClean="0">
                <a:effectLst>
                  <a:outerShdw blurRad="38100" dist="38100" dir="2700000" algn="tl">
                    <a:srgbClr val="000000">
                      <a:alpha val="43137"/>
                    </a:srgbClr>
                  </a:outerShdw>
                </a:effectLst>
              </a:rPr>
              <a:t>The</a:t>
            </a:r>
            <a:r>
              <a:rPr lang="es-ES" sz="2400" dirty="0" smtClean="0">
                <a:effectLst>
                  <a:outerShdw blurRad="38100" dist="38100" dir="2700000" algn="tl">
                    <a:srgbClr val="000000">
                      <a:alpha val="43137"/>
                    </a:srgbClr>
                  </a:outerShdw>
                </a:effectLst>
              </a:rPr>
              <a:t> </a:t>
            </a:r>
            <a:r>
              <a:rPr lang="es-ES" sz="2400" dirty="0" err="1" smtClean="0">
                <a:effectLst>
                  <a:outerShdw blurRad="38100" dist="38100" dir="2700000" algn="tl">
                    <a:srgbClr val="000000">
                      <a:alpha val="43137"/>
                    </a:srgbClr>
                  </a:outerShdw>
                </a:effectLst>
              </a:rPr>
              <a:t>manchurian</a:t>
            </a:r>
            <a:r>
              <a:rPr lang="es-ES" sz="2400" dirty="0" smtClean="0">
                <a:effectLst>
                  <a:outerShdw blurRad="38100" dist="38100" dir="2700000" algn="tl">
                    <a:srgbClr val="000000">
                      <a:alpha val="43137"/>
                    </a:srgbClr>
                  </a:outerShdw>
                </a:effectLst>
              </a:rPr>
              <a:t> </a:t>
            </a:r>
            <a:r>
              <a:rPr lang="es-ES" sz="2400" dirty="0" err="1" smtClean="0">
                <a:effectLst>
                  <a:outerShdw blurRad="38100" dist="38100" dir="2700000" algn="tl">
                    <a:srgbClr val="000000">
                      <a:alpha val="43137"/>
                    </a:srgbClr>
                  </a:outerShdw>
                </a:effectLst>
              </a:rPr>
              <a:t>candidate</a:t>
            </a:r>
            <a:r>
              <a:rPr lang="es-ES" sz="2400" dirty="0" smtClean="0">
                <a:effectLst>
                  <a:outerShdw blurRad="38100" dist="38100" dir="2700000" algn="tl">
                    <a:srgbClr val="000000">
                      <a:alpha val="43137"/>
                    </a:srgbClr>
                  </a:outerShdw>
                </a:effectLst>
              </a:rPr>
              <a:t>, 1962), que pese a ser considerada por la crítica estadounidense una de las mejores películas de Sinatra, no obtuvo un gran reconocimiento del público. </a:t>
            </a:r>
          </a:p>
          <a:p>
            <a:endParaRPr lang="es-ES" sz="2400" dirty="0">
              <a:effectLst>
                <a:outerShdw blurRad="38100" dist="38100" dir="2700000" algn="tl">
                  <a:srgbClr val="000000">
                    <a:alpha val="43137"/>
                  </a:srgbClr>
                </a:outerShdw>
              </a:effectLst>
            </a:endParaRPr>
          </a:p>
        </p:txBody>
      </p:sp>
      <p:sp>
        <p:nvSpPr>
          <p:cNvPr id="7" name="6 Botón de acción: Hacia delante o Siguiente">
            <a:hlinkClick r:id="" action="ppaction://hlinkshowjump?jump=nextslide" highlightClick="1"/>
          </p:cNvPr>
          <p:cNvSpPr/>
          <p:nvPr/>
        </p:nvSpPr>
        <p:spPr>
          <a:xfrm>
            <a:off x="5500694" y="6000768"/>
            <a:ext cx="428628" cy="399474"/>
          </a:xfrm>
          <a:prstGeom prst="actionButtonForwardNext">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Botón de acción: Hacia atrás o Anterior">
            <a:hlinkClick r:id="rId3" action="ppaction://hlinksldjump" highlightClick="1"/>
          </p:cNvPr>
          <p:cNvSpPr/>
          <p:nvPr/>
        </p:nvSpPr>
        <p:spPr>
          <a:xfrm>
            <a:off x="3500398" y="6000768"/>
            <a:ext cx="428628" cy="428628"/>
          </a:xfrm>
          <a:prstGeom prst="actionButtonBackPrevious">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uadroTexto"/>
          <p:cNvSpPr txBox="1"/>
          <p:nvPr/>
        </p:nvSpPr>
        <p:spPr>
          <a:xfrm>
            <a:off x="571472" y="6072206"/>
            <a:ext cx="3028650"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rId3" action="ppaction://hlinksldjump"/>
              </a:rPr>
              <a:t>Volver  al índice  de canciones</a:t>
            </a:r>
            <a:endParaRPr lang="es-ES" b="1" dirty="0">
              <a:effectLst>
                <a:outerShdw blurRad="38100" dist="38100" dir="2700000" algn="tl">
                  <a:srgbClr val="000000">
                    <a:alpha val="43137"/>
                  </a:srgbClr>
                </a:outerShdw>
              </a:effectLst>
            </a:endParaRPr>
          </a:p>
        </p:txBody>
      </p:sp>
      <p:sp>
        <p:nvSpPr>
          <p:cNvPr id="10" name="9 CuadroTexto"/>
          <p:cNvSpPr txBox="1"/>
          <p:nvPr/>
        </p:nvSpPr>
        <p:spPr>
          <a:xfrm>
            <a:off x="5929322" y="6072206"/>
            <a:ext cx="2731517"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 action="ppaction://hlinkshowjump?jump=nextslide"/>
              </a:rPr>
              <a:t>Ir a la siguiente diapositiva</a:t>
            </a:r>
            <a:endParaRPr lang="es-ES" b="1" dirty="0">
              <a:effectLst>
                <a:outerShdw blurRad="38100" dist="38100" dir="2700000" algn="tl">
                  <a:srgbClr val="000000">
                    <a:alpha val="43137"/>
                  </a:srgbClr>
                </a:outerShdw>
              </a:effectLst>
            </a:endParaRPr>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20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2000"/>
                                        <p:tgtEl>
                                          <p:spTgt spid="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Imagen" descr="000833267-77804944hl-frsi-003.jpg"/>
          <p:cNvPicPr>
            <a:picLocks noChangeAspect="1"/>
          </p:cNvPicPr>
          <p:nvPr/>
        </p:nvPicPr>
        <p:blipFill>
          <a:blip r:embed="rId2"/>
          <a:stretch>
            <a:fillRect/>
          </a:stretch>
        </p:blipFill>
        <p:spPr>
          <a:xfrm>
            <a:off x="0" y="0"/>
            <a:ext cx="9144000" cy="6858000"/>
          </a:xfrm>
          <a:prstGeom prst="rect">
            <a:avLst/>
          </a:prstGeom>
        </p:spPr>
      </p:pic>
      <p:sp>
        <p:nvSpPr>
          <p:cNvPr id="4" name="3 Botón de acción: Hacia delante o Siguiente">
            <a:hlinkClick r:id="" action="ppaction://hlinkshowjump?jump=nextslide" highlightClick="1"/>
          </p:cNvPr>
          <p:cNvSpPr/>
          <p:nvPr/>
        </p:nvSpPr>
        <p:spPr>
          <a:xfrm>
            <a:off x="5983855" y="5857892"/>
            <a:ext cx="428628" cy="399474"/>
          </a:xfrm>
          <a:prstGeom prst="actionButtonForwardNext">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Botón de acción: Hacia atrás o Anterior">
            <a:hlinkClick r:id="rId3" action="ppaction://hlinksldjump" highlightClick="1"/>
          </p:cNvPr>
          <p:cNvSpPr/>
          <p:nvPr/>
        </p:nvSpPr>
        <p:spPr>
          <a:xfrm>
            <a:off x="2857488" y="5786454"/>
            <a:ext cx="428628" cy="428628"/>
          </a:xfrm>
          <a:prstGeom prst="actionButtonBackPrevious">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0" y="5857892"/>
            <a:ext cx="3028650"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rId3" action="ppaction://hlinksldjump"/>
              </a:rPr>
              <a:t>Volver  al índice  de canciones</a:t>
            </a:r>
            <a:endParaRPr lang="es-ES" b="1" dirty="0">
              <a:effectLst>
                <a:outerShdw blurRad="38100" dist="38100" dir="2700000" algn="tl">
                  <a:srgbClr val="000000">
                    <a:alpha val="43137"/>
                  </a:srgbClr>
                </a:outerShdw>
              </a:effectLst>
            </a:endParaRPr>
          </a:p>
        </p:txBody>
      </p:sp>
      <p:sp>
        <p:nvSpPr>
          <p:cNvPr id="8" name="7 CuadroTexto"/>
          <p:cNvSpPr txBox="1"/>
          <p:nvPr/>
        </p:nvSpPr>
        <p:spPr>
          <a:xfrm>
            <a:off x="6412483" y="5929330"/>
            <a:ext cx="2731517"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 action="ppaction://hlinkshowjump?jump=nextslide"/>
              </a:rPr>
              <a:t>Ir a la siguiente diapositiva</a:t>
            </a:r>
            <a:endParaRPr lang="es-ES" b="1" dirty="0">
              <a:effectLst>
                <a:outerShdw blurRad="38100" dist="38100" dir="2700000" algn="tl">
                  <a:srgbClr val="000000">
                    <a:alpha val="43137"/>
                  </a:srgbClr>
                </a:outerShdw>
              </a:effectLst>
            </a:endParaRPr>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arn(outVertical)">
                                      <p:cBhvr>
                                        <p:cTn id="11" dur="3000"/>
                                        <p:tgtEl>
                                          <p:spTgt spid="6"/>
                                        </p:tgtEl>
                                      </p:cBhvr>
                                    </p:animEffect>
                                  </p:childTnLst>
                                </p:cTn>
                              </p:par>
                            </p:childTnLst>
                          </p:cTn>
                        </p:par>
                        <p:par>
                          <p:cTn id="12" fill="hold">
                            <p:stCondLst>
                              <p:cond delay="3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20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Marcador de contenido" descr="AP_540930055.jpg"/>
          <p:cNvPicPr>
            <a:picLocks noGrp="1" noChangeAspect="1"/>
          </p:cNvPicPr>
          <p:nvPr>
            <p:ph idx="1"/>
          </p:nvPr>
        </p:nvPicPr>
        <p:blipFill>
          <a:blip r:embed="rId2"/>
          <a:stretch>
            <a:fillRect/>
          </a:stretch>
        </p:blipFill>
        <p:spPr>
          <a:xfrm>
            <a:off x="0" y="6684"/>
            <a:ext cx="9144000" cy="6844632"/>
          </a:xfrm>
        </p:spPr>
      </p:pic>
      <p:sp>
        <p:nvSpPr>
          <p:cNvPr id="4" name="3 Botón de acción: Hacia delante o Siguiente">
            <a:hlinkClick r:id="" action="ppaction://hlinkshowjump?jump=nextslide" highlightClick="1"/>
          </p:cNvPr>
          <p:cNvSpPr/>
          <p:nvPr/>
        </p:nvSpPr>
        <p:spPr>
          <a:xfrm>
            <a:off x="5857884" y="6072206"/>
            <a:ext cx="428628" cy="399474"/>
          </a:xfrm>
          <a:prstGeom prst="actionButtonForwardNext">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Botón de acción: Hacia atrás o Anterior">
            <a:hlinkClick r:id="rId3" action="ppaction://hlinksldjump" highlightClick="1"/>
          </p:cNvPr>
          <p:cNvSpPr/>
          <p:nvPr/>
        </p:nvSpPr>
        <p:spPr>
          <a:xfrm>
            <a:off x="2928926" y="6072206"/>
            <a:ext cx="428628" cy="428628"/>
          </a:xfrm>
          <a:prstGeom prst="actionButtonBackPrevious">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0" y="6143644"/>
            <a:ext cx="3028650"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rId3" action="ppaction://hlinksldjump"/>
              </a:rPr>
              <a:t>Volver  al índice  de canciones</a:t>
            </a:r>
            <a:endParaRPr lang="es-ES" b="1" dirty="0">
              <a:effectLst>
                <a:outerShdw blurRad="38100" dist="38100" dir="2700000" algn="tl">
                  <a:srgbClr val="000000">
                    <a:alpha val="43137"/>
                  </a:srgbClr>
                </a:outerShdw>
              </a:effectLst>
            </a:endParaRPr>
          </a:p>
        </p:txBody>
      </p:sp>
      <p:sp>
        <p:nvSpPr>
          <p:cNvPr id="8" name="7 CuadroTexto"/>
          <p:cNvSpPr txBox="1"/>
          <p:nvPr/>
        </p:nvSpPr>
        <p:spPr>
          <a:xfrm>
            <a:off x="6286512" y="6143644"/>
            <a:ext cx="2731517"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 action="ppaction://hlinkshowjump?jump=nextslide"/>
              </a:rPr>
              <a:t>Ir a la siguiente diapositiva</a:t>
            </a:r>
            <a:endParaRPr lang="es-ES" b="1" dirty="0">
              <a:effectLst>
                <a:outerShdw blurRad="38100" dist="38100" dir="2700000" algn="tl">
                  <a:srgbClr val="000000">
                    <a:alpha val="43137"/>
                  </a:srgbClr>
                </a:outerShdw>
              </a:effectLst>
            </a:endParaRPr>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linds(vertical)">
                                      <p:cBhvr>
                                        <p:cTn id="11" dur="3000"/>
                                        <p:tgtEl>
                                          <p:spTgt spid="6"/>
                                        </p:tgtEl>
                                      </p:cBhvr>
                                    </p:animEffect>
                                  </p:childTnLst>
                                </p:cTn>
                              </p:par>
                            </p:childTnLst>
                          </p:cTn>
                        </p:par>
                        <p:par>
                          <p:cTn id="12" fill="hold">
                            <p:stCondLst>
                              <p:cond delay="3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20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Marco"/>
          <p:cNvSpPr/>
          <p:nvPr/>
        </p:nvSpPr>
        <p:spPr>
          <a:xfrm>
            <a:off x="285720" y="285728"/>
            <a:ext cx="8572560" cy="6286544"/>
          </a:xfrm>
          <a:prstGeom prst="frame">
            <a:avLst>
              <a:gd name="adj1" fmla="val 2165"/>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857224" y="1428736"/>
            <a:ext cx="7215206" cy="3785652"/>
          </a:xfrm>
          <a:prstGeom prst="rect">
            <a:avLst/>
          </a:prstGeom>
          <a:noFill/>
        </p:spPr>
        <p:txBody>
          <a:bodyPr wrap="square" rtlCol="0">
            <a:spAutoFit/>
          </a:bodyPr>
          <a:lstStyle/>
          <a:p>
            <a:r>
              <a:rPr lang="es-ES" sz="2400" dirty="0" smtClean="0">
                <a:effectLst>
                  <a:outerShdw blurRad="38100" dist="38100" dir="2700000" algn="tl">
                    <a:srgbClr val="000000">
                      <a:alpha val="43137"/>
                    </a:srgbClr>
                  </a:outerShdw>
                </a:effectLst>
              </a:rPr>
              <a:t>Cuando contaba cincuenta años de edad se casó con la actriz Mía </a:t>
            </a:r>
            <a:r>
              <a:rPr lang="es-ES" sz="2400" dirty="0" err="1" smtClean="0">
                <a:effectLst>
                  <a:outerShdw blurRad="38100" dist="38100" dir="2700000" algn="tl">
                    <a:srgbClr val="000000">
                      <a:alpha val="43137"/>
                    </a:srgbClr>
                  </a:outerShdw>
                </a:effectLst>
              </a:rPr>
              <a:t>Farrow</a:t>
            </a:r>
            <a:r>
              <a:rPr lang="es-ES" sz="2400" dirty="0" smtClean="0">
                <a:effectLst>
                  <a:outerShdw blurRad="38100" dist="38100" dir="2700000" algn="tl">
                    <a:srgbClr val="000000">
                      <a:alpha val="43137"/>
                    </a:srgbClr>
                  </a:outerShdw>
                </a:effectLst>
              </a:rPr>
              <a:t>, treinta años más joven que él, aunque el matrimonio naufragó pronto. En 1968 se volvería a divorciar, para contraer en 1976 su cuarto matrimonio, en esta ocasión con Bárbara Marx, la viuda del actor cómico </a:t>
            </a:r>
            <a:r>
              <a:rPr lang="es-ES" sz="2400" dirty="0" err="1" smtClean="0">
                <a:effectLst>
                  <a:outerShdw blurRad="38100" dist="38100" dir="2700000" algn="tl">
                    <a:srgbClr val="000000">
                      <a:alpha val="43137"/>
                    </a:srgbClr>
                  </a:outerShdw>
                </a:effectLst>
              </a:rPr>
              <a:t>Zeppo</a:t>
            </a:r>
            <a:r>
              <a:rPr lang="es-ES" sz="2400" dirty="0" smtClean="0">
                <a:effectLst>
                  <a:outerShdw blurRad="38100" dist="38100" dir="2700000" algn="tl">
                    <a:srgbClr val="000000">
                      <a:alpha val="43137"/>
                    </a:srgbClr>
                  </a:outerShdw>
                </a:effectLst>
              </a:rPr>
              <a:t> Marx. En el apartado musical, se prodigó en colaboraciones como Sinatra-</a:t>
            </a:r>
            <a:r>
              <a:rPr lang="es-ES" sz="2400" dirty="0" err="1" smtClean="0">
                <a:effectLst>
                  <a:outerShdw blurRad="38100" dist="38100" dir="2700000" algn="tl">
                    <a:srgbClr val="000000">
                      <a:alpha val="43137"/>
                    </a:srgbClr>
                  </a:outerShdw>
                </a:effectLst>
              </a:rPr>
              <a:t>Basie</a:t>
            </a:r>
            <a:r>
              <a:rPr lang="es-ES" sz="2400" dirty="0" smtClean="0">
                <a:effectLst>
                  <a:outerShdw blurRad="38100" dist="38100" dir="2700000" algn="tl">
                    <a:srgbClr val="000000">
                      <a:alpha val="43137"/>
                    </a:srgbClr>
                  </a:outerShdw>
                </a:effectLst>
              </a:rPr>
              <a:t> (1962), con su ídolo de juventud </a:t>
            </a:r>
            <a:r>
              <a:rPr lang="es-ES" sz="2400" dirty="0" err="1" smtClean="0">
                <a:effectLst>
                  <a:outerShdw blurRad="38100" dist="38100" dir="2700000" algn="tl">
                    <a:srgbClr val="000000">
                      <a:alpha val="43137"/>
                    </a:srgbClr>
                  </a:outerShdw>
                </a:effectLst>
              </a:rPr>
              <a:t>Bing</a:t>
            </a:r>
            <a:r>
              <a:rPr lang="es-ES" sz="2400" dirty="0" smtClean="0">
                <a:effectLst>
                  <a:outerShdw blurRad="38100" dist="38100" dir="2700000" algn="tl">
                    <a:srgbClr val="000000">
                      <a:alpha val="43137"/>
                    </a:srgbClr>
                  </a:outerShdw>
                </a:effectLst>
              </a:rPr>
              <a:t> </a:t>
            </a:r>
            <a:r>
              <a:rPr lang="es-ES" sz="2400" dirty="0" err="1" smtClean="0">
                <a:effectLst>
                  <a:outerShdw blurRad="38100" dist="38100" dir="2700000" algn="tl">
                    <a:srgbClr val="000000">
                      <a:alpha val="43137"/>
                    </a:srgbClr>
                  </a:outerShdw>
                </a:effectLst>
              </a:rPr>
              <a:t>Crosby</a:t>
            </a:r>
            <a:r>
              <a:rPr lang="es-ES" sz="2400" dirty="0" smtClean="0">
                <a:effectLst>
                  <a:outerShdw blurRad="38100" dist="38100" dir="2700000" algn="tl">
                    <a:srgbClr val="000000">
                      <a:alpha val="43137"/>
                    </a:srgbClr>
                  </a:outerShdw>
                </a:effectLst>
              </a:rPr>
              <a:t> en 1964, con su propia hija Nancy y con el compositor brasileño Antonio Carlos </a:t>
            </a:r>
            <a:r>
              <a:rPr lang="es-ES" sz="2400" dirty="0" err="1" smtClean="0">
                <a:effectLst>
                  <a:outerShdw blurRad="38100" dist="38100" dir="2700000" algn="tl">
                    <a:srgbClr val="000000">
                      <a:alpha val="43137"/>
                    </a:srgbClr>
                  </a:outerShdw>
                </a:effectLst>
              </a:rPr>
              <a:t>Jobim</a:t>
            </a:r>
            <a:r>
              <a:rPr lang="es-ES" sz="2400" dirty="0" smtClean="0">
                <a:effectLst>
                  <a:outerShdw blurRad="38100" dist="38100" dir="2700000" algn="tl">
                    <a:srgbClr val="000000">
                      <a:alpha val="43137"/>
                    </a:srgbClr>
                  </a:outerShdw>
                </a:effectLst>
              </a:rPr>
              <a:t> en 1967 o con </a:t>
            </a:r>
            <a:r>
              <a:rPr lang="es-ES" sz="2400" dirty="0" err="1" smtClean="0">
                <a:effectLst>
                  <a:outerShdw blurRad="38100" dist="38100" dir="2700000" algn="tl">
                    <a:srgbClr val="000000">
                      <a:alpha val="43137"/>
                    </a:srgbClr>
                  </a:outerShdw>
                </a:effectLst>
              </a:rPr>
              <a:t>Duke</a:t>
            </a:r>
            <a:r>
              <a:rPr lang="es-ES" sz="2400" dirty="0" smtClean="0">
                <a:effectLst>
                  <a:outerShdw blurRad="38100" dist="38100" dir="2700000" algn="tl">
                    <a:srgbClr val="000000">
                      <a:alpha val="43137"/>
                    </a:srgbClr>
                  </a:outerShdw>
                </a:effectLst>
              </a:rPr>
              <a:t>  </a:t>
            </a:r>
            <a:r>
              <a:rPr lang="es-ES" sz="2400" dirty="0" err="1" smtClean="0">
                <a:effectLst>
                  <a:outerShdw blurRad="38100" dist="38100" dir="2700000" algn="tl">
                    <a:srgbClr val="000000">
                      <a:alpha val="43137"/>
                    </a:srgbClr>
                  </a:outerShdw>
                </a:effectLst>
              </a:rPr>
              <a:t>Ellington</a:t>
            </a:r>
            <a:r>
              <a:rPr lang="es-ES" sz="2400" dirty="0" smtClean="0">
                <a:effectLst>
                  <a:outerShdw blurRad="38100" dist="38100" dir="2700000" algn="tl">
                    <a:srgbClr val="000000">
                      <a:alpha val="43137"/>
                    </a:srgbClr>
                  </a:outerShdw>
                </a:effectLst>
              </a:rPr>
              <a:t> en 1968. </a:t>
            </a:r>
          </a:p>
        </p:txBody>
      </p:sp>
      <p:sp>
        <p:nvSpPr>
          <p:cNvPr id="7" name="6 Botón de acción: Hacia delante o Siguiente">
            <a:hlinkClick r:id="" action="ppaction://hlinkshowjump?jump=nextslide" highlightClick="1"/>
          </p:cNvPr>
          <p:cNvSpPr/>
          <p:nvPr/>
        </p:nvSpPr>
        <p:spPr>
          <a:xfrm>
            <a:off x="5357818" y="5929330"/>
            <a:ext cx="428628" cy="399474"/>
          </a:xfrm>
          <a:prstGeom prst="actionButtonForwardNext">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Botón de acción: Hacia atrás o Anterior">
            <a:hlinkClick r:id="rId3" action="ppaction://hlinksldjump" highlightClick="1"/>
          </p:cNvPr>
          <p:cNvSpPr/>
          <p:nvPr/>
        </p:nvSpPr>
        <p:spPr>
          <a:xfrm>
            <a:off x="3428992" y="5929330"/>
            <a:ext cx="428628" cy="428628"/>
          </a:xfrm>
          <a:prstGeom prst="actionButtonBackPrevious">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uadroTexto"/>
          <p:cNvSpPr txBox="1"/>
          <p:nvPr/>
        </p:nvSpPr>
        <p:spPr>
          <a:xfrm>
            <a:off x="500066" y="6000768"/>
            <a:ext cx="3028650"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rId3" action="ppaction://hlinksldjump"/>
              </a:rPr>
              <a:t>Volver  al índice  de canciones</a:t>
            </a:r>
            <a:endParaRPr lang="es-ES" b="1" dirty="0">
              <a:effectLst>
                <a:outerShdw blurRad="38100" dist="38100" dir="2700000" algn="tl">
                  <a:srgbClr val="000000">
                    <a:alpha val="43137"/>
                  </a:srgbClr>
                </a:outerShdw>
              </a:effectLst>
            </a:endParaRPr>
          </a:p>
        </p:txBody>
      </p:sp>
      <p:sp>
        <p:nvSpPr>
          <p:cNvPr id="10" name="9 CuadroTexto"/>
          <p:cNvSpPr txBox="1"/>
          <p:nvPr/>
        </p:nvSpPr>
        <p:spPr>
          <a:xfrm>
            <a:off x="5786446" y="6000768"/>
            <a:ext cx="2731517"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 action="ppaction://hlinkshowjump?jump=nextslide"/>
              </a:rPr>
              <a:t>Ir a la siguiente diapositiva</a:t>
            </a:r>
            <a:endParaRPr lang="es-ES" b="1" dirty="0">
              <a:effectLst>
                <a:outerShdw blurRad="38100" dist="38100" dir="2700000" algn="tl">
                  <a:srgbClr val="000000">
                    <a:alpha val="43137"/>
                  </a:srgbClr>
                </a:outerShdw>
              </a:effectLst>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20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2000"/>
                                        <p:tgtEl>
                                          <p:spTgt spid="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Marcador de contenido" descr="ComeDanceWithMeSm.jpg"/>
          <p:cNvPicPr>
            <a:picLocks noGrp="1" noChangeAspect="1"/>
          </p:cNvPicPr>
          <p:nvPr>
            <p:ph idx="1"/>
          </p:nvPr>
        </p:nvPicPr>
        <p:blipFill>
          <a:blip r:embed="rId2"/>
          <a:stretch>
            <a:fillRect/>
          </a:stretch>
        </p:blipFill>
        <p:spPr>
          <a:xfrm>
            <a:off x="0" y="0"/>
            <a:ext cx="9144000" cy="6824676"/>
          </a:xfrm>
        </p:spPr>
      </p:pic>
      <p:sp>
        <p:nvSpPr>
          <p:cNvPr id="4" name="3 Botón de acción: Hacia delante o Siguiente">
            <a:hlinkClick r:id="" action="ppaction://hlinkshowjump?jump=nextslide" highlightClick="1"/>
          </p:cNvPr>
          <p:cNvSpPr/>
          <p:nvPr/>
        </p:nvSpPr>
        <p:spPr>
          <a:xfrm>
            <a:off x="5857884" y="6072206"/>
            <a:ext cx="428628" cy="399474"/>
          </a:xfrm>
          <a:prstGeom prst="actionButtonForwardNext">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Botón de acción: Hacia atrás o Anterior">
            <a:hlinkClick r:id="rId3" action="ppaction://hlinksldjump" highlightClick="1"/>
          </p:cNvPr>
          <p:cNvSpPr/>
          <p:nvPr/>
        </p:nvSpPr>
        <p:spPr>
          <a:xfrm>
            <a:off x="3071802" y="6072206"/>
            <a:ext cx="428628" cy="428628"/>
          </a:xfrm>
          <a:prstGeom prst="actionButtonBackPrevious">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0" y="6143644"/>
            <a:ext cx="3028650"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rId3" action="ppaction://hlinksldjump"/>
              </a:rPr>
              <a:t>Volver  al índice  de canciones</a:t>
            </a:r>
            <a:endParaRPr lang="es-ES" b="1" dirty="0">
              <a:effectLst>
                <a:outerShdw blurRad="38100" dist="38100" dir="2700000" algn="tl">
                  <a:srgbClr val="000000">
                    <a:alpha val="43137"/>
                  </a:srgbClr>
                </a:outerShdw>
              </a:effectLst>
            </a:endParaRPr>
          </a:p>
        </p:txBody>
      </p:sp>
      <p:sp>
        <p:nvSpPr>
          <p:cNvPr id="8" name="7 CuadroTexto"/>
          <p:cNvSpPr txBox="1"/>
          <p:nvPr/>
        </p:nvSpPr>
        <p:spPr>
          <a:xfrm>
            <a:off x="6286512" y="6143644"/>
            <a:ext cx="2731517"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 action="ppaction://hlinkshowjump?jump=nextslide"/>
              </a:rPr>
              <a:t>Ir a la siguiente diapositiva</a:t>
            </a:r>
            <a:endParaRPr lang="es-ES" b="1" dirty="0">
              <a:effectLst>
                <a:outerShdw blurRad="38100" dist="38100" dir="2700000" algn="tl">
                  <a:srgbClr val="000000">
                    <a:alpha val="43137"/>
                  </a:srgbClr>
                </a:outerShdw>
              </a:effectLst>
            </a:endParaRPr>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diamond(out)">
                                      <p:cBhvr>
                                        <p:cTn id="11" dur="3000"/>
                                        <p:tgtEl>
                                          <p:spTgt spid="6"/>
                                        </p:tgtEl>
                                      </p:cBhvr>
                                    </p:animEffect>
                                  </p:childTnLst>
                                </p:cTn>
                              </p:par>
                            </p:childTnLst>
                          </p:cTn>
                        </p:par>
                        <p:par>
                          <p:cTn id="12" fill="hold">
                            <p:stCondLst>
                              <p:cond delay="3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20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11266" name="Picture 2" descr="https://upload.wikimedia.org/wikipedia/commons/thumb/c/c2/Frank_Sinatra_by_Gottlieb_c1947-_2.jpg/220px-Frank_Sinatra_by_Gottlieb_c1947-_2.jpg"/>
          <p:cNvPicPr>
            <a:picLocks noChangeAspect="1" noChangeArrowheads="1"/>
          </p:cNvPicPr>
          <p:nvPr/>
        </p:nvPicPr>
        <p:blipFill>
          <a:blip r:embed="rId2"/>
          <a:srcRect/>
          <a:stretch>
            <a:fillRect/>
          </a:stretch>
        </p:blipFill>
        <p:spPr bwMode="auto">
          <a:xfrm rot="1198408">
            <a:off x="6357950" y="285728"/>
            <a:ext cx="2095500" cy="2600325"/>
          </a:xfrm>
          <a:prstGeom prst="ellipse">
            <a:avLst/>
          </a:prstGeom>
          <a:ln w="63500" cap="rnd">
            <a:solidFill>
              <a:schemeClr val="tx2">
                <a:lumMod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1268" name="Picture 4" descr="https://encrypted-tbn2.gstatic.com/images?q=tbn:ANd9GcQgdgkEwLWPhxqKT_8AIO043md6_zdLipWYSIbGicj861bgRwVzgA"/>
          <p:cNvPicPr>
            <a:picLocks noChangeAspect="1" noChangeArrowheads="1"/>
          </p:cNvPicPr>
          <p:nvPr/>
        </p:nvPicPr>
        <p:blipFill>
          <a:blip r:embed="rId3"/>
          <a:srcRect/>
          <a:stretch>
            <a:fillRect/>
          </a:stretch>
        </p:blipFill>
        <p:spPr bwMode="auto">
          <a:xfrm rot="1317701">
            <a:off x="6085949" y="3308769"/>
            <a:ext cx="2190750" cy="2790825"/>
          </a:xfrm>
          <a:prstGeom prst="ellipse">
            <a:avLst/>
          </a:prstGeom>
          <a:ln w="63500" cap="rnd">
            <a:solidFill>
              <a:schemeClr val="tx2">
                <a:lumMod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7" name="6 Imagen" descr="express-du-colonel-von-r-ii06-g.jpg"/>
          <p:cNvPicPr>
            <a:picLocks noChangeAspect="1"/>
          </p:cNvPicPr>
          <p:nvPr/>
        </p:nvPicPr>
        <p:blipFill>
          <a:blip r:embed="rId4"/>
          <a:stretch>
            <a:fillRect/>
          </a:stretch>
        </p:blipFill>
        <p:spPr>
          <a:xfrm>
            <a:off x="0" y="0"/>
            <a:ext cx="5452110" cy="6858000"/>
          </a:xfrm>
          <a:prstGeom prst="rect">
            <a:avLst/>
          </a:prstGeom>
          <a:effectLst>
            <a:softEdge rad="635000"/>
          </a:effectLst>
        </p:spPr>
      </p:pic>
      <p:sp>
        <p:nvSpPr>
          <p:cNvPr id="6" name="5 Botón de acción: Hacia delante o Siguiente">
            <a:hlinkClick r:id="" action="ppaction://hlinkshowjump?jump=nextslide" highlightClick="1"/>
          </p:cNvPr>
          <p:cNvSpPr/>
          <p:nvPr/>
        </p:nvSpPr>
        <p:spPr>
          <a:xfrm>
            <a:off x="5857884" y="6072206"/>
            <a:ext cx="428628" cy="399474"/>
          </a:xfrm>
          <a:prstGeom prst="actionButtonForwardNext">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Botón de acción: Hacia atrás o Anterior">
            <a:hlinkClick r:id="rId5" action="ppaction://hlinksldjump" highlightClick="1"/>
          </p:cNvPr>
          <p:cNvSpPr/>
          <p:nvPr/>
        </p:nvSpPr>
        <p:spPr>
          <a:xfrm>
            <a:off x="3000364" y="6072206"/>
            <a:ext cx="428628" cy="428628"/>
          </a:xfrm>
          <a:prstGeom prst="actionButtonBackPrevious">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uadroTexto"/>
          <p:cNvSpPr txBox="1"/>
          <p:nvPr/>
        </p:nvSpPr>
        <p:spPr>
          <a:xfrm>
            <a:off x="0" y="6143644"/>
            <a:ext cx="3028650"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rId5" action="ppaction://hlinksldjump"/>
              </a:rPr>
              <a:t>Volver  al índice  de canciones</a:t>
            </a:r>
            <a:endParaRPr lang="es-ES" b="1" dirty="0">
              <a:effectLst>
                <a:outerShdw blurRad="38100" dist="38100" dir="2700000" algn="tl">
                  <a:srgbClr val="000000">
                    <a:alpha val="43137"/>
                  </a:srgbClr>
                </a:outerShdw>
              </a:effectLst>
            </a:endParaRPr>
          </a:p>
        </p:txBody>
      </p:sp>
      <p:sp>
        <p:nvSpPr>
          <p:cNvPr id="10" name="9 CuadroTexto"/>
          <p:cNvSpPr txBox="1"/>
          <p:nvPr/>
        </p:nvSpPr>
        <p:spPr>
          <a:xfrm>
            <a:off x="6286512" y="6143644"/>
            <a:ext cx="2731517"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 action="ppaction://hlinkshowjump?jump=nextslide"/>
              </a:rPr>
              <a:t>Ir a la siguiente diapositiva</a:t>
            </a:r>
            <a:endParaRPr lang="es-ES" b="1" dirty="0">
              <a:effectLst>
                <a:outerShdw blurRad="38100" dist="38100" dir="2700000" algn="tl">
                  <a:srgbClr val="000000">
                    <a:alpha val="43137"/>
                  </a:srgbClr>
                </a:outerShdw>
              </a:effectLst>
            </a:endParaRP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ppt_x</p:attrName>
                                        </p:attrNameLst>
                                      </p:cBhvr>
                                      <p:tavLst>
                                        <p:tav tm="0">
                                          <p:val>
                                            <p:strVal val="#ppt_x-.2"/>
                                          </p:val>
                                        </p:tav>
                                        <p:tav tm="100000">
                                          <p:val>
                                            <p:strVal val="#ppt_x"/>
                                          </p:val>
                                        </p:tav>
                                      </p:tavLst>
                                    </p:anim>
                                    <p:anim calcmode="lin" valueType="num">
                                      <p:cBhvr>
                                        <p:cTn id="8" dur="3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9" dur="3000"/>
                                        <p:tgtEl>
                                          <p:spTgt spid="7"/>
                                        </p:tgtEl>
                                      </p:cBhvr>
                                    </p:animEffect>
                                  </p:childTnLst>
                                </p:cTn>
                              </p:par>
                              <p:par>
                                <p:cTn id="10" presetID="52" presetClass="entr" presetSubtype="0" fill="hold" nodeType="withEffect">
                                  <p:stCondLst>
                                    <p:cond delay="0"/>
                                  </p:stCondLst>
                                  <p:childTnLst>
                                    <p:set>
                                      <p:cBhvr>
                                        <p:cTn id="11" dur="1" fill="hold">
                                          <p:stCondLst>
                                            <p:cond delay="0"/>
                                          </p:stCondLst>
                                        </p:cTn>
                                        <p:tgtEl>
                                          <p:spTgt spid="11266"/>
                                        </p:tgtEl>
                                        <p:attrNameLst>
                                          <p:attrName>style.visibility</p:attrName>
                                        </p:attrNameLst>
                                      </p:cBhvr>
                                      <p:to>
                                        <p:strVal val="visible"/>
                                      </p:to>
                                    </p:set>
                                    <p:animScale>
                                      <p:cBhvr>
                                        <p:cTn id="12" dur="3000" decel="50000" fill="hold">
                                          <p:stCondLst>
                                            <p:cond delay="0"/>
                                          </p:stCondLst>
                                        </p:cTn>
                                        <p:tgtEl>
                                          <p:spTgt spid="1126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3000" decel="50000" fill="hold">
                                          <p:stCondLst>
                                            <p:cond delay="0"/>
                                          </p:stCondLst>
                                        </p:cTn>
                                        <p:tgtEl>
                                          <p:spTgt spid="11266"/>
                                        </p:tgtEl>
                                        <p:attrNameLst>
                                          <p:attrName>ppt_x</p:attrName>
                                          <p:attrName>ppt_y</p:attrName>
                                        </p:attrNameLst>
                                      </p:cBhvr>
                                    </p:animMotion>
                                    <p:animEffect transition="in" filter="fade">
                                      <p:cBhvr>
                                        <p:cTn id="14" dur="3000"/>
                                        <p:tgtEl>
                                          <p:spTgt spid="11266"/>
                                        </p:tgtEl>
                                      </p:cBhvr>
                                    </p:animEffect>
                                  </p:childTnLst>
                                </p:cTn>
                              </p:par>
                              <p:par>
                                <p:cTn id="15" presetID="52" presetClass="entr" presetSubtype="0" fill="hold" nodeType="withEffect">
                                  <p:stCondLst>
                                    <p:cond delay="0"/>
                                  </p:stCondLst>
                                  <p:childTnLst>
                                    <p:set>
                                      <p:cBhvr>
                                        <p:cTn id="16" dur="1" fill="hold">
                                          <p:stCondLst>
                                            <p:cond delay="0"/>
                                          </p:stCondLst>
                                        </p:cTn>
                                        <p:tgtEl>
                                          <p:spTgt spid="11268"/>
                                        </p:tgtEl>
                                        <p:attrNameLst>
                                          <p:attrName>style.visibility</p:attrName>
                                        </p:attrNameLst>
                                      </p:cBhvr>
                                      <p:to>
                                        <p:strVal val="visible"/>
                                      </p:to>
                                    </p:set>
                                    <p:animScale>
                                      <p:cBhvr>
                                        <p:cTn id="17" dur="3000" decel="50000" fill="hold">
                                          <p:stCondLst>
                                            <p:cond delay="0"/>
                                          </p:stCondLst>
                                        </p:cTn>
                                        <p:tgtEl>
                                          <p:spTgt spid="1126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3000" decel="50000" fill="hold">
                                          <p:stCondLst>
                                            <p:cond delay="0"/>
                                          </p:stCondLst>
                                        </p:cTn>
                                        <p:tgtEl>
                                          <p:spTgt spid="11268"/>
                                        </p:tgtEl>
                                        <p:attrNameLst>
                                          <p:attrName>ppt_x</p:attrName>
                                          <p:attrName>ppt_y</p:attrName>
                                        </p:attrNameLst>
                                      </p:cBhvr>
                                    </p:animMotion>
                                    <p:animEffect transition="in" filter="fade">
                                      <p:cBhvr>
                                        <p:cTn id="19" dur="3000"/>
                                        <p:tgtEl>
                                          <p:spTgt spid="11268"/>
                                        </p:tgtEl>
                                      </p:cBhvr>
                                    </p:animEffect>
                                  </p:childTnLst>
                                </p:cTn>
                              </p:par>
                            </p:childTnLst>
                          </p:cTn>
                        </p:par>
                        <p:par>
                          <p:cTn id="20" fill="hold">
                            <p:stCondLst>
                              <p:cond delay="3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2000"/>
                                        <p:tgtEl>
                                          <p:spTgt spid="6"/>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2000"/>
                                        <p:tgtEl>
                                          <p:spTgt spid="8"/>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2000"/>
                                        <p:tgtEl>
                                          <p:spTgt spid="9"/>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285720" y="285728"/>
            <a:ext cx="8572560" cy="6286544"/>
          </a:xfrm>
          <a:prstGeom prst="frame">
            <a:avLst>
              <a:gd name="adj1" fmla="val 2165"/>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785786" y="1571612"/>
            <a:ext cx="7215238" cy="3785652"/>
          </a:xfrm>
          <a:prstGeom prst="rect">
            <a:avLst/>
          </a:prstGeom>
          <a:noFill/>
        </p:spPr>
        <p:txBody>
          <a:bodyPr wrap="square" rtlCol="0">
            <a:spAutoFit/>
          </a:bodyPr>
          <a:lstStyle/>
          <a:p>
            <a:r>
              <a:rPr lang="es-ES" sz="2400" dirty="0" smtClean="0">
                <a:effectLst>
                  <a:outerShdw blurRad="38100" dist="38100" dir="2700000" algn="tl">
                    <a:srgbClr val="000000">
                      <a:alpha val="43137"/>
                    </a:srgbClr>
                  </a:outerShdw>
                </a:effectLst>
              </a:rPr>
              <a:t>En la década de 1970 se consolidó como una autentica institución de la música popular, y en 1980 interpretó su último papel dramático en la película El primer pecado mortal (</a:t>
            </a:r>
            <a:r>
              <a:rPr lang="es-ES" sz="2400" dirty="0" err="1" smtClean="0">
                <a:effectLst>
                  <a:outerShdw blurRad="38100" dist="38100" dir="2700000" algn="tl">
                    <a:srgbClr val="000000">
                      <a:alpha val="43137"/>
                    </a:srgbClr>
                  </a:outerShdw>
                </a:effectLst>
              </a:rPr>
              <a:t>The</a:t>
            </a:r>
            <a:r>
              <a:rPr lang="es-ES" sz="2400" dirty="0" smtClean="0">
                <a:effectLst>
                  <a:outerShdw blurRad="38100" dist="38100" dir="2700000" algn="tl">
                    <a:srgbClr val="000000">
                      <a:alpha val="43137"/>
                    </a:srgbClr>
                  </a:outerShdw>
                </a:effectLst>
              </a:rPr>
              <a:t> </a:t>
            </a:r>
            <a:r>
              <a:rPr lang="es-ES" sz="2400" dirty="0" err="1" smtClean="0">
                <a:effectLst>
                  <a:outerShdw blurRad="38100" dist="38100" dir="2700000" algn="tl">
                    <a:srgbClr val="000000">
                      <a:alpha val="43137"/>
                    </a:srgbClr>
                  </a:outerShdw>
                </a:effectLst>
              </a:rPr>
              <a:t>First</a:t>
            </a:r>
            <a:r>
              <a:rPr lang="es-ES" sz="2400" dirty="0" smtClean="0">
                <a:effectLst>
                  <a:outerShdw blurRad="38100" dist="38100" dir="2700000" algn="tl">
                    <a:srgbClr val="000000">
                      <a:alpha val="43137"/>
                    </a:srgbClr>
                  </a:outerShdw>
                </a:effectLst>
              </a:rPr>
              <a:t> </a:t>
            </a:r>
            <a:r>
              <a:rPr lang="es-ES" sz="2400" dirty="0" err="1" smtClean="0">
                <a:effectLst>
                  <a:outerShdw blurRad="38100" dist="38100" dir="2700000" algn="tl">
                    <a:srgbClr val="000000">
                      <a:alpha val="43137"/>
                    </a:srgbClr>
                  </a:outerShdw>
                </a:effectLst>
              </a:rPr>
              <a:t>Deadly</a:t>
            </a:r>
            <a:r>
              <a:rPr lang="es-ES" sz="2400" dirty="0" smtClean="0">
                <a:effectLst>
                  <a:outerShdw blurRad="38100" dist="38100" dir="2700000" algn="tl">
                    <a:srgbClr val="000000">
                      <a:alpha val="43137"/>
                    </a:srgbClr>
                  </a:outerShdw>
                </a:effectLst>
              </a:rPr>
              <a:t> Sin), aunque aún se le pudo ver en algún </a:t>
            </a:r>
            <a:r>
              <a:rPr lang="es-ES" sz="2400" dirty="0" err="1" smtClean="0">
                <a:effectLst>
                  <a:outerShdw blurRad="38100" dist="38100" dir="2700000" algn="tl">
                    <a:srgbClr val="000000">
                      <a:alpha val="43137"/>
                    </a:srgbClr>
                  </a:outerShdw>
                </a:effectLst>
              </a:rPr>
              <a:t>cameo</a:t>
            </a:r>
            <a:r>
              <a:rPr lang="es-ES" sz="2400" dirty="0" smtClean="0">
                <a:effectLst>
                  <a:outerShdw blurRad="38100" dist="38100" dir="2700000" algn="tl">
                    <a:srgbClr val="000000">
                      <a:alpha val="43137"/>
                    </a:srgbClr>
                  </a:outerShdw>
                </a:effectLst>
              </a:rPr>
              <a:t> como el de la comedia Los locos de </a:t>
            </a:r>
            <a:r>
              <a:rPr lang="es-ES" sz="2400" dirty="0" err="1" smtClean="0">
                <a:effectLst>
                  <a:outerShdw blurRad="38100" dist="38100" dir="2700000" algn="tl">
                    <a:srgbClr val="000000">
                      <a:alpha val="43137"/>
                    </a:srgbClr>
                  </a:outerShdw>
                </a:effectLst>
              </a:rPr>
              <a:t>Cannonball</a:t>
            </a:r>
            <a:r>
              <a:rPr lang="es-ES" sz="2400" dirty="0" smtClean="0">
                <a:effectLst>
                  <a:outerShdw blurRad="38100" dist="38100" dir="2700000" algn="tl">
                    <a:srgbClr val="000000">
                      <a:alpha val="43137"/>
                    </a:srgbClr>
                  </a:outerShdw>
                </a:effectLst>
              </a:rPr>
              <a:t> 2, del 1984. En el año 1990, con motivo de su </a:t>
            </a:r>
            <a:r>
              <a:rPr lang="es-ES" sz="2400" dirty="0" err="1" smtClean="0">
                <a:effectLst>
                  <a:outerShdw blurRad="38100" dist="38100" dir="2700000" algn="tl">
                    <a:srgbClr val="000000">
                      <a:alpha val="43137"/>
                    </a:srgbClr>
                  </a:outerShdw>
                </a:effectLst>
              </a:rPr>
              <a:t>septuagésimoquinto</a:t>
            </a:r>
            <a:r>
              <a:rPr lang="es-ES" sz="2400" dirty="0" smtClean="0">
                <a:effectLst>
                  <a:outerShdw blurRad="38100" dist="38100" dir="2700000" algn="tl">
                    <a:srgbClr val="000000">
                      <a:alpha val="43137"/>
                    </a:srgbClr>
                  </a:outerShdw>
                </a:effectLst>
              </a:rPr>
              <a:t> cumpleaños, celebró una exitosa gira por su país y en 1994 fue galardonado con el Premio </a:t>
            </a:r>
            <a:r>
              <a:rPr lang="es-ES" sz="2400" dirty="0" err="1" smtClean="0">
                <a:effectLst>
                  <a:outerShdw blurRad="38100" dist="38100" dir="2700000" algn="tl">
                    <a:srgbClr val="000000">
                      <a:alpha val="43137"/>
                    </a:srgbClr>
                  </a:outerShdw>
                </a:effectLst>
              </a:rPr>
              <a:t>Grammy</a:t>
            </a:r>
            <a:r>
              <a:rPr lang="es-ES" sz="2400" dirty="0" smtClean="0">
                <a:effectLst>
                  <a:outerShdw blurRad="38100" dist="38100" dir="2700000" algn="tl">
                    <a:srgbClr val="000000">
                      <a:alpha val="43137"/>
                    </a:srgbClr>
                  </a:outerShdw>
                </a:effectLst>
              </a:rPr>
              <a:t> por la totalidad de su carrera artística.</a:t>
            </a:r>
          </a:p>
          <a:p>
            <a:endParaRPr lang="es-ES" sz="2400" dirty="0">
              <a:effectLst>
                <a:outerShdw blurRad="38100" dist="38100" dir="2700000" algn="tl">
                  <a:srgbClr val="000000">
                    <a:alpha val="43137"/>
                  </a:srgbClr>
                </a:outerShdw>
              </a:effectLst>
            </a:endParaRPr>
          </a:p>
        </p:txBody>
      </p:sp>
      <p:sp>
        <p:nvSpPr>
          <p:cNvPr id="7" name="6 Botón de acción: Hacia delante o Siguiente">
            <a:hlinkClick r:id="" action="ppaction://hlinkshowjump?jump=nextslide" highlightClick="1"/>
          </p:cNvPr>
          <p:cNvSpPr/>
          <p:nvPr/>
        </p:nvSpPr>
        <p:spPr>
          <a:xfrm>
            <a:off x="5286380" y="5857892"/>
            <a:ext cx="428628" cy="399474"/>
          </a:xfrm>
          <a:prstGeom prst="actionButtonForwardNext">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Botón de acción: Hacia atrás o Anterior">
            <a:hlinkClick r:id="rId3" action="ppaction://hlinksldjump" highlightClick="1"/>
          </p:cNvPr>
          <p:cNvSpPr/>
          <p:nvPr/>
        </p:nvSpPr>
        <p:spPr>
          <a:xfrm>
            <a:off x="3643306" y="5857892"/>
            <a:ext cx="428628" cy="428628"/>
          </a:xfrm>
          <a:prstGeom prst="actionButtonBackPrevious">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uadroTexto"/>
          <p:cNvSpPr txBox="1"/>
          <p:nvPr/>
        </p:nvSpPr>
        <p:spPr>
          <a:xfrm>
            <a:off x="571472" y="5857892"/>
            <a:ext cx="3028650"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rId3" action="ppaction://hlinksldjump"/>
              </a:rPr>
              <a:t>Volver  al índice  de canciones</a:t>
            </a:r>
            <a:endParaRPr lang="es-ES" b="1" dirty="0">
              <a:effectLst>
                <a:outerShdw blurRad="38100" dist="38100" dir="2700000" algn="tl">
                  <a:srgbClr val="000000">
                    <a:alpha val="43137"/>
                  </a:srgbClr>
                </a:outerShdw>
              </a:effectLst>
            </a:endParaRPr>
          </a:p>
        </p:txBody>
      </p:sp>
      <p:sp>
        <p:nvSpPr>
          <p:cNvPr id="10" name="9 CuadroTexto"/>
          <p:cNvSpPr txBox="1"/>
          <p:nvPr/>
        </p:nvSpPr>
        <p:spPr>
          <a:xfrm>
            <a:off x="5715008" y="5929330"/>
            <a:ext cx="2731517"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 action="ppaction://hlinkshowjump?jump=nextslide"/>
              </a:rPr>
              <a:t>Ir a la siguiente diapositiva</a:t>
            </a:r>
            <a:endParaRPr lang="es-ES" b="1" dirty="0">
              <a:effectLst>
                <a:outerShdw blurRad="38100" dist="38100" dir="2700000" algn="tl">
                  <a:srgbClr val="000000">
                    <a:alpha val="43137"/>
                  </a:srgbClr>
                </a:outerShdw>
              </a:effectLst>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20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2000"/>
                                        <p:tgtEl>
                                          <p:spTgt spid="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Marcador de contenido" descr="frank_sinatra-1395814.jpg"/>
          <p:cNvPicPr>
            <a:picLocks noGrp="1" noChangeAspect="1"/>
          </p:cNvPicPr>
          <p:nvPr>
            <p:ph idx="1"/>
          </p:nvPr>
        </p:nvPicPr>
        <p:blipFill>
          <a:blip r:embed="rId2"/>
          <a:stretch>
            <a:fillRect/>
          </a:stretch>
        </p:blipFill>
        <p:spPr>
          <a:xfrm>
            <a:off x="0" y="0"/>
            <a:ext cx="9144000" cy="6858000"/>
          </a:xfrm>
        </p:spPr>
      </p:pic>
      <p:sp>
        <p:nvSpPr>
          <p:cNvPr id="4" name="3 Botón de acción: Hacia delante o Siguiente">
            <a:hlinkClick r:id="" action="ppaction://hlinkshowjump?jump=nextslide" highlightClick="1"/>
          </p:cNvPr>
          <p:cNvSpPr/>
          <p:nvPr/>
        </p:nvSpPr>
        <p:spPr>
          <a:xfrm>
            <a:off x="5857884" y="5857892"/>
            <a:ext cx="428628" cy="399474"/>
          </a:xfrm>
          <a:prstGeom prst="actionButtonForwardNext">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Botón de acción: Hacia atrás o Anterior">
            <a:hlinkClick r:id="rId3" action="ppaction://hlinksldjump" highlightClick="1"/>
          </p:cNvPr>
          <p:cNvSpPr/>
          <p:nvPr/>
        </p:nvSpPr>
        <p:spPr>
          <a:xfrm>
            <a:off x="3000364" y="5857892"/>
            <a:ext cx="428628" cy="428628"/>
          </a:xfrm>
          <a:prstGeom prst="actionButtonBackPrevious">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0" y="5929330"/>
            <a:ext cx="3028650"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rId3" action="ppaction://hlinksldjump"/>
              </a:rPr>
              <a:t>Volver  al índice  de canciones</a:t>
            </a:r>
            <a:endParaRPr lang="es-ES" b="1" dirty="0">
              <a:effectLst>
                <a:outerShdw blurRad="38100" dist="38100" dir="2700000" algn="tl">
                  <a:srgbClr val="000000">
                    <a:alpha val="43137"/>
                  </a:srgbClr>
                </a:outerShdw>
              </a:effectLst>
            </a:endParaRPr>
          </a:p>
        </p:txBody>
      </p:sp>
      <p:sp>
        <p:nvSpPr>
          <p:cNvPr id="8" name="7 CuadroTexto"/>
          <p:cNvSpPr txBox="1"/>
          <p:nvPr/>
        </p:nvSpPr>
        <p:spPr>
          <a:xfrm>
            <a:off x="6286512" y="5929330"/>
            <a:ext cx="2731517"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 action="ppaction://hlinkshowjump?jump=nextslide"/>
              </a:rPr>
              <a:t>Ir a la siguiente diapositiva</a:t>
            </a:r>
            <a:endParaRPr lang="es-ES" b="1" dirty="0">
              <a:effectLst>
                <a:outerShdw blurRad="38100" dist="38100" dir="2700000" algn="tl">
                  <a:srgbClr val="000000">
                    <a:alpha val="43137"/>
                  </a:srgbClr>
                </a:outerShdw>
              </a:effectLst>
            </a:endParaRP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heckerboard(across)">
                                      <p:cBhvr>
                                        <p:cTn id="11" dur="3000"/>
                                        <p:tgtEl>
                                          <p:spTgt spid="6"/>
                                        </p:tgtEl>
                                      </p:cBhvr>
                                    </p:animEffect>
                                  </p:childTnLst>
                                </p:cTn>
                              </p:par>
                            </p:childTnLst>
                          </p:cTn>
                        </p:par>
                        <p:par>
                          <p:cTn id="12" fill="hold">
                            <p:stCondLst>
                              <p:cond delay="3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20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Marcador de contenido" descr="Frank_Sinatra_4.jpg"/>
          <p:cNvPicPr>
            <a:picLocks noGrp="1" noChangeAspect="1"/>
          </p:cNvPicPr>
          <p:nvPr>
            <p:ph idx="1"/>
          </p:nvPr>
        </p:nvPicPr>
        <p:blipFill>
          <a:blip r:embed="rId2"/>
          <a:stretch>
            <a:fillRect/>
          </a:stretch>
        </p:blipFill>
        <p:spPr>
          <a:xfrm>
            <a:off x="0" y="5565"/>
            <a:ext cx="9144000" cy="6846870"/>
          </a:xfrm>
        </p:spPr>
      </p:pic>
      <p:sp>
        <p:nvSpPr>
          <p:cNvPr id="4" name="3 Botón de acción: Hacia delante o Siguiente">
            <a:hlinkClick r:id="" action="ppaction://hlinkshowjump?jump=nextslide" highlightClick="1"/>
          </p:cNvPr>
          <p:cNvSpPr/>
          <p:nvPr/>
        </p:nvSpPr>
        <p:spPr>
          <a:xfrm>
            <a:off x="5857884" y="6072206"/>
            <a:ext cx="428628" cy="399474"/>
          </a:xfrm>
          <a:prstGeom prst="actionButtonForwardNext">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Botón de acción: Hacia atrás o Anterior">
            <a:hlinkClick r:id="rId3" action="ppaction://hlinksldjump" highlightClick="1"/>
          </p:cNvPr>
          <p:cNvSpPr/>
          <p:nvPr/>
        </p:nvSpPr>
        <p:spPr>
          <a:xfrm>
            <a:off x="2928926" y="6072206"/>
            <a:ext cx="428628" cy="428628"/>
          </a:xfrm>
          <a:prstGeom prst="actionButtonBackPrevious">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0" y="6143644"/>
            <a:ext cx="3028650"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rId3" action="ppaction://hlinksldjump"/>
              </a:rPr>
              <a:t>Volver  al índice  de canciones</a:t>
            </a:r>
            <a:endParaRPr lang="es-ES" b="1" dirty="0">
              <a:effectLst>
                <a:outerShdw blurRad="38100" dist="38100" dir="2700000" algn="tl">
                  <a:srgbClr val="000000">
                    <a:alpha val="43137"/>
                  </a:srgbClr>
                </a:outerShdw>
              </a:effectLst>
            </a:endParaRPr>
          </a:p>
        </p:txBody>
      </p:sp>
      <p:sp>
        <p:nvSpPr>
          <p:cNvPr id="8" name="7 CuadroTexto"/>
          <p:cNvSpPr txBox="1"/>
          <p:nvPr/>
        </p:nvSpPr>
        <p:spPr>
          <a:xfrm>
            <a:off x="6286512" y="6143644"/>
            <a:ext cx="2731517"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 action="ppaction://hlinkshowjump?jump=nextslide"/>
              </a:rPr>
              <a:t>Ir a la siguiente diapositiva</a:t>
            </a:r>
            <a:endParaRPr lang="es-ES" b="1" dirty="0">
              <a:effectLst>
                <a:outerShdw blurRad="38100" dist="38100" dir="2700000" algn="tl">
                  <a:srgbClr val="000000">
                    <a:alpha val="43137"/>
                  </a:srgbClr>
                </a:outerShdw>
              </a:effectLst>
            </a:endParaRP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plus(out)">
                                      <p:cBhvr>
                                        <p:cTn id="11" dur="3000"/>
                                        <p:tgtEl>
                                          <p:spTgt spid="6"/>
                                        </p:tgtEl>
                                      </p:cBhvr>
                                    </p:animEffect>
                                  </p:childTnLst>
                                </p:cTn>
                              </p:par>
                            </p:childTnLst>
                          </p:cTn>
                        </p:par>
                        <p:par>
                          <p:cTn id="12" fill="hold">
                            <p:stCondLst>
                              <p:cond delay="3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20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lumMod val="65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Imagen" descr="images.jpg"/>
          <p:cNvPicPr>
            <a:picLocks noChangeAspect="1"/>
          </p:cNvPicPr>
          <p:nvPr/>
        </p:nvPicPr>
        <p:blipFill>
          <a:blip r:embed="rId2"/>
          <a:stretch>
            <a:fillRect/>
          </a:stretch>
        </p:blipFill>
        <p:spPr>
          <a:xfrm rot="20846224">
            <a:off x="636018" y="564588"/>
            <a:ext cx="2143125" cy="214312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6" name="5 Imagen" descr="72ea6777franksinatraafp_400x600p.jpg"/>
          <p:cNvPicPr>
            <a:picLocks noChangeAspect="1"/>
          </p:cNvPicPr>
          <p:nvPr/>
        </p:nvPicPr>
        <p:blipFill>
          <a:blip r:embed="rId3"/>
          <a:stretch>
            <a:fillRect/>
          </a:stretch>
        </p:blipFill>
        <p:spPr>
          <a:xfrm rot="1360002">
            <a:off x="1995989" y="2723445"/>
            <a:ext cx="2130115" cy="300016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8" name="7 Imagen" descr="frank-sinatra1.jpg"/>
          <p:cNvPicPr>
            <a:picLocks noChangeAspect="1"/>
          </p:cNvPicPr>
          <p:nvPr/>
        </p:nvPicPr>
        <p:blipFill>
          <a:blip r:embed="rId4"/>
          <a:stretch>
            <a:fillRect/>
          </a:stretch>
        </p:blipFill>
        <p:spPr>
          <a:xfrm>
            <a:off x="4593923" y="0"/>
            <a:ext cx="4550077" cy="6858000"/>
          </a:xfrm>
          <a:prstGeom prst="rect">
            <a:avLst/>
          </a:prstGeom>
          <a:effectLst>
            <a:softEdge rad="635000"/>
          </a:effectLst>
        </p:spPr>
      </p:pic>
      <p:sp>
        <p:nvSpPr>
          <p:cNvPr id="7" name="6 Botón de acción: Hacia delante o Siguiente">
            <a:hlinkClick r:id="" action="ppaction://hlinkshowjump?jump=nextslide" highlightClick="1"/>
          </p:cNvPr>
          <p:cNvSpPr/>
          <p:nvPr/>
        </p:nvSpPr>
        <p:spPr>
          <a:xfrm>
            <a:off x="5857884" y="6072206"/>
            <a:ext cx="428628" cy="399474"/>
          </a:xfrm>
          <a:prstGeom prst="actionButtonForwardNext">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Botón de acción: Hacia atrás o Anterior">
            <a:hlinkClick r:id="rId5" action="ppaction://hlinksldjump" highlightClick="1"/>
          </p:cNvPr>
          <p:cNvSpPr/>
          <p:nvPr/>
        </p:nvSpPr>
        <p:spPr>
          <a:xfrm>
            <a:off x="2857488" y="6072206"/>
            <a:ext cx="428628" cy="428628"/>
          </a:xfrm>
          <a:prstGeom prst="actionButtonBackPrevious">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uadroTexto"/>
          <p:cNvSpPr txBox="1"/>
          <p:nvPr/>
        </p:nvSpPr>
        <p:spPr>
          <a:xfrm>
            <a:off x="0" y="6143644"/>
            <a:ext cx="3028650"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rId5" action="ppaction://hlinksldjump"/>
              </a:rPr>
              <a:t>Volver  al índice  de canciones</a:t>
            </a:r>
            <a:endParaRPr lang="es-ES" b="1" dirty="0">
              <a:effectLst>
                <a:outerShdw blurRad="38100" dist="38100" dir="2700000" algn="tl">
                  <a:srgbClr val="000000">
                    <a:alpha val="43137"/>
                  </a:srgbClr>
                </a:outerShdw>
              </a:effectLst>
            </a:endParaRPr>
          </a:p>
        </p:txBody>
      </p:sp>
      <p:sp>
        <p:nvSpPr>
          <p:cNvPr id="11" name="10 CuadroTexto"/>
          <p:cNvSpPr txBox="1"/>
          <p:nvPr/>
        </p:nvSpPr>
        <p:spPr>
          <a:xfrm>
            <a:off x="6286512" y="6143644"/>
            <a:ext cx="2731517"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 action="ppaction://hlinkshowjump?jump=nextslide"/>
              </a:rPr>
              <a:t>Ir a la siguiente diapositiva</a:t>
            </a:r>
            <a:endParaRPr lang="es-ES" b="1" dirty="0">
              <a:effectLst>
                <a:outerShdw blurRad="38100" dist="38100" dir="2700000" algn="tl">
                  <a:srgbClr val="000000">
                    <a:alpha val="43137"/>
                  </a:srgbClr>
                </a:outerShdw>
              </a:effectLst>
            </a:endParaRP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3000" fill="hold"/>
                                        <p:tgtEl>
                                          <p:spTgt spid="8"/>
                                        </p:tgtEl>
                                        <p:attrNameLst>
                                          <p:attrName>ppt_x</p:attrName>
                                        </p:attrNameLst>
                                      </p:cBhvr>
                                      <p:tavLst>
                                        <p:tav tm="0">
                                          <p:val>
                                            <p:strVal val="#ppt_x-.2"/>
                                          </p:val>
                                        </p:tav>
                                        <p:tav tm="100000">
                                          <p:val>
                                            <p:strVal val="#ppt_x"/>
                                          </p:val>
                                        </p:tav>
                                      </p:tavLst>
                                    </p:anim>
                                    <p:anim calcmode="lin" valueType="num">
                                      <p:cBhvr>
                                        <p:cTn id="8" dur="3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9" dur="3000"/>
                                        <p:tgtEl>
                                          <p:spTgt spid="8"/>
                                        </p:tgtEl>
                                      </p:cBhvr>
                                    </p:animEffect>
                                  </p:childTnLst>
                                </p:cTn>
                              </p:par>
                            </p:childTnLst>
                          </p:cTn>
                        </p:par>
                        <p:par>
                          <p:cTn id="10" fill="hold">
                            <p:stCondLst>
                              <p:cond delay="3000"/>
                            </p:stCondLst>
                            <p:childTnLst>
                              <p:par>
                                <p:cTn id="11" presetID="5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Scale>
                                      <p:cBhvr>
                                        <p:cTn id="13" dur="3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3000" decel="50000" fill="hold">
                                          <p:stCondLst>
                                            <p:cond delay="0"/>
                                          </p:stCondLst>
                                        </p:cTn>
                                        <p:tgtEl>
                                          <p:spTgt spid="5"/>
                                        </p:tgtEl>
                                        <p:attrNameLst>
                                          <p:attrName>ppt_x</p:attrName>
                                          <p:attrName>ppt_y</p:attrName>
                                        </p:attrNameLst>
                                      </p:cBhvr>
                                    </p:animMotion>
                                    <p:animEffect transition="in" filter="fade">
                                      <p:cBhvr>
                                        <p:cTn id="15" dur="3000"/>
                                        <p:tgtEl>
                                          <p:spTgt spid="5"/>
                                        </p:tgtEl>
                                      </p:cBhvr>
                                    </p:animEffect>
                                  </p:childTnLst>
                                </p:cTn>
                              </p:par>
                            </p:childTnLst>
                          </p:cTn>
                        </p:par>
                        <p:par>
                          <p:cTn id="16" fill="hold">
                            <p:stCondLst>
                              <p:cond delay="6000"/>
                            </p:stCondLst>
                            <p:childTnLst>
                              <p:par>
                                <p:cTn id="17" presetID="52"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Scale>
                                      <p:cBhvr>
                                        <p:cTn id="19" dur="3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3000" decel="50000" fill="hold">
                                          <p:stCondLst>
                                            <p:cond delay="0"/>
                                          </p:stCondLst>
                                        </p:cTn>
                                        <p:tgtEl>
                                          <p:spTgt spid="6"/>
                                        </p:tgtEl>
                                        <p:attrNameLst>
                                          <p:attrName>ppt_x</p:attrName>
                                          <p:attrName>ppt_y</p:attrName>
                                        </p:attrNameLst>
                                      </p:cBhvr>
                                    </p:animMotion>
                                    <p:animEffect transition="in" filter="fade">
                                      <p:cBhvr>
                                        <p:cTn id="21" dur="3000"/>
                                        <p:tgtEl>
                                          <p:spTgt spid="6"/>
                                        </p:tgtEl>
                                      </p:cBhvr>
                                    </p:animEffect>
                                  </p:childTnLst>
                                </p:cTn>
                              </p:par>
                            </p:childTnLst>
                          </p:cTn>
                        </p:par>
                        <p:par>
                          <p:cTn id="22" fill="hold">
                            <p:stCondLst>
                              <p:cond delay="9000"/>
                            </p:stCondLst>
                            <p:childTnLst>
                              <p:par>
                                <p:cTn id="23" presetID="10"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000"/>
                                        <p:tgtEl>
                                          <p:spTgt spid="7"/>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2000"/>
                                        <p:tgtEl>
                                          <p:spTgt spid="9"/>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2000"/>
                                        <p:tgtEl>
                                          <p:spTgt spid="10"/>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p:bldP spid="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Imagen" descr="Front1.jpg"/>
          <p:cNvPicPr>
            <a:picLocks noChangeAspect="1"/>
          </p:cNvPicPr>
          <p:nvPr/>
        </p:nvPicPr>
        <p:blipFill>
          <a:blip r:embed="rId2"/>
          <a:stretch>
            <a:fillRect/>
          </a:stretch>
        </p:blipFill>
        <p:spPr>
          <a:xfrm>
            <a:off x="0" y="35719"/>
            <a:ext cx="9144000" cy="6822281"/>
          </a:xfrm>
          <a:prstGeom prst="rect">
            <a:avLst/>
          </a:prstGeom>
        </p:spPr>
      </p:pic>
      <p:sp>
        <p:nvSpPr>
          <p:cNvPr id="4" name="3 Botón de acción: Hacia delante o Siguiente">
            <a:hlinkClick r:id="" action="ppaction://hlinkshowjump?jump=nextslide" highlightClick="1"/>
          </p:cNvPr>
          <p:cNvSpPr/>
          <p:nvPr/>
        </p:nvSpPr>
        <p:spPr>
          <a:xfrm>
            <a:off x="5857884" y="5857892"/>
            <a:ext cx="428628" cy="399474"/>
          </a:xfrm>
          <a:prstGeom prst="actionButtonForwardNext">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Botón de acción: Hacia atrás o Anterior">
            <a:hlinkClick r:id="rId3" action="ppaction://hlinksldjump" highlightClick="1"/>
          </p:cNvPr>
          <p:cNvSpPr/>
          <p:nvPr/>
        </p:nvSpPr>
        <p:spPr>
          <a:xfrm>
            <a:off x="2857488" y="5857892"/>
            <a:ext cx="428628" cy="428628"/>
          </a:xfrm>
          <a:prstGeom prst="actionButtonBackPrevious">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0" y="5929330"/>
            <a:ext cx="2987293" cy="369332"/>
          </a:xfrm>
          <a:prstGeom prst="rect">
            <a:avLst/>
          </a:prstGeom>
          <a:noFill/>
        </p:spPr>
        <p:txBody>
          <a:bodyPr wrap="none" rtlCol="0">
            <a:spAutoFit/>
          </a:bodyPr>
          <a:lstStyle/>
          <a:p>
            <a:r>
              <a:rPr lang="es-ES_tradnl" dirty="0" smtClean="0">
                <a:hlinkClick r:id="rId3" action="ppaction://hlinksldjump"/>
              </a:rPr>
              <a:t>Volver  al índice  de canciones</a:t>
            </a:r>
            <a:endParaRPr lang="es-ES" dirty="0"/>
          </a:p>
        </p:txBody>
      </p:sp>
      <p:sp>
        <p:nvSpPr>
          <p:cNvPr id="8" name="7 CuadroTexto"/>
          <p:cNvSpPr txBox="1"/>
          <p:nvPr/>
        </p:nvSpPr>
        <p:spPr>
          <a:xfrm>
            <a:off x="6286512" y="5929330"/>
            <a:ext cx="2672526" cy="369332"/>
          </a:xfrm>
          <a:prstGeom prst="rect">
            <a:avLst/>
          </a:prstGeom>
          <a:noFill/>
        </p:spPr>
        <p:txBody>
          <a:bodyPr wrap="none" rtlCol="0">
            <a:spAutoFit/>
          </a:bodyPr>
          <a:lstStyle/>
          <a:p>
            <a:r>
              <a:rPr lang="es-ES_tradnl" dirty="0" smtClean="0">
                <a:hlinkClick r:id="" action="ppaction://hlinkshowjump?jump=nextslide"/>
              </a:rPr>
              <a:t>Ir a la siguiente diapositiva</a:t>
            </a:r>
            <a:endParaRPr lang="es-ES" dirty="0"/>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ircle(out)">
                                      <p:cBhvr>
                                        <p:cTn id="11" dur="3000"/>
                                        <p:tgtEl>
                                          <p:spTgt spid="6"/>
                                        </p:tgtEl>
                                      </p:cBhvr>
                                    </p:animEffect>
                                  </p:childTnLst>
                                </p:cTn>
                              </p:par>
                            </p:childTnLst>
                          </p:cTn>
                        </p:par>
                        <p:par>
                          <p:cTn id="12" fill="hold">
                            <p:stCondLst>
                              <p:cond delay="3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20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Imagen" descr="musica-2128516w1360.jpg"/>
          <p:cNvPicPr>
            <a:picLocks noChangeAspect="1"/>
          </p:cNvPicPr>
          <p:nvPr/>
        </p:nvPicPr>
        <p:blipFill>
          <a:blip r:embed="rId2"/>
          <a:stretch>
            <a:fillRect/>
          </a:stretch>
        </p:blipFill>
        <p:spPr>
          <a:xfrm>
            <a:off x="0" y="3345"/>
            <a:ext cx="9144000" cy="6851309"/>
          </a:xfrm>
          <a:prstGeom prst="rect">
            <a:avLst/>
          </a:prstGeom>
        </p:spPr>
      </p:pic>
      <p:sp>
        <p:nvSpPr>
          <p:cNvPr id="4" name="3 Botón de acción: Hacia delante o Siguiente">
            <a:hlinkClick r:id="" action="ppaction://hlinkshowjump?jump=nextslide" highlightClick="1"/>
          </p:cNvPr>
          <p:cNvSpPr/>
          <p:nvPr/>
        </p:nvSpPr>
        <p:spPr>
          <a:xfrm>
            <a:off x="5857884" y="6072206"/>
            <a:ext cx="428628" cy="399474"/>
          </a:xfrm>
          <a:prstGeom prst="actionButtonForwardNext">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Botón de acción: Hacia atrás o Anterior">
            <a:hlinkClick r:id="rId3" action="ppaction://hlinksldjump" highlightClick="1"/>
          </p:cNvPr>
          <p:cNvSpPr/>
          <p:nvPr/>
        </p:nvSpPr>
        <p:spPr>
          <a:xfrm>
            <a:off x="2857488" y="6072206"/>
            <a:ext cx="428628" cy="428628"/>
          </a:xfrm>
          <a:prstGeom prst="actionButtonBackPrevious">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0" y="6143644"/>
            <a:ext cx="2987293" cy="369332"/>
          </a:xfrm>
          <a:prstGeom prst="rect">
            <a:avLst/>
          </a:prstGeom>
          <a:noFill/>
        </p:spPr>
        <p:txBody>
          <a:bodyPr wrap="none" rtlCol="0">
            <a:spAutoFit/>
          </a:bodyPr>
          <a:lstStyle/>
          <a:p>
            <a:r>
              <a:rPr lang="es-ES_tradnl" dirty="0" smtClean="0">
                <a:hlinkClick r:id="rId3" action="ppaction://hlinksldjump"/>
              </a:rPr>
              <a:t>Volver  al índice  de canciones</a:t>
            </a:r>
            <a:endParaRPr lang="es-ES" dirty="0"/>
          </a:p>
        </p:txBody>
      </p:sp>
      <p:sp>
        <p:nvSpPr>
          <p:cNvPr id="8" name="7 CuadroTexto"/>
          <p:cNvSpPr txBox="1"/>
          <p:nvPr/>
        </p:nvSpPr>
        <p:spPr>
          <a:xfrm>
            <a:off x="6286512" y="6143644"/>
            <a:ext cx="2672526" cy="369332"/>
          </a:xfrm>
          <a:prstGeom prst="rect">
            <a:avLst/>
          </a:prstGeom>
          <a:noFill/>
        </p:spPr>
        <p:txBody>
          <a:bodyPr wrap="none" rtlCol="0">
            <a:spAutoFit/>
          </a:bodyPr>
          <a:lstStyle/>
          <a:p>
            <a:r>
              <a:rPr lang="es-ES_tradnl" dirty="0" smtClean="0">
                <a:hlinkClick r:id="" action="ppaction://hlinkshowjump?jump=nextslide"/>
              </a:rPr>
              <a:t>Ir a la siguiente diapositiva</a:t>
            </a:r>
            <a:endParaRPr lang="es-ES" dirty="0"/>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3000"/>
                                        <p:tgtEl>
                                          <p:spTgt spid="6"/>
                                        </p:tgtEl>
                                      </p:cBhvr>
                                    </p:animEffect>
                                  </p:childTnLst>
                                </p:cTn>
                              </p:par>
                            </p:childTnLst>
                          </p:cTn>
                        </p:par>
                        <p:par>
                          <p:cTn id="12" fill="hold">
                            <p:stCondLst>
                              <p:cond delay="3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20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Imagen" descr="sinatra-foto.jpg"/>
          <p:cNvPicPr>
            <a:picLocks noChangeAspect="1"/>
          </p:cNvPicPr>
          <p:nvPr/>
        </p:nvPicPr>
        <p:blipFill>
          <a:blip r:embed="rId2"/>
          <a:stretch>
            <a:fillRect/>
          </a:stretch>
        </p:blipFill>
        <p:spPr>
          <a:xfrm>
            <a:off x="0" y="13342"/>
            <a:ext cx="9144000" cy="6831315"/>
          </a:xfrm>
          <a:prstGeom prst="rect">
            <a:avLst/>
          </a:prstGeom>
        </p:spPr>
      </p:pic>
      <p:sp>
        <p:nvSpPr>
          <p:cNvPr id="4" name="3 Botón de acción: Hacia delante o Siguiente">
            <a:hlinkClick r:id="" action="ppaction://hlinkshowjump?jump=nextslide" highlightClick="1"/>
          </p:cNvPr>
          <p:cNvSpPr/>
          <p:nvPr/>
        </p:nvSpPr>
        <p:spPr>
          <a:xfrm>
            <a:off x="5857884" y="6072206"/>
            <a:ext cx="428628" cy="399474"/>
          </a:xfrm>
          <a:prstGeom prst="actionButtonForwardNext">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Botón de acción: Hacia atrás o Anterior">
            <a:hlinkClick r:id="rId3" action="ppaction://hlinksldjump" highlightClick="1"/>
          </p:cNvPr>
          <p:cNvSpPr/>
          <p:nvPr/>
        </p:nvSpPr>
        <p:spPr>
          <a:xfrm>
            <a:off x="3000364" y="6072206"/>
            <a:ext cx="428628" cy="428628"/>
          </a:xfrm>
          <a:prstGeom prst="actionButtonBackPrevious">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0" y="6143644"/>
            <a:ext cx="2987293" cy="369332"/>
          </a:xfrm>
          <a:prstGeom prst="rect">
            <a:avLst/>
          </a:prstGeom>
          <a:noFill/>
        </p:spPr>
        <p:txBody>
          <a:bodyPr wrap="none" rtlCol="0">
            <a:spAutoFit/>
          </a:bodyPr>
          <a:lstStyle/>
          <a:p>
            <a:r>
              <a:rPr lang="es-ES_tradnl" dirty="0" smtClean="0">
                <a:hlinkClick r:id="rId3" action="ppaction://hlinksldjump"/>
              </a:rPr>
              <a:t>Volver  al índice  de canciones</a:t>
            </a:r>
            <a:endParaRPr lang="es-ES" dirty="0"/>
          </a:p>
        </p:txBody>
      </p:sp>
      <p:sp>
        <p:nvSpPr>
          <p:cNvPr id="8" name="7 CuadroTexto"/>
          <p:cNvSpPr txBox="1"/>
          <p:nvPr/>
        </p:nvSpPr>
        <p:spPr>
          <a:xfrm>
            <a:off x="6286512" y="6143644"/>
            <a:ext cx="2672526" cy="369332"/>
          </a:xfrm>
          <a:prstGeom prst="rect">
            <a:avLst/>
          </a:prstGeom>
          <a:noFill/>
        </p:spPr>
        <p:txBody>
          <a:bodyPr wrap="none" rtlCol="0">
            <a:spAutoFit/>
          </a:bodyPr>
          <a:lstStyle/>
          <a:p>
            <a:r>
              <a:rPr lang="es-ES_tradnl" dirty="0" smtClean="0">
                <a:hlinkClick r:id="" action="ppaction://hlinkshowjump?jump=nextslide"/>
              </a:rPr>
              <a:t>Ir a la siguiente diapositiva</a:t>
            </a:r>
            <a:endParaRPr lang="es-ES" dirty="0"/>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diamond(out)">
                                      <p:cBhvr>
                                        <p:cTn id="11" dur="3000"/>
                                        <p:tgtEl>
                                          <p:spTgt spid="6"/>
                                        </p:tgtEl>
                                      </p:cBhvr>
                                    </p:animEffect>
                                  </p:childTnLst>
                                </p:cTn>
                              </p:par>
                            </p:childTnLst>
                          </p:cTn>
                        </p:par>
                        <p:par>
                          <p:cTn id="12" fill="hold">
                            <p:stCondLst>
                              <p:cond delay="3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20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Imagen" descr="wallpaper_frank_sinatra_by_carolnap-d38y36p.png"/>
          <p:cNvPicPr>
            <a:picLocks noChangeAspect="1"/>
          </p:cNvPicPr>
          <p:nvPr/>
        </p:nvPicPr>
        <p:blipFill>
          <a:blip r:embed="rId2"/>
          <a:stretch>
            <a:fillRect/>
          </a:stretch>
        </p:blipFill>
        <p:spPr>
          <a:xfrm>
            <a:off x="0" y="10016"/>
            <a:ext cx="9144000" cy="6837967"/>
          </a:xfrm>
          <a:prstGeom prst="rect">
            <a:avLst/>
          </a:prstGeom>
        </p:spPr>
      </p:pic>
      <p:sp>
        <p:nvSpPr>
          <p:cNvPr id="4" name="3 Botón de acción: Hacia delante o Siguiente">
            <a:hlinkClick r:id="" action="ppaction://hlinkshowjump?jump=nextslide" highlightClick="1"/>
          </p:cNvPr>
          <p:cNvSpPr/>
          <p:nvPr/>
        </p:nvSpPr>
        <p:spPr>
          <a:xfrm>
            <a:off x="5857884" y="6072206"/>
            <a:ext cx="428628" cy="399474"/>
          </a:xfrm>
          <a:prstGeom prst="actionButtonForwardNext">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Botón de acción: Hacia atrás o Anterior">
            <a:hlinkClick r:id="rId3" action="ppaction://hlinksldjump" highlightClick="1"/>
          </p:cNvPr>
          <p:cNvSpPr/>
          <p:nvPr/>
        </p:nvSpPr>
        <p:spPr>
          <a:xfrm>
            <a:off x="3071802" y="6072206"/>
            <a:ext cx="428628" cy="428628"/>
          </a:xfrm>
          <a:prstGeom prst="actionButtonBackPrevious">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0" y="6143644"/>
            <a:ext cx="3028650"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rId3" action="ppaction://hlinksldjump"/>
              </a:rPr>
              <a:t>Volver  al índice  de canciones</a:t>
            </a:r>
            <a:endParaRPr lang="es-ES" b="1" dirty="0">
              <a:effectLst>
                <a:outerShdw blurRad="38100" dist="38100" dir="2700000" algn="tl">
                  <a:srgbClr val="000000">
                    <a:alpha val="43137"/>
                  </a:srgbClr>
                </a:outerShdw>
              </a:effectLst>
            </a:endParaRPr>
          </a:p>
        </p:txBody>
      </p:sp>
      <p:sp>
        <p:nvSpPr>
          <p:cNvPr id="8" name="7 CuadroTexto"/>
          <p:cNvSpPr txBox="1"/>
          <p:nvPr/>
        </p:nvSpPr>
        <p:spPr>
          <a:xfrm>
            <a:off x="6286512" y="6143644"/>
            <a:ext cx="2731517"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 action="ppaction://hlinkshowjump?jump=nextslide"/>
              </a:rPr>
              <a:t>Ir a la siguiente diapositiva</a:t>
            </a:r>
            <a:endParaRPr lang="es-ES" b="1" dirty="0">
              <a:effectLst>
                <a:outerShdw blurRad="38100" dist="38100" dir="2700000" algn="tl">
                  <a:srgbClr val="000000">
                    <a:alpha val="43137"/>
                  </a:srgbClr>
                </a:outerShdw>
              </a:effectLst>
            </a:endParaRPr>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linds(vertical)">
                                      <p:cBhvr>
                                        <p:cTn id="11" dur="3000"/>
                                        <p:tgtEl>
                                          <p:spTgt spid="6"/>
                                        </p:tgtEl>
                                      </p:cBhvr>
                                    </p:animEffect>
                                  </p:childTnLst>
                                </p:cTn>
                              </p:par>
                            </p:childTnLst>
                          </p:cTn>
                        </p:par>
                        <p:par>
                          <p:cTn id="12" fill="hold">
                            <p:stCondLst>
                              <p:cond delay="3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20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Imagen" descr="frank-sinatra-chairman-of-the-board.jpg"/>
          <p:cNvPicPr>
            <a:picLocks noChangeAspect="1"/>
          </p:cNvPicPr>
          <p:nvPr/>
        </p:nvPicPr>
        <p:blipFill>
          <a:blip r:embed="rId2"/>
          <a:stretch>
            <a:fillRect/>
          </a:stretch>
        </p:blipFill>
        <p:spPr>
          <a:xfrm>
            <a:off x="0" y="0"/>
            <a:ext cx="9144000" cy="6858000"/>
          </a:xfrm>
          <a:prstGeom prst="rect">
            <a:avLst/>
          </a:prstGeom>
        </p:spPr>
      </p:pic>
      <p:sp>
        <p:nvSpPr>
          <p:cNvPr id="4" name="3 Botón de acción: Hacia delante o Siguiente">
            <a:hlinkClick r:id="" action="ppaction://hlinkshowjump?jump=nextslide" highlightClick="1"/>
          </p:cNvPr>
          <p:cNvSpPr/>
          <p:nvPr/>
        </p:nvSpPr>
        <p:spPr>
          <a:xfrm>
            <a:off x="5857884" y="6072206"/>
            <a:ext cx="428628" cy="399474"/>
          </a:xfrm>
          <a:prstGeom prst="actionButtonForwardNext">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Botón de acción: Hacia atrás o Anterior">
            <a:hlinkClick r:id="rId3" action="ppaction://hlinksldjump" highlightClick="1"/>
          </p:cNvPr>
          <p:cNvSpPr/>
          <p:nvPr/>
        </p:nvSpPr>
        <p:spPr>
          <a:xfrm>
            <a:off x="2857488" y="6072206"/>
            <a:ext cx="428628" cy="428628"/>
          </a:xfrm>
          <a:prstGeom prst="actionButtonBackPrevious">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0" y="6143644"/>
            <a:ext cx="3028650"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rId3" action="ppaction://hlinksldjump"/>
              </a:rPr>
              <a:t>Volver  al índice  de canciones</a:t>
            </a:r>
            <a:endParaRPr lang="es-ES" b="1" dirty="0">
              <a:effectLst>
                <a:outerShdw blurRad="38100" dist="38100" dir="2700000" algn="tl">
                  <a:srgbClr val="000000">
                    <a:alpha val="43137"/>
                  </a:srgbClr>
                </a:outerShdw>
              </a:effectLst>
            </a:endParaRPr>
          </a:p>
        </p:txBody>
      </p:sp>
      <p:sp>
        <p:nvSpPr>
          <p:cNvPr id="8" name="7 CuadroTexto"/>
          <p:cNvSpPr txBox="1"/>
          <p:nvPr/>
        </p:nvSpPr>
        <p:spPr>
          <a:xfrm>
            <a:off x="6286512" y="6143644"/>
            <a:ext cx="2731517"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 action="ppaction://hlinkshowjump?jump=nextslide"/>
              </a:rPr>
              <a:t>Ir a la siguiente diapositiva</a:t>
            </a:r>
            <a:endParaRPr lang="es-ES" b="1" dirty="0">
              <a:effectLst>
                <a:outerShdw blurRad="38100" dist="38100" dir="2700000" algn="tl">
                  <a:srgbClr val="000000">
                    <a:alpha val="43137"/>
                  </a:srgbClr>
                </a:outerShdw>
              </a:effectLst>
            </a:endParaRPr>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plus(out)">
                                      <p:cBhvr>
                                        <p:cTn id="11" dur="3000"/>
                                        <p:tgtEl>
                                          <p:spTgt spid="6"/>
                                        </p:tgtEl>
                                      </p:cBhvr>
                                    </p:animEffect>
                                  </p:childTnLst>
                                </p:cTn>
                              </p:par>
                            </p:childTnLst>
                          </p:cTn>
                        </p:par>
                        <p:par>
                          <p:cTn id="12" fill="hold">
                            <p:stCondLst>
                              <p:cond delay="3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20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Imagen" descr="DSCN4697.JPG"/>
          <p:cNvPicPr>
            <a:picLocks noChangeAspect="1"/>
          </p:cNvPicPr>
          <p:nvPr/>
        </p:nvPicPr>
        <p:blipFill>
          <a:blip r:embed="rId2"/>
          <a:stretch>
            <a:fillRect/>
          </a:stretch>
        </p:blipFill>
        <p:spPr>
          <a:xfrm>
            <a:off x="5945" y="0"/>
            <a:ext cx="9132109" cy="6858000"/>
          </a:xfrm>
          <a:prstGeom prst="rect">
            <a:avLst/>
          </a:prstGeom>
        </p:spPr>
      </p:pic>
      <p:sp>
        <p:nvSpPr>
          <p:cNvPr id="4" name="3 Botón de acción: Hacia delante o Siguiente">
            <a:hlinkClick r:id="" action="ppaction://hlinkshowjump?jump=nextslide" highlightClick="1"/>
          </p:cNvPr>
          <p:cNvSpPr/>
          <p:nvPr/>
        </p:nvSpPr>
        <p:spPr>
          <a:xfrm>
            <a:off x="5857884" y="6072206"/>
            <a:ext cx="428628" cy="399474"/>
          </a:xfrm>
          <a:prstGeom prst="actionButtonForwardNext">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Botón de acción: Hacia atrás o Anterior">
            <a:hlinkClick r:id="rId3" action="ppaction://hlinksldjump" highlightClick="1"/>
          </p:cNvPr>
          <p:cNvSpPr/>
          <p:nvPr/>
        </p:nvSpPr>
        <p:spPr>
          <a:xfrm>
            <a:off x="3071802" y="6072206"/>
            <a:ext cx="428628" cy="428628"/>
          </a:xfrm>
          <a:prstGeom prst="actionButtonBackPrevious">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0" y="6143644"/>
            <a:ext cx="3028650"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rId3" action="ppaction://hlinksldjump"/>
              </a:rPr>
              <a:t>Volver  al índice  de canciones</a:t>
            </a:r>
            <a:endParaRPr lang="es-ES" b="1" dirty="0">
              <a:effectLst>
                <a:outerShdw blurRad="38100" dist="38100" dir="2700000" algn="tl">
                  <a:srgbClr val="000000">
                    <a:alpha val="43137"/>
                  </a:srgbClr>
                </a:outerShdw>
              </a:effectLst>
            </a:endParaRPr>
          </a:p>
        </p:txBody>
      </p:sp>
      <p:sp>
        <p:nvSpPr>
          <p:cNvPr id="8" name="7 CuadroTexto"/>
          <p:cNvSpPr txBox="1"/>
          <p:nvPr/>
        </p:nvSpPr>
        <p:spPr>
          <a:xfrm>
            <a:off x="6286512" y="6143644"/>
            <a:ext cx="2731517"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 action="ppaction://hlinkshowjump?jump=nextslide"/>
              </a:rPr>
              <a:t>Ir a la siguiente diapositiva</a:t>
            </a:r>
            <a:endParaRPr lang="es-ES" b="1" dirty="0">
              <a:effectLst>
                <a:outerShdw blurRad="38100" dist="38100" dir="2700000" algn="tl">
                  <a:srgbClr val="000000">
                    <a:alpha val="43137"/>
                  </a:srgbClr>
                </a:outerShdw>
              </a:effectLst>
            </a:endParaRPr>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3000"/>
                                        <p:tgtEl>
                                          <p:spTgt spid="6"/>
                                        </p:tgtEl>
                                      </p:cBhvr>
                                    </p:animEffect>
                                  </p:childTnLst>
                                </p:cTn>
                              </p:par>
                            </p:childTnLst>
                          </p:cTn>
                        </p:par>
                        <p:par>
                          <p:cTn id="12" fill="hold">
                            <p:stCondLst>
                              <p:cond delay="3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20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png"/>
          <p:cNvPicPr>
            <a:picLocks noChangeAspect="1"/>
          </p:cNvPicPr>
          <p:nvPr/>
        </p:nvPicPr>
        <p:blipFill>
          <a:blip r:embed="rId2"/>
          <a:stretch>
            <a:fillRect/>
          </a:stretch>
        </p:blipFill>
        <p:spPr>
          <a:xfrm>
            <a:off x="4447" y="0"/>
            <a:ext cx="9135105" cy="6858000"/>
          </a:xfrm>
          <a:prstGeom prst="rect">
            <a:avLst/>
          </a:prstGeom>
        </p:spPr>
      </p:pic>
      <p:pic>
        <p:nvPicPr>
          <p:cNvPr id="5" name="4 Imagen" descr="Imagen1.png"/>
          <p:cNvPicPr>
            <a:picLocks noChangeAspect="1"/>
          </p:cNvPicPr>
          <p:nvPr/>
        </p:nvPicPr>
        <p:blipFill>
          <a:blip r:embed="rId2"/>
          <a:stretch>
            <a:fillRect/>
          </a:stretch>
        </p:blipFill>
        <p:spPr>
          <a:xfrm>
            <a:off x="8895" y="0"/>
            <a:ext cx="9135105" cy="6858000"/>
          </a:xfrm>
          <a:prstGeom prst="rect">
            <a:avLst/>
          </a:prstGeom>
        </p:spPr>
      </p:pic>
      <p:sp>
        <p:nvSpPr>
          <p:cNvPr id="7" name="6 Botón de acción: Hacia atrás o Anterior">
            <a:hlinkClick r:id="rId3" action="ppaction://hlinksldjump" highlightClick="1"/>
          </p:cNvPr>
          <p:cNvSpPr/>
          <p:nvPr/>
        </p:nvSpPr>
        <p:spPr>
          <a:xfrm>
            <a:off x="8358214" y="6072206"/>
            <a:ext cx="428628" cy="428628"/>
          </a:xfrm>
          <a:prstGeom prst="actionButtonBackPrevious">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5286380" y="6143644"/>
            <a:ext cx="3028650" cy="369332"/>
          </a:xfrm>
          <a:prstGeom prst="rect">
            <a:avLst/>
          </a:prstGeom>
          <a:noFill/>
        </p:spPr>
        <p:txBody>
          <a:bodyPr wrap="none" rtlCol="0">
            <a:spAutoFit/>
          </a:bodyPr>
          <a:lstStyle/>
          <a:p>
            <a:r>
              <a:rPr lang="es-ES_tradnl" b="1" dirty="0" smtClean="0">
                <a:effectLst>
                  <a:outerShdw blurRad="38100" dist="38100" dir="2700000" algn="tl">
                    <a:srgbClr val="000000">
                      <a:alpha val="43137"/>
                    </a:srgbClr>
                  </a:outerShdw>
                </a:effectLst>
                <a:hlinkClick r:id="rId3" action="ppaction://hlinksldjump"/>
              </a:rPr>
              <a:t>Volver  al índice  de canciones</a:t>
            </a:r>
            <a:endParaRPr lang="es-ES" b="1" dirty="0">
              <a:effectLst>
                <a:outerShdw blurRad="38100" dist="38100" dir="2700000" algn="tl">
                  <a:srgbClr val="000000">
                    <a:alpha val="43137"/>
                  </a:srgbClr>
                </a:outerShdw>
              </a:effectLst>
            </a:endParaRPr>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4" presetClass="exit" presetSubtype="32" fill="hold" nodeType="withEffect">
                                  <p:stCondLst>
                                    <p:cond delay="0"/>
                                  </p:stCondLst>
                                  <p:childTnLst>
                                    <p:animEffect transition="out" filter="box(out)">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3000"/>
                                        <p:tgtEl>
                                          <p:spTgt spid="4"/>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advTm="10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FRANK SINATRA -LA VOZ-10 EXITOS">
  <a:themeElements>
    <a:clrScheme name="Opulento">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FRANK SINATRA -LA VOZ-10 EXITOS</Template>
  <TotalTime>0</TotalTime>
  <Words>1086</Words>
  <Application>Microsoft Office PowerPoint</Application>
  <PresentationFormat>Presentación en pantalla (4:3)</PresentationFormat>
  <Paragraphs>74</Paragraphs>
  <Slides>29</Slides>
  <Notes>0</Notes>
  <HiddenSlides>0</HiddenSlides>
  <MMClips>1</MMClips>
  <ScaleCrop>false</ScaleCrop>
  <HeadingPairs>
    <vt:vector size="4" baseType="variant">
      <vt:variant>
        <vt:lpstr>Tema</vt:lpstr>
      </vt:variant>
      <vt:variant>
        <vt:i4>2</vt:i4>
      </vt:variant>
      <vt:variant>
        <vt:lpstr>Títulos de diapositiva</vt:lpstr>
      </vt:variant>
      <vt:variant>
        <vt:i4>29</vt:i4>
      </vt:variant>
    </vt:vector>
  </HeadingPairs>
  <TitlesOfParts>
    <vt:vector size="31" baseType="lpstr">
      <vt:lpstr>FRANK SINATRA -LA VOZ-10 EXITOS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2016-03-11T01:46:43Z</dcterms:created>
  <dcterms:modified xsi:type="dcterms:W3CDTF">2016-03-11T01:47:56Z</dcterms:modified>
</cp:coreProperties>
</file>