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57" r:id="rId4"/>
    <p:sldId id="258" r:id="rId5"/>
    <p:sldId id="259" r:id="rId6"/>
    <p:sldId id="273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70" r:id="rId15"/>
    <p:sldId id="269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79" r:id="rId26"/>
    <p:sldId id="284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9" r:id="rId36"/>
    <p:sldId id="292" r:id="rId37"/>
    <p:sldId id="293" r:id="rId38"/>
    <p:sldId id="294" r:id="rId39"/>
    <p:sldId id="295" r:id="rId40"/>
    <p:sldId id="300" r:id="rId41"/>
    <p:sldId id="301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yB4isfX4A9ybVZK33NE2g" hashData="uYA8rKCwZzQUz1sD047qzBzA8o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B8A694"/>
    <a:srgbClr val="94773E"/>
    <a:srgbClr val="CC99FF"/>
    <a:srgbClr val="996600"/>
    <a:srgbClr val="CC9900"/>
    <a:srgbClr val="C745BE"/>
    <a:srgbClr val="008A3E"/>
    <a:srgbClr val="0034DA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35" autoAdjust="0"/>
    <p:restoredTop sz="94660"/>
  </p:normalViewPr>
  <p:slideViewPr>
    <p:cSldViewPr>
      <p:cViewPr>
        <p:scale>
          <a:sx n="140" d="100"/>
          <a:sy n="140" d="100"/>
        </p:scale>
        <p:origin x="-732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54757-866C-46B0-BE1E-85B2B97EE0D7}" type="datetimeFigureOut">
              <a:rPr lang="es-PE" smtClean="0"/>
              <a:pPr/>
              <a:t>18/08/2016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6D254-D19B-48AC-8B2E-28FE8880BC6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5ce5d0cf84902bb78d25534a2b66b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latin typeface="Forte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20557513">
            <a:off x="4743053" y="1197814"/>
            <a:ext cx="3680879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/>
              <a:lightRig rig="sunrise" dir="t"/>
            </a:scene3d>
            <a:sp3d extrusionH="57150">
              <a:bevelT w="114300" h="57150" prst="riblet"/>
            </a:sp3d>
          </a:bodyPr>
          <a:lstStyle/>
          <a:p>
            <a:r>
              <a:rPr lang="es-PE" sz="44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FRACTALES</a:t>
            </a:r>
            <a:endParaRPr lang="es-PE" sz="44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 rot="976979">
            <a:off x="4760273" y="3122646"/>
            <a:ext cx="374923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unrise" dir="t"/>
            </a:scene3d>
            <a:sp3d extrusionH="57150">
              <a:bevelT w="114300" h="101600" prst="riblet"/>
            </a:sp3d>
          </a:bodyPr>
          <a:lstStyle/>
          <a:p>
            <a:r>
              <a:rPr lang="es-PE" sz="44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ARTISTICOS</a:t>
            </a:r>
            <a:endParaRPr lang="es-PE" sz="44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58016" y="4572014"/>
            <a:ext cx="17796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smtClean="0">
                <a:gradFill>
                  <a:gsLst>
                    <a:gs pos="0">
                      <a:srgbClr val="996633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PE" sz="900" b="1" dirty="0">
              <a:gradFill>
                <a:gsLst>
                  <a:gs pos="0">
                    <a:srgbClr val="996633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" name="12 Imagen" descr="045ce5d0cf84902bb78d25534a2b66b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>
    <p:sndAc>
      <p:stSnd loop="1">
        <p:snd r:embed="rId2" name="Jessie_J_-_Domi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0de3c9d42570261dd22e461a651f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972D8F">
                  <a:alpha val="40000"/>
                </a:srgbClr>
              </a:gs>
              <a:gs pos="50000">
                <a:srgbClr val="DA86D4">
                  <a:shade val="67500"/>
                  <a:satMod val="115000"/>
                </a:srgbClr>
              </a:gs>
              <a:gs pos="100000">
                <a:srgbClr val="DA86D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C745BE">
                  <a:shade val="30000"/>
                  <a:satMod val="115000"/>
                  <a:alpha val="40000"/>
                </a:srgb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1cf85baf7eb07c82dd8c0e4c3a69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4441bc54623e11477141e038cf99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8bffdf61130f5a296144ac29ded7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rgbClr val="92D050"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ce6a5af76497b1e8eedfa8ad786e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76000">
                <a:srgbClr val="0070C0">
                  <a:shade val="30000"/>
                  <a:satMod val="115000"/>
                  <a:alpha val="40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76000">
                <a:srgbClr val="0070C0">
                  <a:shade val="30000"/>
                  <a:satMod val="115000"/>
                  <a:alpha val="40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76000">
                <a:schemeClr val="accent2">
                  <a:lumMod val="75000"/>
                  <a:shade val="30000"/>
                  <a:satMod val="115000"/>
                  <a:alpha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76000">
                <a:schemeClr val="accent2">
                  <a:lumMod val="75000"/>
                  <a:shade val="30000"/>
                  <a:satMod val="115000"/>
                  <a:alpha val="4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1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eb28f55b6cff20ad7c3fc8ea5061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40000">
                <a:schemeClr val="tx1">
                  <a:alpha val="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1f1484d5072c9e5cc7077b7d3c82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9000">
                <a:srgbClr val="0034DA">
                  <a:shade val="30000"/>
                  <a:satMod val="115000"/>
                  <a:alpha val="44000"/>
                </a:srgbClr>
              </a:gs>
              <a:gs pos="50000">
                <a:srgbClr val="0034DA">
                  <a:shade val="67500"/>
                  <a:satMod val="115000"/>
                </a:srgbClr>
              </a:gs>
              <a:gs pos="100000">
                <a:srgbClr val="0034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9000">
                <a:srgbClr val="3366FF">
                  <a:shade val="30000"/>
                  <a:satMod val="115000"/>
                  <a:alpha val="44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387d205aae814142614f4fd94596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30000">
                <a:srgbClr val="FFFF00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5dc83385d8444f265a947cbc3eaf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7000">
                <a:srgbClr val="008A3E">
                  <a:shade val="30000"/>
                  <a:satMod val="115000"/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7000">
                <a:srgbClr val="008A3E">
                  <a:shade val="30000"/>
                  <a:satMod val="115000"/>
                  <a:alpha val="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7000">
                <a:srgbClr val="3366FF">
                  <a:shade val="30000"/>
                  <a:satMod val="115000"/>
                  <a:alpha val="5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7000">
                <a:srgbClr val="3366FF">
                  <a:shade val="30000"/>
                  <a:satMod val="115000"/>
                  <a:alpha val="5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a0007110918ae2aab95523b10941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50000">
                <a:schemeClr val="accent6">
                  <a:lumMod val="75000"/>
                  <a:alpha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ecfac400001b1b1e07dd91db77f9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9000">
                <a:srgbClr val="0034DA">
                  <a:shade val="30000"/>
                  <a:satMod val="115000"/>
                  <a:alpha val="44000"/>
                </a:srgbClr>
              </a:gs>
              <a:gs pos="50000">
                <a:srgbClr val="0034DA">
                  <a:shade val="67500"/>
                  <a:satMod val="115000"/>
                </a:srgbClr>
              </a:gs>
              <a:gs pos="100000">
                <a:srgbClr val="0034D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9000">
                <a:srgbClr val="FFC000">
                  <a:alpha val="4400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bfea4a91cd0e2f564e1b17d1cac6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40000">
                <a:schemeClr val="accent2">
                  <a:lumMod val="50000"/>
                  <a:alpha val="60000"/>
                </a:scheme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b0f6bd63eaf630b9d903b9d128ff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40000">
                <a:srgbClr val="FFC000">
                  <a:alpha val="1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40000">
                <a:srgbClr val="FFC000">
                  <a:alpha val="1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40000">
                <a:schemeClr val="accent6">
                  <a:lumMod val="75000"/>
                  <a:shade val="30000"/>
                  <a:satMod val="115000"/>
                  <a:alpha val="1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40000">
                <a:schemeClr val="accent6">
                  <a:lumMod val="75000"/>
                  <a:shade val="30000"/>
                  <a:satMod val="115000"/>
                  <a:alpha val="1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f1d53bbc83e84ded521e806f5a1e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c9e010a8185165073f5706397c17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9000">
                <a:srgbClr val="0034DA">
                  <a:alpha val="14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9000">
                <a:schemeClr val="accent6">
                  <a:lumMod val="75000"/>
                  <a:alpha val="1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6ca51f5155119aa08d578a2e496a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5" name="34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6" name="35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7" name="36 Rectángulo"/>
          <p:cNvSpPr/>
          <p:nvPr/>
        </p:nvSpPr>
        <p:spPr>
          <a:xfrm>
            <a:off x="8001024" y="0"/>
            <a:ext cx="571472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8" name="37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9" name="38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3cce2bd7e7ef6d41f18a938be8b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0000">
                <a:srgbClr val="C745BE">
                  <a:shade val="30000"/>
                  <a:satMod val="115000"/>
                  <a:alpha val="32000"/>
                </a:srgb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0000">
                <a:srgbClr val="C745BE">
                  <a:shade val="30000"/>
                  <a:satMod val="115000"/>
                  <a:alpha val="32000"/>
                </a:srgbClr>
              </a:gs>
              <a:gs pos="50000">
                <a:srgbClr val="C745BE">
                  <a:shade val="67500"/>
                  <a:satMod val="115000"/>
                </a:srgbClr>
              </a:gs>
              <a:gs pos="100000">
                <a:srgbClr val="C745B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0000">
                <a:schemeClr val="tx1">
                  <a:lumMod val="65000"/>
                  <a:shade val="30000"/>
                  <a:satMod val="115000"/>
                  <a:alpha val="32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0000">
                <a:schemeClr val="tx1">
                  <a:lumMod val="65000"/>
                  <a:shade val="30000"/>
                  <a:satMod val="115000"/>
                  <a:alpha val="32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3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65000">
                <a:schemeClr val="accent6">
                  <a:lumMod val="7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3d44c0531e5c91597a8b849d1007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9000">
                <a:srgbClr val="CC99FF">
                  <a:shade val="30000"/>
                  <a:satMod val="115000"/>
                  <a:alpha val="14000"/>
                </a:srgb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9000">
                <a:schemeClr val="accent6">
                  <a:lumMod val="75000"/>
                  <a:alpha val="1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0ad7240e886332ad0f67ca1daaa8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59000">
                <a:schemeClr val="accent6">
                  <a:lumMod val="75000"/>
                  <a:alpha val="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3d968cd3ac225c10662d81ee3c6d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45000">
                <a:srgbClr val="FFC000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32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CC99FF">
                  <a:shade val="30000"/>
                  <a:satMod val="115000"/>
                  <a:alpha val="0"/>
                </a:srgb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CC99FF">
                  <a:shade val="30000"/>
                  <a:satMod val="115000"/>
                  <a:alpha val="0"/>
                </a:srgb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1edbb02a836e120a3a4bedcb308e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94000">
                <a:schemeClr val="tx1">
                  <a:lumMod val="8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03cbbb40ddc9f6a2e4b9bfa4720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24" y="0"/>
            <a:ext cx="571472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16cabe9b1fe4ffa60e0d1a8c8d67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95000"/>
                  <a:alpha val="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948ed94c155c51e2897320430328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32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alpha val="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566aa992ab752d742c671e10f996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94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489bcb1b7182105203bb12076d38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64000">
                <a:srgbClr val="FFC000">
                  <a:alpha val="0"/>
                </a:srgb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0430f19c9fa2a13d5bcd82537a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0000">
                <a:schemeClr val="tx1">
                  <a:alpha val="0"/>
                </a:scheme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30000">
                <a:schemeClr val="tx1">
                  <a:alpha val="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87323e2fc89b5864e6d376a7dce3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24" y="0"/>
            <a:ext cx="571472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75000">
                <a:schemeClr val="accent3">
                  <a:lumMod val="60000"/>
                  <a:lumOff val="40000"/>
                  <a:alpha val="50000"/>
                </a:scheme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65552a17235af78338461962fdd0d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53000">
                <a:schemeClr val="accent2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2fcaa535cd12b7cedbcd2a480a99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24" y="0"/>
            <a:ext cx="571472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75000">
                <a:srgbClr val="FFC000">
                  <a:alpha val="70000"/>
                </a:srgbClr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17131566059ade5e6ced988150e3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35717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714380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107155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428760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178593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2143140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250031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85750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0" y="3214674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0" y="3571882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0" y="3929054"/>
            <a:ext cx="9144000" cy="357172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4286280"/>
            <a:ext cx="9144000" cy="428610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0" y="4714890"/>
            <a:ext cx="9144000" cy="428610"/>
          </a:xfrm>
          <a:prstGeom prst="rect">
            <a:avLst/>
          </a:prstGeom>
          <a:gradFill flip="none" rotWithShape="1">
            <a:gsLst>
              <a:gs pos="30000">
                <a:srgbClr val="92D050">
                  <a:alpha val="58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4ae0fbcbf975097fba506199be92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CC99FF">
                  <a:shade val="30000"/>
                  <a:satMod val="115000"/>
                  <a:alpha val="0"/>
                </a:srgb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4572000" y="0"/>
            <a:ext cx="4572000" cy="5143500"/>
          </a:xfrm>
          <a:prstGeom prst="rtTriangle">
            <a:avLst/>
          </a:prstGeom>
          <a:gradFill flip="none" rotWithShape="1">
            <a:gsLst>
              <a:gs pos="64000">
                <a:srgbClr val="CC99FF">
                  <a:shade val="30000"/>
                  <a:satMod val="115000"/>
                  <a:alpha val="0"/>
                </a:srgbClr>
              </a:gs>
              <a:gs pos="50000">
                <a:srgbClr val="CC99FF">
                  <a:shade val="67500"/>
                  <a:satMod val="115000"/>
                </a:srgbClr>
              </a:gs>
              <a:gs pos="100000">
                <a:srgbClr val="CC99FF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162e611cc4c523baddf6e63fc182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4000">
                <a:schemeClr val="accent1">
                  <a:lumMod val="75000"/>
                  <a:shade val="30000"/>
                  <a:satMod val="115000"/>
                  <a:alpha val="9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64000">
                <a:schemeClr val="tx2">
                  <a:lumMod val="75000"/>
                  <a:shade val="30000"/>
                  <a:satMod val="115000"/>
                  <a:alpha val="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d30489c249fa3888fdff8067cafab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00013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00026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50029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300039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00052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0056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000660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550069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000792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7000924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0"/>
            <a:ext cx="50003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8001056" y="0"/>
            <a:ext cx="571472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8572496" y="0"/>
            <a:ext cx="571504" cy="51435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60a6ac4ea88004d672012f8fe148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071802" cy="2571750"/>
          </a:xfrm>
          <a:prstGeom prst="rect">
            <a:avLst/>
          </a:prstGeom>
          <a:gradFill flip="none" rotWithShape="1">
            <a:gsLst>
              <a:gs pos="5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071802" y="0"/>
            <a:ext cx="3000364" cy="2571750"/>
          </a:xfrm>
          <a:prstGeom prst="rect">
            <a:avLst/>
          </a:prstGeom>
          <a:gradFill flip="none" rotWithShape="1">
            <a:gsLst>
              <a:gs pos="3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072198" y="0"/>
            <a:ext cx="3071802" cy="2571750"/>
          </a:xfrm>
          <a:prstGeom prst="rect">
            <a:avLst/>
          </a:prstGeom>
          <a:gradFill flip="none" rotWithShape="1">
            <a:gsLst>
              <a:gs pos="5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3071802" cy="2571750"/>
          </a:xfrm>
          <a:prstGeom prst="rect">
            <a:avLst/>
          </a:prstGeom>
          <a:gradFill flip="none" rotWithShape="1">
            <a:gsLst>
              <a:gs pos="5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3071802" y="2571750"/>
            <a:ext cx="3000364" cy="2571750"/>
          </a:xfrm>
          <a:prstGeom prst="rect">
            <a:avLst/>
          </a:prstGeom>
          <a:gradFill flip="none" rotWithShape="1">
            <a:gsLst>
              <a:gs pos="3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072198" y="2571750"/>
            <a:ext cx="3071802" cy="2571750"/>
          </a:xfrm>
          <a:prstGeom prst="rect">
            <a:avLst/>
          </a:prstGeom>
          <a:gradFill flip="none" rotWithShape="1">
            <a:gsLst>
              <a:gs pos="55000">
                <a:srgbClr val="B8A694">
                  <a:shade val="30000"/>
                  <a:satMod val="115000"/>
                  <a:alpha val="0"/>
                </a:srgbClr>
              </a:gs>
              <a:gs pos="50000">
                <a:srgbClr val="B8A694">
                  <a:shade val="67500"/>
                  <a:satMod val="115000"/>
                </a:srgbClr>
              </a:gs>
              <a:gs pos="100000">
                <a:srgbClr val="B8A694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CuadroTexto"/>
          <p:cNvSpPr txBox="1"/>
          <p:nvPr/>
        </p:nvSpPr>
        <p:spPr>
          <a:xfrm rot="20632059">
            <a:off x="6481177" y="3851930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Pristina" pitchFamily="66" charset="0"/>
              </a:rPr>
              <a:t>Raquel</a:t>
            </a:r>
            <a:endParaRPr lang="es-PE" sz="2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Pristina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42908" y="-71456"/>
            <a:ext cx="9429816" cy="535785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fract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Presentación1fractal</Template>
  <TotalTime>0</TotalTime>
  <Words>38</Words>
  <Application>Microsoft Office PowerPoint</Application>
  <PresentationFormat>Presentación en pantalla (16:9)</PresentationFormat>
  <Paragraphs>7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Presentación1fractal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47</cp:revision>
  <dcterms:created xsi:type="dcterms:W3CDTF">2016-08-18T14:58:21Z</dcterms:created>
  <dcterms:modified xsi:type="dcterms:W3CDTF">2016-08-18T18:12:27Z</dcterms:modified>
</cp:coreProperties>
</file>