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6"/>
  </p:notesMasterIdLst>
  <p:sldIdLst>
    <p:sldId id="322" r:id="rId3"/>
    <p:sldId id="282" r:id="rId4"/>
    <p:sldId id="281" r:id="rId5"/>
    <p:sldId id="256" r:id="rId6"/>
    <p:sldId id="279" r:id="rId7"/>
    <p:sldId id="295" r:id="rId8"/>
    <p:sldId id="280" r:id="rId9"/>
    <p:sldId id="277" r:id="rId10"/>
    <p:sldId id="278" r:id="rId11"/>
    <p:sldId id="276" r:id="rId12"/>
    <p:sldId id="274" r:id="rId13"/>
    <p:sldId id="275" r:id="rId14"/>
    <p:sldId id="272" r:id="rId15"/>
    <p:sldId id="273" r:id="rId16"/>
    <p:sldId id="271" r:id="rId17"/>
    <p:sldId id="269" r:id="rId18"/>
    <p:sldId id="270" r:id="rId19"/>
    <p:sldId id="268" r:id="rId20"/>
    <p:sldId id="299" r:id="rId21"/>
    <p:sldId id="266" r:id="rId22"/>
    <p:sldId id="267" r:id="rId23"/>
    <p:sldId id="265" r:id="rId24"/>
    <p:sldId id="264" r:id="rId25"/>
    <p:sldId id="317" r:id="rId26"/>
    <p:sldId id="262" r:id="rId27"/>
    <p:sldId id="261" r:id="rId28"/>
    <p:sldId id="263" r:id="rId29"/>
    <p:sldId id="293" r:id="rId30"/>
    <p:sldId id="319" r:id="rId31"/>
    <p:sldId id="318" r:id="rId32"/>
    <p:sldId id="320" r:id="rId33"/>
    <p:sldId id="292" r:id="rId34"/>
    <p:sldId id="291" r:id="rId35"/>
    <p:sldId id="290" r:id="rId36"/>
    <p:sldId id="289" r:id="rId37"/>
    <p:sldId id="288" r:id="rId38"/>
    <p:sldId id="287" r:id="rId39"/>
    <p:sldId id="286" r:id="rId40"/>
    <p:sldId id="284" r:id="rId41"/>
    <p:sldId id="260" r:id="rId42"/>
    <p:sldId id="259" r:id="rId43"/>
    <p:sldId id="303" r:id="rId44"/>
    <p:sldId id="305" r:id="rId45"/>
    <p:sldId id="304" r:id="rId46"/>
    <p:sldId id="316" r:id="rId47"/>
    <p:sldId id="301" r:id="rId48"/>
    <p:sldId id="302" r:id="rId49"/>
    <p:sldId id="300" r:id="rId50"/>
    <p:sldId id="298" r:id="rId51"/>
    <p:sldId id="312" r:id="rId52"/>
    <p:sldId id="297" r:id="rId53"/>
    <p:sldId id="296" r:id="rId54"/>
    <p:sldId id="258" r:id="rId55"/>
    <p:sldId id="315" r:id="rId56"/>
    <p:sldId id="314" r:id="rId57"/>
    <p:sldId id="313" r:id="rId58"/>
    <p:sldId id="311" r:id="rId59"/>
    <p:sldId id="308" r:id="rId60"/>
    <p:sldId id="310" r:id="rId61"/>
    <p:sldId id="321" r:id="rId62"/>
    <p:sldId id="257" r:id="rId63"/>
    <p:sldId id="309" r:id="rId64"/>
    <p:sldId id="323" r:id="rId6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B8bD8hwxAIxJXiNiJ8PWA" hashData="VpVSwC/uPS1Ws9krKKQn2tUf/t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3300"/>
    <a:srgbClr val="FF5050"/>
    <a:srgbClr val="FF7757"/>
    <a:srgbClr val="FFCE85"/>
    <a:srgbClr val="FFAE37"/>
    <a:srgbClr val="FF6600"/>
    <a:srgbClr val="CC6600"/>
    <a:srgbClr val="C02500"/>
    <a:srgbClr val="EFA3E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50" autoAdjust="0"/>
    <p:restoredTop sz="91652" autoAdjust="0"/>
  </p:normalViewPr>
  <p:slideViewPr>
    <p:cSldViewPr>
      <p:cViewPr>
        <p:scale>
          <a:sx n="40" d="100"/>
          <a:sy n="40" d="100"/>
        </p:scale>
        <p:origin x="-894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F49315-4C55-4893-94FD-481AC1C8BA03}" type="datetimeFigureOut">
              <a:rPr lang="es-ES" smtClean="0"/>
              <a:pPr/>
              <a:t>08/04/2014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490D83-2091-4EF1-A93F-00097E2EBC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90D83-2091-4EF1-A93F-00097E2EBC75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90D83-2091-4EF1-A93F-00097E2EBC75}" type="slidenum">
              <a:rPr lang="es-ES" smtClean="0"/>
              <a:pPr/>
              <a:t>47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90D83-2091-4EF1-A93F-00097E2EBC75}" type="slidenum">
              <a:rPr lang="es-ES" smtClean="0"/>
              <a:pPr/>
              <a:t>52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90D83-2091-4EF1-A93F-00097E2EBC75}" type="slidenum">
              <a:rPr lang="es-ES" smtClean="0"/>
              <a:pPr/>
              <a:t>53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90D83-2091-4EF1-A93F-00097E2EBC75}" type="slidenum">
              <a:rPr lang="es-ES" smtClean="0"/>
              <a:pPr/>
              <a:t>54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90D83-2091-4EF1-A93F-00097E2EBC75}" type="slidenum">
              <a:rPr lang="es-ES" smtClean="0"/>
              <a:pPr/>
              <a:t>58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68FF8-E11F-4074-BEDA-39F010671E85}" type="datetimeFigureOut">
              <a:rPr lang="es-ES" smtClean="0"/>
              <a:pPr/>
              <a:t>08/04/2014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5027A-BADF-4BA0-BCF0-6EB519370E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68FF8-E11F-4074-BEDA-39F010671E85}" type="datetimeFigureOut">
              <a:rPr lang="es-ES" smtClean="0"/>
              <a:pPr/>
              <a:t>08/04/2014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5027A-BADF-4BA0-BCF0-6EB519370E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68FF8-E11F-4074-BEDA-39F010671E85}" type="datetimeFigureOut">
              <a:rPr lang="es-ES" smtClean="0"/>
              <a:pPr/>
              <a:t>08/04/2014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5027A-BADF-4BA0-BCF0-6EB519370E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68FF8-E11F-4074-BEDA-39F010671E85}" type="datetimeFigureOut">
              <a:rPr lang="es-ES" smtClean="0"/>
              <a:pPr/>
              <a:t>08/04/2014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5027A-BADF-4BA0-BCF0-6EB519370E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68FF8-E11F-4074-BEDA-39F010671E85}" type="datetimeFigureOut">
              <a:rPr lang="es-ES" smtClean="0"/>
              <a:pPr/>
              <a:t>08/04/2014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5027A-BADF-4BA0-BCF0-6EB519370E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68FF8-E11F-4074-BEDA-39F010671E85}" type="datetimeFigureOut">
              <a:rPr lang="es-ES" smtClean="0"/>
              <a:pPr/>
              <a:t>08/04/2014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5027A-BADF-4BA0-BCF0-6EB519370E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68FF8-E11F-4074-BEDA-39F010671E85}" type="datetimeFigureOut">
              <a:rPr lang="es-ES" smtClean="0"/>
              <a:pPr/>
              <a:t>08/04/2014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5027A-BADF-4BA0-BCF0-6EB519370E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68FF8-E11F-4074-BEDA-39F010671E85}" type="datetimeFigureOut">
              <a:rPr lang="es-ES" smtClean="0"/>
              <a:pPr/>
              <a:t>08/04/2014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5027A-BADF-4BA0-BCF0-6EB519370E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68FF8-E11F-4074-BEDA-39F010671E85}" type="datetimeFigureOut">
              <a:rPr lang="es-ES" smtClean="0"/>
              <a:pPr/>
              <a:t>08/04/2014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5027A-BADF-4BA0-BCF0-6EB519370E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68FF8-E11F-4074-BEDA-39F010671E85}" type="datetimeFigureOut">
              <a:rPr lang="es-ES" smtClean="0"/>
              <a:pPr/>
              <a:t>08/04/2014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5027A-BADF-4BA0-BCF0-6EB519370E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68FF8-E11F-4074-BEDA-39F010671E85}" type="datetimeFigureOut">
              <a:rPr lang="es-ES" smtClean="0"/>
              <a:pPr/>
              <a:t>08/04/2014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5027A-BADF-4BA0-BCF0-6EB519370E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1F14C1-C683-469B-B463-EBA8AE38599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68FF8-E11F-4074-BEDA-39F010671E85}" type="datetimeFigureOut">
              <a:rPr lang="es-ES" smtClean="0"/>
              <a:pPr/>
              <a:t>08/04/2014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5027A-BADF-4BA0-BCF0-6EB519370E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C8E9B7-270A-4C45-AC64-EE356C3394F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9.png"/><Relationship Id="rId7" Type="http://schemas.openxmlformats.org/officeDocument/2006/relationships/image" Target="../media/image9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solidFill>
            <a:srgbClr val="FFCE8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53418" y="0"/>
            <a:ext cx="590550" cy="3500438"/>
          </a:xfrm>
          <a:prstGeom prst="rect">
            <a:avLst/>
          </a:prstGeom>
          <a:solidFill>
            <a:srgbClr val="FFCE8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solidFill>
            <a:srgbClr val="FFAE3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572364" y="0"/>
            <a:ext cx="1000132" cy="3500438"/>
          </a:xfrm>
          <a:prstGeom prst="rect">
            <a:avLst/>
          </a:prstGeom>
          <a:solidFill>
            <a:srgbClr val="FFAE3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072298" y="0"/>
            <a:ext cx="928662" cy="3500438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500794" y="0"/>
            <a:ext cx="928662" cy="350043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929290" y="0"/>
            <a:ext cx="928662" cy="35004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429224" y="0"/>
            <a:ext cx="928662" cy="3500438"/>
          </a:xfrm>
          <a:prstGeom prst="rect">
            <a:avLst/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solidFill>
            <a:srgbClr val="C02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929158" y="0"/>
            <a:ext cx="928662" cy="3500438"/>
          </a:xfrm>
          <a:prstGeom prst="rect">
            <a:avLst/>
          </a:prstGeom>
          <a:solidFill>
            <a:srgbClr val="C02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solidFill>
            <a:srgbClr val="FFCE8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solidFill>
            <a:srgbClr val="FFAE3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solidFill>
            <a:srgbClr val="C02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06" y="3500438"/>
            <a:ext cx="928694" cy="3357562"/>
          </a:xfrm>
          <a:prstGeom prst="rect">
            <a:avLst/>
          </a:prstGeom>
          <a:solidFill>
            <a:srgbClr val="FFCE8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643802" y="3500438"/>
            <a:ext cx="928694" cy="3357562"/>
          </a:xfrm>
          <a:prstGeom prst="rect">
            <a:avLst/>
          </a:prstGeom>
          <a:solidFill>
            <a:srgbClr val="FFAE3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072298" y="3500438"/>
            <a:ext cx="928694" cy="3357562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500794" y="3500438"/>
            <a:ext cx="928694" cy="335756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929290" y="3500438"/>
            <a:ext cx="928694" cy="3357562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429224" y="3500438"/>
            <a:ext cx="928694" cy="3357562"/>
          </a:xfrm>
          <a:prstGeom prst="rect">
            <a:avLst/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929158" y="3500438"/>
            <a:ext cx="928694" cy="3357562"/>
          </a:xfrm>
          <a:prstGeom prst="rect">
            <a:avLst/>
          </a:prstGeom>
          <a:solidFill>
            <a:srgbClr val="C02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uadroTexto"/>
          <p:cNvSpPr txBox="1"/>
          <p:nvPr/>
        </p:nvSpPr>
        <p:spPr>
          <a:xfrm>
            <a:off x="714348" y="571480"/>
            <a:ext cx="721672" cy="424731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90500" h="63500" prst="softRound"/>
            </a:sp3d>
          </a:bodyPr>
          <a:lstStyle/>
          <a:p>
            <a:r>
              <a:rPr lang="es-ES_tradnl" sz="54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 pitchFamily="66" charset="0"/>
              </a:rPr>
              <a:t>F</a:t>
            </a:r>
          </a:p>
          <a:p>
            <a:r>
              <a:rPr lang="es-ES_tradnl" sz="54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 pitchFamily="66" charset="0"/>
              </a:rPr>
              <a:t>O</a:t>
            </a:r>
          </a:p>
          <a:p>
            <a:r>
              <a:rPr lang="es-ES_tradnl" sz="54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 pitchFamily="66" charset="0"/>
              </a:rPr>
              <a:t>T</a:t>
            </a:r>
          </a:p>
          <a:p>
            <a:r>
              <a:rPr lang="es-ES_tradnl" sz="54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 pitchFamily="66" charset="0"/>
              </a:rPr>
              <a:t>O</a:t>
            </a:r>
          </a:p>
          <a:p>
            <a:r>
              <a:rPr lang="es-ES_tradnl" sz="54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 pitchFamily="66" charset="0"/>
              </a:rPr>
              <a:t>S</a:t>
            </a:r>
            <a:r>
              <a:rPr lang="es-ES_tradnl" sz="5400" dirty="0" smtClean="0">
                <a:blipFill>
                  <a:blip r:embed="rId6"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endParaRPr lang="es-ES" sz="5400" dirty="0">
              <a:blipFill>
                <a:blip r:embed="rId6"/>
                <a:stretch>
                  <a:fillRect/>
                </a:stretch>
              </a:blipFill>
              <a:latin typeface="Forte" pitchFamily="66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7715272" y="0"/>
            <a:ext cx="689612" cy="7478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90500" h="63500" prst="softRound"/>
            </a:sp3d>
          </a:bodyPr>
          <a:lstStyle/>
          <a:p>
            <a:r>
              <a:rPr lang="es-ES_tradnl" sz="54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 pitchFamily="66" charset="0"/>
              </a:rPr>
              <a:t>S</a:t>
            </a:r>
          </a:p>
          <a:p>
            <a:r>
              <a:rPr lang="es-ES_tradnl" sz="54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 pitchFamily="66" charset="0"/>
              </a:rPr>
              <a:t>E</a:t>
            </a:r>
          </a:p>
          <a:p>
            <a:r>
              <a:rPr lang="es-ES_tradnl" sz="54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 pitchFamily="66" charset="0"/>
              </a:rPr>
              <a:t>L</a:t>
            </a:r>
          </a:p>
          <a:p>
            <a:r>
              <a:rPr lang="es-ES_tradnl" sz="54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 pitchFamily="66" charset="0"/>
              </a:rPr>
              <a:t>E</a:t>
            </a:r>
          </a:p>
          <a:p>
            <a:r>
              <a:rPr lang="es-ES_tradnl" sz="54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 pitchFamily="66" charset="0"/>
              </a:rPr>
              <a:t>C</a:t>
            </a:r>
          </a:p>
          <a:p>
            <a:r>
              <a:rPr lang="es-ES_tradnl" sz="54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 pitchFamily="66" charset="0"/>
              </a:rPr>
              <a:t>T</a:t>
            </a:r>
          </a:p>
          <a:p>
            <a:r>
              <a:rPr lang="es-ES_tradnl" sz="54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 pitchFamily="66" charset="0"/>
              </a:rPr>
              <a:t>A</a:t>
            </a:r>
          </a:p>
          <a:p>
            <a:r>
              <a:rPr lang="es-ES_tradnl" sz="54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 pitchFamily="66" charset="0"/>
              </a:rPr>
              <a:t>S</a:t>
            </a:r>
          </a:p>
          <a:p>
            <a:endParaRPr lang="es-ES" sz="4800" dirty="0">
              <a:blipFill>
                <a:blip r:embed="rId6"/>
                <a:stretch>
                  <a:fillRect/>
                </a:stretch>
              </a:blipFill>
              <a:latin typeface="Forte" pitchFamily="66" charset="0"/>
            </a:endParaRPr>
          </a:p>
        </p:txBody>
      </p:sp>
      <p:pic>
        <p:nvPicPr>
          <p:cNvPr id="36" name="35 Imagen" descr="Imagen1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-477681" y="-337181"/>
            <a:ext cx="9621681" cy="7195181"/>
          </a:xfrm>
          <a:prstGeom prst="rect">
            <a:avLst/>
          </a:prstGeom>
        </p:spPr>
      </p:pic>
    </p:spTree>
  </p:cSld>
  <p:clrMapOvr>
    <a:masterClrMapping/>
  </p:clrMapOvr>
  <p:transition spd="slow" advTm="16000">
    <p:sndAc>
      <p:stSnd loop="1">
        <p:snd r:embed="rId3" name="Beyoncé - Naughty Gir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6000"/>
                            </p:stCondLst>
                            <p:childTnLst>
                              <p:par>
                                <p:cTn id="35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2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200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2000" fill="hold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2000" fill="hold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2000" fill="hold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2000" fill="hold"/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2000" fill="hold"/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2000" fill="hold"/>
                                        <p:tgtEl>
                                          <p:spTgt spid="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2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2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2000" fill="hold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2000" fill="hold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2000" fill="hold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2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200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2000" fill="hold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2000" fill="hold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2000" fill="hold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2000" fill="hold"/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2000" fill="hold"/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2000" fill="hold"/>
                                        <p:tgtEl>
                                          <p:spTgt spid="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7" name="6 Onda"/>
          <p:cNvSpPr/>
          <p:nvPr/>
        </p:nvSpPr>
        <p:spPr>
          <a:xfrm rot="1923361" flipV="1">
            <a:off x="836475" y="583705"/>
            <a:ext cx="4470654" cy="228290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694838">
            <a:off x="3904363" y="568782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23361" flipV="1">
            <a:off x="754253" y="2320416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777620">
            <a:off x="3908661" y="2323024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923361" flipV="1">
            <a:off x="754254" y="4177805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9777620">
            <a:off x="3908663" y="4251850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428712"/>
            <a:ext cx="7143800" cy="5429288"/>
          </a:xfrm>
          <a:prstGeom prst="rtTriangle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000200" y="0"/>
            <a:ext cx="7143800" cy="5429288"/>
          </a:xfrm>
          <a:prstGeom prst="rtTriangle">
            <a:avLst/>
          </a:prstGeom>
          <a:solidFill>
            <a:srgbClr val="FF993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500306"/>
            <a:ext cx="5357818" cy="4357694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3357554" y="0"/>
            <a:ext cx="5786446" cy="4429132"/>
          </a:xfrm>
          <a:prstGeom prst="rtTriangle">
            <a:avLst/>
          </a:prstGeom>
          <a:solidFill>
            <a:srgbClr val="FF993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L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714744" y="-1214446"/>
            <a:ext cx="2127706" cy="4556598"/>
          </a:xfrm>
          <a:prstGeom prst="chevr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714744" y="-24"/>
            <a:ext cx="2127706" cy="4556598"/>
          </a:xfrm>
          <a:prstGeom prst="chevr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714744" y="1214422"/>
            <a:ext cx="2127706" cy="4556598"/>
          </a:xfrm>
          <a:prstGeom prst="chevr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14744" y="2357430"/>
            <a:ext cx="2127706" cy="4556598"/>
          </a:xfrm>
          <a:prstGeom prst="chevr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14744" y="3515848"/>
            <a:ext cx="2127706" cy="4556598"/>
          </a:xfrm>
          <a:prstGeom prst="chevr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Y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77458">
            <a:off x="2486993" y="4130073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rgbClr val="BF3D2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chemeClr val="accent2">
                <a:lumMod val="60000"/>
                <a:lumOff val="4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923587">
            <a:off x="1882081" y="2739314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rgbClr val="BF3D2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chemeClr val="accent2">
                <a:lumMod val="60000"/>
                <a:lumOff val="4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7938012">
            <a:off x="3669351" y="1026122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rgbClr val="BF3D2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chemeClr val="accent2">
                <a:lumMod val="60000"/>
                <a:lumOff val="4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010772">
            <a:off x="2356653" y="1713666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rgbClr val="BF3D2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chemeClr val="accent2">
                <a:lumMod val="60000"/>
                <a:lumOff val="4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995604">
            <a:off x="4980501" y="1622921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rgbClr val="BF3D2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chemeClr val="accent2">
                <a:lumMod val="60000"/>
                <a:lumOff val="4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83209">
            <a:off x="5456373" y="2884584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rgbClr val="BF3D2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chemeClr val="accent2">
                <a:lumMod val="60000"/>
                <a:lumOff val="4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61333">
            <a:off x="5052962" y="3881892"/>
            <a:ext cx="1827305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rgbClr val="BF3D2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chemeClr val="accent2">
                <a:lumMod val="60000"/>
                <a:lumOff val="4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75504">
            <a:off x="3670775" y="4615960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rgbClr val="BF3D2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chemeClr val="accent2">
                <a:lumMod val="60000"/>
                <a:lumOff val="4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215338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643834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072330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500826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929322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56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929190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215338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643834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072330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500826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929322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429256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4929190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d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85739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rgbClr val="929DD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428664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rgbClr val="929DD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14297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rgbClr val="929DD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714608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rgbClr val="929DD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143400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rgbClr val="929DD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43566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rgbClr val="929DD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9065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HHH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1643042" y="500042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85720" y="178592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85720" y="3429000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357290" y="4857760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714744" y="28572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786446" y="35716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500430" y="535782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429256" y="528638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5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000892" y="457200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7030A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7429520" y="2571744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chemeClr val="accent5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286644" y="857232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65514">
                  <a:shade val="67500"/>
                  <a:satMod val="115000"/>
                </a:srgbClr>
              </a:gs>
              <a:gs pos="100000">
                <a:srgbClr val="86551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YUK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4643438" cy="6858000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86551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643438" y="0"/>
            <a:ext cx="4500562" cy="6858000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86551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UF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1643042" y="1214422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572132" y="1285860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14480" y="3786190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429256" y="3857628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0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143736" y="0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143736" y="4857736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4857736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792493">
            <a:off x="188593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792493">
            <a:off x="1331599" y="240393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92493">
            <a:off x="2617482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792493">
            <a:off x="3974804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792493">
            <a:off x="5189250" y="233249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792493">
            <a:off x="6475134" y="233249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792493">
            <a:off x="7761019" y="2261058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739600">
            <a:off x="758710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739600">
            <a:off x="1901716" y="375994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739600">
            <a:off x="3187599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3739600">
            <a:off x="4544921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3739600">
            <a:off x="5759367" y="3688507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3739600">
            <a:off x="7045251" y="368850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3739600">
            <a:off x="8331136" y="3617069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215338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643834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72330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500826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929322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429256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29190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215338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643834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072330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500826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929322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929190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A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64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Onda"/>
          <p:cNvSpPr/>
          <p:nvPr/>
        </p:nvSpPr>
        <p:spPr>
          <a:xfrm rot="1923361" flipV="1">
            <a:off x="836475" y="583705"/>
            <a:ext cx="4470654" cy="228290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694838">
            <a:off x="3904363" y="568782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23361" flipV="1">
            <a:off x="754253" y="2320416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777620">
            <a:off x="3908661" y="2323024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923361" flipV="1">
            <a:off x="754254" y="4177805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9777620">
            <a:off x="3908663" y="4251850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1428712"/>
            <a:ext cx="7143800" cy="5429288"/>
          </a:xfrm>
          <a:prstGeom prst="rtTriangle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2000200" y="0"/>
            <a:ext cx="7143800" cy="5429288"/>
          </a:xfrm>
          <a:prstGeom prst="rtTriangle">
            <a:avLst/>
          </a:prstGeom>
          <a:solidFill>
            <a:srgbClr val="FF993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2500306"/>
            <a:ext cx="5357818" cy="4357694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3357554" y="0"/>
            <a:ext cx="5786446" cy="4429132"/>
          </a:xfrm>
          <a:prstGeom prst="rtTriangle">
            <a:avLst/>
          </a:prstGeom>
          <a:solidFill>
            <a:srgbClr val="FF993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714744" y="-1214446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300CB6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714744" y="-24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300CB6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714744" y="1214422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300CB6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14744" y="2357430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300CB6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14744" y="3515848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300CB6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1377458">
            <a:off x="2486993" y="4130073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/>
            <a:stretch>
              <a:fillRect/>
            </a:stretch>
          </a:blipFill>
          <a:ln w="9525">
            <a:solidFill>
              <a:srgbClr val="92D05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923587">
            <a:off x="1882081" y="2739314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/>
            <a:stretch>
              <a:fillRect/>
            </a:stretch>
          </a:blipFill>
          <a:ln w="9525">
            <a:solidFill>
              <a:srgbClr val="92D05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7938012">
            <a:off x="3669351" y="1026122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/>
            <a:stretch>
              <a:fillRect/>
            </a:stretch>
          </a:blipFill>
          <a:ln w="9525">
            <a:solidFill>
              <a:srgbClr val="92D05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010772">
            <a:off x="2356653" y="1713666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/>
            <a:stretch>
              <a:fillRect/>
            </a:stretch>
          </a:blipFill>
          <a:ln w="9525">
            <a:solidFill>
              <a:srgbClr val="92D05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995604">
            <a:off x="4980501" y="1622921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/>
            <a:stretch>
              <a:fillRect/>
            </a:stretch>
          </a:blipFill>
          <a:ln w="9525">
            <a:solidFill>
              <a:srgbClr val="92D05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583209">
            <a:off x="5456373" y="2884584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/>
            <a:stretch>
              <a:fillRect/>
            </a:stretch>
          </a:blipFill>
          <a:ln w="9525">
            <a:solidFill>
              <a:srgbClr val="92D05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761333">
            <a:off x="5052962" y="3881892"/>
            <a:ext cx="1827305" cy="1857412"/>
          </a:xfrm>
          <a:prstGeom prst="teardrop">
            <a:avLst>
              <a:gd name="adj" fmla="val 142618"/>
            </a:avLst>
          </a:prstGeom>
          <a:blipFill>
            <a:blip r:embed="rId3"/>
            <a:stretch>
              <a:fillRect/>
            </a:stretch>
          </a:blipFill>
          <a:ln w="9525">
            <a:solidFill>
              <a:srgbClr val="92D05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75504">
            <a:off x="3670775" y="4615960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/>
            <a:stretch>
              <a:fillRect/>
            </a:stretch>
          </a:blipFill>
          <a:ln w="9525">
            <a:solidFill>
              <a:srgbClr val="92D05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85739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rgbClr val="929DD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428664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rgbClr val="929DD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14297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rgbClr val="929DD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714608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rgbClr val="929DD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143400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rgbClr val="929DD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643566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rgbClr val="929DD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9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1643042" y="500042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85720" y="178592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85720" y="3429000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357290" y="4857760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714744" y="28572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786446" y="35716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500430" y="535782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429256" y="528638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5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000892" y="457200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7030A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7429520" y="2571744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chemeClr val="accent5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286644" y="857232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`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215338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643834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72330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500826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929322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429256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29190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215338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643834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072330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500826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929322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929190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1643042" y="1214422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572132" y="1285860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14480" y="3786190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429256" y="3857628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0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143736" y="0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143736" y="4857736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4857736"/>
            <a:ext cx="2000264" cy="200026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5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792493">
            <a:off x="188593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792493">
            <a:off x="1331599" y="240393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92493">
            <a:off x="2617482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792493">
            <a:off x="3974804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792493">
            <a:off x="5189250" y="233249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792493">
            <a:off x="6475134" y="233249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792493">
            <a:off x="7761019" y="2261058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739600">
            <a:off x="758710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739600">
            <a:off x="1901716" y="375994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739600">
            <a:off x="3187599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3739600">
            <a:off x="4544921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3739600">
            <a:off x="5759367" y="3688507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3739600">
            <a:off x="7045251" y="368850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3739600">
            <a:off x="8331136" y="3617069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L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215338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643834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72330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500826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929322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429256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29190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215338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643834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072330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500826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929322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929190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23361" flipV="1">
            <a:off x="836475" y="583705"/>
            <a:ext cx="4470654" cy="228290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694838">
            <a:off x="3904363" y="568782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23361" flipV="1">
            <a:off x="754253" y="2320416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777620">
            <a:off x="3908661" y="2323024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23361" flipV="1">
            <a:off x="754254" y="4177805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777620">
            <a:off x="3908663" y="4251850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00" y="0"/>
            <a:ext cx="68996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300CB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300CB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428712"/>
            <a:ext cx="7143800" cy="5429288"/>
          </a:xfrm>
          <a:prstGeom prst="rtTriangle">
            <a:avLst/>
          </a:prstGeom>
          <a:solidFill>
            <a:schemeClr val="bg2">
              <a:lumMod val="60000"/>
              <a:lumOff val="4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2000200" y="0"/>
            <a:ext cx="7143800" cy="5429288"/>
          </a:xfrm>
          <a:prstGeom prst="rtTriangle">
            <a:avLst/>
          </a:prstGeom>
          <a:solidFill>
            <a:schemeClr val="bg2">
              <a:lumMod val="60000"/>
              <a:lumOff val="4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500306"/>
            <a:ext cx="5357818" cy="4357694"/>
          </a:xfrm>
          <a:prstGeom prst="rtTriangle">
            <a:avLst/>
          </a:prstGeom>
          <a:solidFill>
            <a:schemeClr val="bg2">
              <a:lumMod val="20000"/>
              <a:lumOff val="8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3357554" y="0"/>
            <a:ext cx="5786446" cy="4429132"/>
          </a:xfrm>
          <a:prstGeom prst="rtTriangle">
            <a:avLst/>
          </a:prstGeom>
          <a:solidFill>
            <a:schemeClr val="bg2">
              <a:lumMod val="20000"/>
              <a:lumOff val="8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U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714744" y="-1214446"/>
            <a:ext cx="2127706" cy="4556598"/>
          </a:xfrm>
          <a:prstGeom prst="chevr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714744" y="-24"/>
            <a:ext cx="2127706" cy="4556598"/>
          </a:xfrm>
          <a:prstGeom prst="chevr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714744" y="1214422"/>
            <a:ext cx="2127706" cy="4556598"/>
          </a:xfrm>
          <a:prstGeom prst="chevr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14744" y="2357430"/>
            <a:ext cx="2127706" cy="4556598"/>
          </a:xfrm>
          <a:prstGeom prst="chevr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14744" y="3515848"/>
            <a:ext cx="2127706" cy="4556598"/>
          </a:xfrm>
          <a:prstGeom prst="chevr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77458">
            <a:off x="2486993" y="4130073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tx2">
                <a:lumMod val="9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923587">
            <a:off x="1882081" y="2739314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tx2">
                <a:lumMod val="9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7938012">
            <a:off x="3669351" y="1026122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tx2">
                <a:lumMod val="9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010772">
            <a:off x="2356653" y="1713666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tx2">
                <a:lumMod val="9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995604">
            <a:off x="4980501" y="1622921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tx2">
                <a:lumMod val="9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83209">
            <a:off x="5456373" y="2884584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tx2">
                <a:lumMod val="9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61333">
            <a:off x="5052962" y="3881892"/>
            <a:ext cx="1827305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tx2">
                <a:lumMod val="9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75504">
            <a:off x="3670775" y="4615960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tx2">
                <a:lumMod val="9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u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85739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chemeClr val="tx2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428664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chemeClr val="tx2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14297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chemeClr val="tx2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643170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chemeClr val="tx2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143400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chemeClr val="tx2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43566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cap="rnd">
            <a:solidFill>
              <a:schemeClr val="tx2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1643042" y="500042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5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85720" y="178592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5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85720" y="3429000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5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357290" y="4857760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5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714744" y="28572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5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786446" y="35716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5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500430" y="535782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5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429256" y="528638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5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000892" y="457200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5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7429520" y="2571744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5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286644" y="857232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FF5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1643042" y="1214422"/>
            <a:ext cx="2000264" cy="2000264"/>
          </a:xfrm>
          <a:prstGeom prst="donut">
            <a:avLst/>
          </a:prstGeom>
          <a:blipFill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572132" y="1285860"/>
            <a:ext cx="2000264" cy="2000264"/>
          </a:xfrm>
          <a:prstGeom prst="donut">
            <a:avLst/>
          </a:prstGeom>
          <a:blipFill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14480" y="3786190"/>
            <a:ext cx="2000264" cy="2000264"/>
          </a:xfrm>
          <a:prstGeom prst="donut">
            <a:avLst/>
          </a:prstGeom>
          <a:blipFill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429256" y="3857628"/>
            <a:ext cx="2000264" cy="2000264"/>
          </a:xfrm>
          <a:prstGeom prst="donut">
            <a:avLst/>
          </a:prstGeom>
          <a:blipFill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0"/>
            <a:ext cx="2000264" cy="2000264"/>
          </a:xfrm>
          <a:prstGeom prst="donut">
            <a:avLst/>
          </a:prstGeom>
          <a:blipFill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143736" y="0"/>
            <a:ext cx="2000264" cy="2000264"/>
          </a:xfrm>
          <a:prstGeom prst="donut">
            <a:avLst/>
          </a:prstGeom>
          <a:blipFill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143736" y="4857736"/>
            <a:ext cx="2000264" cy="2000264"/>
          </a:xfrm>
          <a:prstGeom prst="donut">
            <a:avLst/>
          </a:prstGeom>
          <a:blipFill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4857736"/>
            <a:ext cx="2000264" cy="2000264"/>
          </a:xfrm>
          <a:prstGeom prst="donut">
            <a:avLst/>
          </a:prstGeom>
          <a:blipFill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792493">
            <a:off x="188593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792493">
            <a:off x="1331599" y="240393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92493">
            <a:off x="2617482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792493">
            <a:off x="3974804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792493">
            <a:off x="5189250" y="233249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792493">
            <a:off x="6475134" y="233249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792493">
            <a:off x="7761019" y="2261058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739600">
            <a:off x="758710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739600">
            <a:off x="1901716" y="375994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739600">
            <a:off x="3187599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3739600">
            <a:off x="4544921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3739600">
            <a:off x="5759367" y="3688507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3739600">
            <a:off x="7045251" y="368850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3739600">
            <a:off x="8331136" y="3617069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215338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643834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72330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500826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929322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429256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29190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215338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643834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072330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500826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929322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929190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Y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23361" flipV="1">
            <a:off x="836475" y="583705"/>
            <a:ext cx="4470654" cy="228290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694838">
            <a:off x="3904363" y="568782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23361" flipV="1">
            <a:off x="754253" y="2320416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777620">
            <a:off x="3908661" y="2323024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23361" flipV="1">
            <a:off x="754254" y="4177805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777620">
            <a:off x="3908663" y="4251850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2" animBg="1"/>
      <p:bldP spid="9" grpId="3" animBg="1"/>
      <p:bldP spid="10" grpId="0" animBg="1"/>
      <p:bldP spid="10" grpId="1" animBg="1"/>
      <p:bldP spid="10" grpId="2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ys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428712"/>
            <a:ext cx="7143800" cy="5429288"/>
          </a:xfrm>
          <a:prstGeom prst="rtTriangle">
            <a:avLst/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2000200" y="0"/>
            <a:ext cx="7143800" cy="5429288"/>
          </a:xfrm>
          <a:prstGeom prst="rtTriangle">
            <a:avLst/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500306"/>
            <a:ext cx="5357818" cy="4357694"/>
          </a:xfrm>
          <a:prstGeom prst="rtTriangle">
            <a:avLst/>
          </a:pr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3357554" y="0"/>
            <a:ext cx="5786446" cy="4429132"/>
          </a:xfrm>
          <a:prstGeom prst="rtTriangle">
            <a:avLst/>
          </a:pr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714744" y="-1214446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F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714744" y="-24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F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714744" y="1214422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F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14744" y="2357430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F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14744" y="3515848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F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5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77458">
            <a:off x="2486993" y="4130073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923587">
            <a:off x="1882081" y="2739314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7938012">
            <a:off x="3669351" y="1026122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010772">
            <a:off x="2356653" y="1713666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995604">
            <a:off x="4980501" y="1622921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83209">
            <a:off x="5456373" y="2884584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61333">
            <a:off x="5052962" y="3881892"/>
            <a:ext cx="1827305" cy="1857412"/>
          </a:xfrm>
          <a:prstGeom prst="teardrop">
            <a:avLst>
              <a:gd name="adj" fmla="val 142618"/>
            </a:avLst>
          </a:prstGeom>
          <a:blipFill>
            <a:blip r:embed="rId4" cstate="print"/>
            <a:stretch>
              <a:fillRect/>
            </a:stretch>
          </a:blipFill>
          <a:ln w="9525">
            <a:solidFill>
              <a:srgbClr val="300CB6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75504">
            <a:off x="3670775" y="4615960"/>
            <a:ext cx="1857356" cy="1857412"/>
          </a:xfrm>
          <a:prstGeom prst="teardrop">
            <a:avLst>
              <a:gd name="adj" fmla="val 142618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85739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bright="-20000" contrast="20000"/>
            </a:blip>
            <a:srcRect/>
            <a:tile tx="0" ty="0" sx="100000" sy="100000" flip="none" algn="tl"/>
          </a:blipFill>
          <a:ln cap="rnd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428664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bright="-20000" contrast="20000"/>
            </a:blip>
            <a:srcRect/>
            <a:tile tx="0" ty="0" sx="100000" sy="100000" flip="none" algn="tl"/>
          </a:blipFill>
          <a:ln cap="rnd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14297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bright="-20000" contrast="20000"/>
            </a:blip>
            <a:srcRect/>
            <a:tile tx="0" ty="0" sx="100000" sy="100000" flip="none" algn="tl"/>
          </a:blipFill>
          <a:ln cap="rnd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714608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bright="-20000" contrast="20000"/>
            </a:blip>
            <a:srcRect/>
            <a:tile tx="0" ty="0" sx="100000" sy="100000" flip="none" algn="tl"/>
          </a:blipFill>
          <a:ln cap="rnd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143400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bright="-20000" contrast="20000"/>
            </a:blip>
            <a:srcRect/>
            <a:tile tx="0" ty="0" sx="100000" sy="100000" flip="none" algn="tl"/>
          </a:blipFill>
          <a:ln cap="rnd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43566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bright="-20000" contrast="20000"/>
            </a:blip>
            <a:srcRect/>
            <a:tile tx="0" ty="0" sx="100000" sy="100000" flip="none" algn="tl"/>
          </a:blipFill>
          <a:ln cap="rnd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1643042" y="500042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85720" y="178592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85720" y="3429000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357290" y="4857760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714744" y="28572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786446" y="35716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500430" y="535782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429256" y="528638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000892" y="457200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7429520" y="2571744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286644" y="857232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1643042" y="1214422"/>
            <a:ext cx="2000264" cy="2000264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572132" y="1285860"/>
            <a:ext cx="2000264" cy="2000264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14480" y="3786190"/>
            <a:ext cx="2000264" cy="2000264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429256" y="3857628"/>
            <a:ext cx="2000264" cy="2000264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0"/>
            <a:ext cx="2000264" cy="2000264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143736" y="0"/>
            <a:ext cx="2000264" cy="2000264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143736" y="4857736"/>
            <a:ext cx="2000264" cy="2000264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4857736"/>
            <a:ext cx="2000264" cy="2000264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uyy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792493">
            <a:off x="188593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792493">
            <a:off x="1331599" y="240393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92493">
            <a:off x="2617482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792493">
            <a:off x="3974804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792493">
            <a:off x="5189250" y="233249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792493">
            <a:off x="6475134" y="233249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792493">
            <a:off x="7761019" y="2261058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739600">
            <a:off x="758710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739600">
            <a:off x="1901716" y="375994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739600">
            <a:off x="3187599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3739600">
            <a:off x="4544921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3739600">
            <a:off x="5759367" y="3688507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3739600">
            <a:off x="7045251" y="368850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3739600">
            <a:off x="8331136" y="3617069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C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YYY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215338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643834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72330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500826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929322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429256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29190" y="0"/>
            <a:ext cx="928662" cy="35004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blipFill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215338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643834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072330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500826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929322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929190" y="3500438"/>
            <a:ext cx="928694" cy="335756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300CB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28" y="0"/>
            <a:ext cx="9111343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23361" flipV="1">
            <a:off x="836475" y="583705"/>
            <a:ext cx="4470654" cy="228290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694838">
            <a:off x="3904363" y="568782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23361" flipV="1">
            <a:off x="754253" y="2320416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777620">
            <a:off x="3908661" y="2323024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23361" flipV="1">
            <a:off x="754254" y="4177805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777620">
            <a:off x="3908663" y="4251850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428712"/>
            <a:ext cx="7143800" cy="5429288"/>
          </a:xfrm>
          <a:prstGeom prst="rtTriangle">
            <a:avLst/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2000200" y="0"/>
            <a:ext cx="7143800" cy="5429288"/>
          </a:xfrm>
          <a:prstGeom prst="rtTriangle">
            <a:avLst/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500306"/>
            <a:ext cx="5357818" cy="4357694"/>
          </a:xfrm>
          <a:prstGeom prst="rtTriangle">
            <a:avLst/>
          </a:pr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3357554" y="0"/>
            <a:ext cx="5786446" cy="4429132"/>
          </a:xfrm>
          <a:prstGeom prst="rtTriangle">
            <a:avLst/>
          </a:pr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714744" y="-1214446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9EDD4B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714744" y="-24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9EDD4B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714744" y="1214422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9EDD4B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14744" y="2357430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9EDD4B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14744" y="3515848"/>
            <a:ext cx="2127706" cy="4556598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9EDD4B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77458">
            <a:off x="2486993" y="4130073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923587">
            <a:off x="1882081" y="2739314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7938012">
            <a:off x="3669351" y="1026122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010772">
            <a:off x="2356653" y="1713666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995604">
            <a:off x="4980501" y="1622921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83209">
            <a:off x="5456373" y="2884584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61333">
            <a:off x="5052962" y="3881892"/>
            <a:ext cx="1827305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75504">
            <a:off x="3670775" y="4615960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85739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 cap="rnd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428664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 cap="rnd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14297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 cap="rnd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714608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 cap="rnd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143400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 cap="rnd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643566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 cap="rnd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1714480" y="500042"/>
            <a:ext cx="1285884" cy="1214446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7158" y="1785926"/>
            <a:ext cx="1285884" cy="1214446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57158" y="3429000"/>
            <a:ext cx="1285884" cy="1214446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428728" y="4857760"/>
            <a:ext cx="1285884" cy="1214446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786182" y="285728"/>
            <a:ext cx="1285884" cy="1214446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857884" y="357166"/>
            <a:ext cx="1285884" cy="1214446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571868" y="5357826"/>
            <a:ext cx="1285884" cy="1214446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500694" y="5286388"/>
            <a:ext cx="1285884" cy="1214446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072330" y="4214818"/>
            <a:ext cx="1285884" cy="1214446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7572396" y="2571744"/>
            <a:ext cx="1285884" cy="1214446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358082" y="857232"/>
            <a:ext cx="1285884" cy="1214446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CC3399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1643042" y="1214422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572132" y="1285860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14480" y="3786190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429256" y="3857628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0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143736" y="0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143736" y="4857736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4857736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792493">
            <a:off x="188593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792493">
            <a:off x="1331599" y="240393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92493">
            <a:off x="2617482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792493">
            <a:off x="3974804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792493">
            <a:off x="5189250" y="233249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792493">
            <a:off x="6475134" y="233249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792493">
            <a:off x="7761019" y="2261058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739600">
            <a:off x="758710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739600">
            <a:off x="1901716" y="375994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739600">
            <a:off x="3187599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3739600">
            <a:off x="4544921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3739600">
            <a:off x="5759367" y="3688507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3739600">
            <a:off x="7045251" y="368850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3739600">
            <a:off x="8331136" y="3617069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23361" flipV="1">
            <a:off x="836475" y="583705"/>
            <a:ext cx="4470654" cy="228290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694838">
            <a:off x="3904363" y="568782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23361" flipV="1">
            <a:off x="754253" y="2320416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777620">
            <a:off x="3908661" y="2323024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23361" flipV="1">
            <a:off x="754254" y="4177805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777620">
            <a:off x="3908663" y="4251850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7" y="0"/>
            <a:ext cx="9135105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77458">
            <a:off x="2486993" y="4130073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923587">
            <a:off x="1882081" y="2739314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7938012">
            <a:off x="3669351" y="1026122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010772">
            <a:off x="2356653" y="1713666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995604">
            <a:off x="4980501" y="1622921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83209">
            <a:off x="5456373" y="2884584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61333">
            <a:off x="5052962" y="3881892"/>
            <a:ext cx="1827305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75504">
            <a:off x="3670775" y="4615960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FF33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85739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cap="rnd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428664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cap="rnd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14297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cap="rnd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714608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cap="rnd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143400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cap="rnd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43566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cap="rnd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1714480" y="500042"/>
            <a:ext cx="1285884" cy="1214446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7158" y="1785926"/>
            <a:ext cx="1285884" cy="1214446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57158" y="3429000"/>
            <a:ext cx="1285884" cy="1214446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428728" y="4857760"/>
            <a:ext cx="1285884" cy="1214446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786182" y="285728"/>
            <a:ext cx="1285884" cy="1214446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857884" y="357166"/>
            <a:ext cx="1285884" cy="1214446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571868" y="5357826"/>
            <a:ext cx="1285884" cy="1214446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500694" y="5286388"/>
            <a:ext cx="1285884" cy="1214446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072330" y="4214818"/>
            <a:ext cx="1285884" cy="1214446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7572396" y="2571744"/>
            <a:ext cx="1285884" cy="1214446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358082" y="857232"/>
            <a:ext cx="1285884" cy="1214446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1643042" y="1214422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572132" y="1285860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14480" y="3786190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429256" y="3857628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0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143736" y="0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143736" y="4857736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4857736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O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215338" y="0"/>
            <a:ext cx="928662" cy="3500438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643834" y="0"/>
            <a:ext cx="928662" cy="3500438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72330" y="0"/>
            <a:ext cx="928662" cy="3500438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500826" y="0"/>
            <a:ext cx="928662" cy="3500438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929322" y="0"/>
            <a:ext cx="928662" cy="3500438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429256" y="0"/>
            <a:ext cx="928662" cy="3500438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29190" y="0"/>
            <a:ext cx="928662" cy="3500438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blipFill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215338" y="3500438"/>
            <a:ext cx="928694" cy="3357562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643834" y="3500438"/>
            <a:ext cx="928694" cy="3357562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072330" y="3500438"/>
            <a:ext cx="928694" cy="3357562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500826" y="3500438"/>
            <a:ext cx="928694" cy="3357562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929322" y="3500438"/>
            <a:ext cx="928694" cy="3357562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3500438"/>
            <a:ext cx="928694" cy="3357562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929190" y="3500438"/>
            <a:ext cx="928694" cy="3357562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23361" flipV="1">
            <a:off x="836475" y="583705"/>
            <a:ext cx="4470654" cy="228290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694838">
            <a:off x="3904363" y="568782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23361" flipV="1">
            <a:off x="754253" y="2320416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777620">
            <a:off x="3908661" y="2323024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23361" flipV="1">
            <a:off x="754254" y="4177805"/>
            <a:ext cx="4549104" cy="226480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777620">
            <a:off x="3908663" y="4251850"/>
            <a:ext cx="4431318" cy="2252453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18"/>
            <a:ext cx="9144000" cy="6833563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85739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cap="rnd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428664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cap="rnd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142972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cap="rnd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714608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cap="rnd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143400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cap="rnd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43566" y="1857392"/>
            <a:ext cx="5357826" cy="164304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cap="rnd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714480" y="500042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57158" y="178592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7158" y="3429000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1428728" y="4857760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786182" y="28572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857884" y="35716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571868" y="5357826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500694" y="528638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072330" y="4214818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572396" y="2571744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7358082" y="857232"/>
            <a:ext cx="1285884" cy="1214446"/>
          </a:xfrm>
          <a:prstGeom prst="ellips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1643042" y="1214422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572132" y="1285860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14480" y="3786190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429256" y="3857628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0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143736" y="0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143736" y="4857736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4857736"/>
            <a:ext cx="2000264" cy="2000264"/>
          </a:xfrm>
          <a:prstGeom prst="donut">
            <a:avLst/>
          </a:prstGeom>
          <a:blipFill>
            <a:blip r:embed="rId4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792493">
            <a:off x="188593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792493">
            <a:off x="1331599" y="240393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92493">
            <a:off x="2617482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792493">
            <a:off x="3974804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792493">
            <a:off x="5189250" y="233249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792493">
            <a:off x="6475134" y="233249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792493">
            <a:off x="7761019" y="2261058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739600">
            <a:off x="758710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739600">
            <a:off x="1901716" y="375994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739600">
            <a:off x="3187599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3739600">
            <a:off x="4544921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3739600">
            <a:off x="5759367" y="3688507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3739600">
            <a:off x="7045251" y="368850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3739600">
            <a:off x="8331136" y="3617069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215338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643834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72330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500826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929322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429256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29190" y="0"/>
            <a:ext cx="928662" cy="3500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215338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643834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072330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500826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929322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929190" y="3500438"/>
            <a:ext cx="928694" cy="335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7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792493">
            <a:off x="188593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792493">
            <a:off x="1331599" y="240393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92493">
            <a:off x="2617482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792493">
            <a:off x="3974804" y="2403934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792493">
            <a:off x="5189250" y="233249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792493">
            <a:off x="6475134" y="233249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792493">
            <a:off x="7761019" y="2261058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739600">
            <a:off x="758710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739600">
            <a:off x="1901716" y="375994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739600">
            <a:off x="3187599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3739600">
            <a:off x="4544921" y="3759945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3739600">
            <a:off x="5759367" y="3688507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3739600">
            <a:off x="7045251" y="3688506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3739600">
            <a:off x="8331136" y="3617069"/>
            <a:ext cx="914400" cy="912884"/>
          </a:xfrm>
          <a:prstGeom prst="teardrop">
            <a:avLst>
              <a:gd name="adj" fmla="val 185174"/>
            </a:avLst>
          </a:prstGeom>
          <a:blipFill>
            <a:blip r:embed="rId3" cstate="print"/>
            <a:stretch>
              <a:fillRect/>
            </a:stretch>
          </a:blipFill>
          <a:ln w="9525">
            <a:solidFill>
              <a:srgbClr val="300CB6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77458">
            <a:off x="2486993" y="4130073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chemeClr val="accent3">
                <a:lumMod val="5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923587">
            <a:off x="1882081" y="2739314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chemeClr val="accent3">
                <a:lumMod val="5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7938012">
            <a:off x="3669351" y="1026122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chemeClr val="accent3">
                <a:lumMod val="5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010772">
            <a:off x="2356653" y="1713666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chemeClr val="accent3">
                <a:lumMod val="5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995604">
            <a:off x="4980501" y="1622921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chemeClr val="accent3">
                <a:lumMod val="5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83209">
            <a:off x="5456373" y="2884584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chemeClr val="accent3">
                <a:lumMod val="5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61333">
            <a:off x="5052962" y="3881892"/>
            <a:ext cx="1827305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chemeClr val="accent3">
                <a:lumMod val="5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75504">
            <a:off x="3670775" y="4615960"/>
            <a:ext cx="1857356" cy="1857412"/>
          </a:xfrm>
          <a:prstGeom prst="teardrop">
            <a:avLst>
              <a:gd name="adj" fmla="val 142618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chemeClr val="accent3">
                <a:lumMod val="50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 rot="20818048">
            <a:off x="656370" y="4889209"/>
            <a:ext cx="2661186" cy="1690508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600" decel="100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6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</Words>
  <Application>Microsoft Office PowerPoint</Application>
  <PresentationFormat>Presentación en pantalla (4:3)</PresentationFormat>
  <Paragraphs>34</Paragraphs>
  <Slides>63</Slides>
  <Notes>6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87</cp:revision>
  <dcterms:created xsi:type="dcterms:W3CDTF">2014-04-07T16:51:51Z</dcterms:created>
  <dcterms:modified xsi:type="dcterms:W3CDTF">2014-04-08T20:08:48Z</dcterms:modified>
</cp:coreProperties>
</file>