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1" r:id="rId3"/>
    <p:sldId id="314" r:id="rId4"/>
    <p:sldId id="269" r:id="rId5"/>
    <p:sldId id="295" r:id="rId6"/>
    <p:sldId id="271" r:id="rId7"/>
    <p:sldId id="278" r:id="rId8"/>
    <p:sldId id="279" r:id="rId9"/>
    <p:sldId id="270" r:id="rId10"/>
    <p:sldId id="281" r:id="rId11"/>
    <p:sldId id="276" r:id="rId12"/>
    <p:sldId id="275" r:id="rId13"/>
    <p:sldId id="273" r:id="rId14"/>
    <p:sldId id="272" r:id="rId15"/>
    <p:sldId id="256" r:id="rId16"/>
    <p:sldId id="280" r:id="rId17"/>
    <p:sldId id="267" r:id="rId18"/>
    <p:sldId id="266" r:id="rId19"/>
    <p:sldId id="264" r:id="rId20"/>
    <p:sldId id="268" r:id="rId21"/>
    <p:sldId id="265" r:id="rId22"/>
    <p:sldId id="263" r:id="rId23"/>
    <p:sldId id="262" r:id="rId24"/>
    <p:sldId id="261" r:id="rId25"/>
    <p:sldId id="297" r:id="rId26"/>
    <p:sldId id="299" r:id="rId27"/>
    <p:sldId id="298" r:id="rId28"/>
    <p:sldId id="296" r:id="rId29"/>
    <p:sldId id="319" r:id="rId30"/>
    <p:sldId id="288" r:id="rId31"/>
    <p:sldId id="293" r:id="rId32"/>
    <p:sldId id="308" r:id="rId33"/>
    <p:sldId id="294" r:id="rId34"/>
    <p:sldId id="290" r:id="rId35"/>
    <p:sldId id="292" r:id="rId36"/>
    <p:sldId id="285" r:id="rId37"/>
    <p:sldId id="289" r:id="rId38"/>
    <p:sldId id="287" r:id="rId39"/>
    <p:sldId id="304" r:id="rId40"/>
    <p:sldId id="286" r:id="rId41"/>
    <p:sldId id="309" r:id="rId42"/>
    <p:sldId id="284" r:id="rId43"/>
    <p:sldId id="307" r:id="rId44"/>
    <p:sldId id="306" r:id="rId45"/>
    <p:sldId id="305" r:id="rId46"/>
    <p:sldId id="301" r:id="rId47"/>
    <p:sldId id="300" r:id="rId48"/>
    <p:sldId id="311" r:id="rId49"/>
    <p:sldId id="317" r:id="rId50"/>
    <p:sldId id="313" r:id="rId51"/>
    <p:sldId id="318" r:id="rId52"/>
    <p:sldId id="315" r:id="rId53"/>
    <p:sldId id="283" r:id="rId54"/>
    <p:sldId id="320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DWXJHmHqBNBOosm9uOy4A" hashData="NCiWmrxMy4LjnLr0JwetFxppUo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006600"/>
    <a:srgbClr val="663300"/>
    <a:srgbClr val="666699"/>
    <a:srgbClr val="760000"/>
    <a:srgbClr val="FF99CC"/>
    <a:srgbClr val="A22888"/>
    <a:srgbClr val="CC6600"/>
    <a:srgbClr val="CC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523" autoAdjust="0"/>
    <p:restoredTop sz="94660"/>
  </p:normalViewPr>
  <p:slideViewPr>
    <p:cSldViewPr>
      <p:cViewPr>
        <p:scale>
          <a:sx n="40" d="100"/>
          <a:sy n="40" d="100"/>
        </p:scale>
        <p:origin x="-828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B3F0CF-D8F4-4846-9762-40C41D7D4F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E094B-7BDE-47F7-A706-0AACE425856D}" type="datetimeFigureOut">
              <a:rPr lang="es-ES" smtClean="0"/>
              <a:pPr/>
              <a:t>29/01/2014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6AFE1-DCD7-4BBE-958B-40E6FB59A3A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F5AE9D-C84D-4001-85B7-EDBEF961D6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00">
                <a:srgbClr val="000099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529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643306" y="0"/>
            <a:ext cx="2286016" cy="1698183"/>
          </a:xfrm>
          <a:prstGeom prst="rect">
            <a:avLst/>
          </a:prstGeom>
          <a:noFill/>
        </p:spPr>
      </p:pic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286512" y="0"/>
            <a:ext cx="1885950" cy="1181101"/>
          </a:xfrm>
          <a:prstGeom prst="rect">
            <a:avLst/>
          </a:prstGeom>
          <a:noFill/>
        </p:spPr>
      </p:pic>
      <p:pic>
        <p:nvPicPr>
          <p:cNvPr id="55302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14810" y="1428736"/>
            <a:ext cx="2095500" cy="1181101"/>
          </a:xfrm>
          <a:prstGeom prst="rect">
            <a:avLst/>
          </a:prstGeom>
          <a:noFill/>
        </p:spPr>
      </p:pic>
      <p:pic>
        <p:nvPicPr>
          <p:cNvPr id="5530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286512" y="1500174"/>
            <a:ext cx="1476375" cy="1066801"/>
          </a:xfrm>
          <a:prstGeom prst="rect">
            <a:avLst/>
          </a:prstGeom>
          <a:noFill/>
        </p:spPr>
      </p:pic>
      <p:pic>
        <p:nvPicPr>
          <p:cNvPr id="5530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500694" y="2500306"/>
            <a:ext cx="1933575" cy="1009650"/>
          </a:xfrm>
          <a:prstGeom prst="rect">
            <a:avLst/>
          </a:prstGeom>
          <a:noFill/>
        </p:spPr>
      </p:pic>
      <p:pic>
        <p:nvPicPr>
          <p:cNvPr id="55308" name="Picture 1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14876" y="3286124"/>
            <a:ext cx="3219450" cy="1485900"/>
          </a:xfrm>
          <a:prstGeom prst="rect">
            <a:avLst/>
          </a:prstGeom>
          <a:noFill/>
        </p:spPr>
      </p:pic>
      <p:pic>
        <p:nvPicPr>
          <p:cNvPr id="55310" name="Picture 14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1071537" y="5857892"/>
            <a:ext cx="2714645" cy="381001"/>
          </a:xfrm>
          <a:prstGeom prst="rect">
            <a:avLst/>
          </a:prstGeom>
          <a:noFill/>
        </p:spPr>
      </p:pic>
      <p:pic>
        <p:nvPicPr>
          <p:cNvPr id="56" name="55 Imagen" descr="Imagen19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5000">
    <p:zoom/>
    <p:sndAc>
      <p:stSnd loop="1">
        <p:snd r:embed="rId2" name="Madonna Like A Virg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3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1" fill="hold">
                            <p:stCondLst>
                              <p:cond delay="6000"/>
                            </p:stCondLst>
                            <p:childTnLst>
                              <p:par>
                                <p:cTn id="76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2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7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7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7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7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2" fill="hold">
                            <p:stCondLst>
                              <p:cond delay="8000"/>
                            </p:stCondLst>
                            <p:childTnLst>
                              <p:par>
                                <p:cTn id="8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5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6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7" dur="2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39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C5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9000">
                <a:srgbClr val="C00000">
                  <a:shade val="30000"/>
                  <a:satMod val="115000"/>
                  <a:alpha val="22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6600">
                  <a:shade val="30000"/>
                  <a:satMod val="115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352880">
            <a:off x="5189038" y="-873397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41889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3331650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240295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352880">
            <a:off x="1402824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352880">
            <a:off x="6170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352880">
            <a:off x="-383126" y="-907501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1571668" y="-1071618"/>
            <a:ext cx="11572956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E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9919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>
            <a:off x="0" y="0"/>
            <a:ext cx="1503272" cy="2428866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0" y="928670"/>
            <a:ext cx="1571604" cy="2571768"/>
          </a:xfrm>
          <a:prstGeom prst="diagStripe">
            <a:avLst>
              <a:gd name="adj" fmla="val 7940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2071678"/>
            <a:ext cx="1571604" cy="2500329"/>
          </a:xfrm>
          <a:prstGeom prst="diagStripe">
            <a:avLst>
              <a:gd name="adj" fmla="val 80086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0" y="3286124"/>
            <a:ext cx="1571604" cy="2428866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0" y="4357694"/>
            <a:ext cx="1571604" cy="2500330"/>
          </a:xfrm>
          <a:prstGeom prst="diagStripe">
            <a:avLst>
              <a:gd name="adj" fmla="val 7940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flipH="1">
            <a:off x="7643802" y="0"/>
            <a:ext cx="1500198" cy="2214554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flipH="1">
            <a:off x="7643802" y="1142984"/>
            <a:ext cx="1500198" cy="2214554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H="1">
            <a:off x="7643802" y="2143116"/>
            <a:ext cx="1500198" cy="2214554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7643802" y="3429000"/>
            <a:ext cx="1500198" cy="2214554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H="1">
            <a:off x="7643802" y="4643446"/>
            <a:ext cx="1500198" cy="2214554"/>
          </a:xfrm>
          <a:prstGeom prst="diagStripe">
            <a:avLst>
              <a:gd name="adj" fmla="val 76667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og-do-camilo-perolas-0207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00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bes-fuerte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O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600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9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699" y="0"/>
            <a:ext cx="53846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6200000">
            <a:off x="357190" y="535783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57190" y="457200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90" y="392907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90" y="314324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90" y="242886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90" y="178592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90" y="1142992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90" y="35716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90" y="-357190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643834" y="535783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643834" y="457200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643834" y="392907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314324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242886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178592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643834" y="1142992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643834" y="35716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0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785794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143008" y="1643074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2428868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786578" y="714356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15074" y="1357298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643570" y="2214554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357454" y="3071834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488" y="3857628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072066" y="3071810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500562" y="3714752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357554" y="4500570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214810" y="4429132"/>
            <a:ext cx="1857356" cy="1785926"/>
          </a:xfrm>
          <a:prstGeom prst="donut">
            <a:avLst>
              <a:gd name="adj" fmla="val 19272"/>
            </a:avLst>
          </a:prstGeom>
          <a:solidFill>
            <a:srgbClr val="760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'`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chemeClr val="accent2">
                  <a:lumMod val="60000"/>
                  <a:lumOff val="40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857288" y="-571528"/>
            <a:ext cx="10644262" cy="8143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e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gradFill flip="none" rotWithShape="1">
            <a:gsLst>
              <a:gs pos="53000">
                <a:schemeClr val="bg2">
                  <a:lumMod val="40000"/>
                  <a:lumOff val="60000"/>
                  <a:alpha val="86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3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35_1122_image_Bodygu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357850" cy="6858000"/>
          </a:xfrm>
          <a:prstGeom prst="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357190" y="535783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190" y="457200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190" y="392907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190" y="314324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190" y="242886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190" y="178592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190" y="1142992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190" y="35716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7190" y="-357190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643834" y="535783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643834" y="457200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643834" y="3929074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314324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643834" y="2428868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643834" y="178592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643834" y="1142992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643834" y="357166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66552"/>
            </a:avLst>
          </a:prstGeom>
          <a:solidFill>
            <a:srgbClr val="0070C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381474jint9blpsmile6cl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3600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7" name="6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1000">
                <a:srgbClr val="92D050">
                  <a:shade val="30000"/>
                  <a:satMod val="115000"/>
                  <a:alpha val="68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46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yy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1C54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78579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3008" y="164307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242886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786578" y="714356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135729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357454" y="307183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385762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307181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00562" y="371475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450057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14810" y="442913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555175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548031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548031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540887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540887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533744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233704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226560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226560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219416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219416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212273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8286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4643438" y="0"/>
            <a:ext cx="4500562" cy="6858000"/>
          </a:xfrm>
          <a:prstGeom prst="moon">
            <a:avLst>
              <a:gd name="adj" fmla="val 59353"/>
            </a:avLst>
          </a:prstGeom>
          <a:solidFill>
            <a:srgbClr val="76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4714876" cy="6858000"/>
          </a:xfrm>
          <a:prstGeom prst="moon">
            <a:avLst>
              <a:gd name="adj" fmla="val 57008"/>
            </a:avLst>
          </a:prstGeom>
          <a:solidFill>
            <a:srgbClr val="76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7000">
                <a:srgbClr val="FF99CC">
                  <a:shade val="30000"/>
                  <a:satMod val="115000"/>
                  <a:alpha val="28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3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78579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3008" y="164307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242886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786578" y="714356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135729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357454" y="307183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385762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307181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00562" y="371475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450057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14810" y="442913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857288" y="-571528"/>
            <a:ext cx="10644262" cy="8286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5107773" y="250021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4107641" y="25002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50385" y="25002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2321691" y="25002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1321559" y="25002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35741" y="25002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-250045" y="25002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1428792" y="-571528"/>
            <a:ext cx="11215766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CC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chemeClr val="accent5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  <a:shade val="30000"/>
                  <a:satMod val="1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555175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548031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548031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540887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540887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533744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233704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226560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226560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219416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219416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212273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5000">
                <a:schemeClr val="bg2">
                  <a:lumMod val="60000"/>
                  <a:lumOff val="40000"/>
                  <a:shade val="30000"/>
                  <a:satMod val="115000"/>
                  <a:alpha val="23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8143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352880">
            <a:off x="5189038" y="-873397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41889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3331650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240295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1402824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352880">
            <a:off x="6170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352880">
            <a:off x="-383126" y="-90750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785982" y="-571528"/>
            <a:ext cx="11930146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857288" y="-571528"/>
            <a:ext cx="10644262" cy="80724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chemeClr val="tx2">
                  <a:lumMod val="25000"/>
                  <a:shade val="30000"/>
                  <a:satMod val="115000"/>
                  <a:alpha val="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A2288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rcRect t="2172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65000">
                <a:srgbClr val="FF99CC">
                  <a:shade val="30000"/>
                  <a:satMod val="115000"/>
                  <a:alpha val="9000"/>
                </a:srgb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bg1">
              <a:alpha val="75000"/>
            </a:schemeClr>
          </a:solidFill>
          <a:ln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1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rcRect l="5208" r="5208"/>
          <a:stretch>
            <a:fillRect/>
          </a:stretch>
        </p:blipFill>
        <p:spPr>
          <a:xfrm>
            <a:off x="1571604" y="0"/>
            <a:ext cx="5929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heurón"/>
          <p:cNvSpPr/>
          <p:nvPr/>
        </p:nvSpPr>
        <p:spPr>
          <a:xfrm rot="16200000">
            <a:off x="178583" y="5536441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178583" y="4750615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178583" y="4107681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178583" y="3321855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178583" y="2607475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178583" y="1964533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178583" y="1321599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78583" y="535773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178583" y="-178583"/>
            <a:ext cx="1143000" cy="1500166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786710" y="5500710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786710" y="4714884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7786710" y="4071950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786710" y="3286124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7786710" y="2571744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7786710" y="1928802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7786710" y="1285868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7786710" y="500042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86710" y="-214314"/>
            <a:ext cx="1142976" cy="1571604"/>
          </a:xfrm>
          <a:prstGeom prst="chevron">
            <a:avLst>
              <a:gd name="adj" fmla="val 66552"/>
            </a:avLst>
          </a:prstGeom>
          <a:solidFill>
            <a:srgbClr val="FFFF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555175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548031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548031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540887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540887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533744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233704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226560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226560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219416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219416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212273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38000">
                <a:srgbClr val="CC6600">
                  <a:shade val="30000"/>
                  <a:satMod val="115000"/>
                  <a:alpha val="22000"/>
                </a:srgbClr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857288" y="-571528"/>
            <a:ext cx="10644262" cy="9144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352880">
            <a:off x="5189038" y="-873397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41889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3331650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240295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1402824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352880">
            <a:off x="6170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352880">
            <a:off x="-383126" y="-907501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714544" y="-571528"/>
            <a:ext cx="1171583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5" y="0"/>
            <a:ext cx="9117315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51000">
                <a:schemeClr val="bg1">
                  <a:lumMod val="75000"/>
                  <a:lumOff val="25000"/>
                  <a:shade val="30000"/>
                  <a:satMod val="115000"/>
                  <a:alpha val="0"/>
                </a:schemeClr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gradFill flip="none" rotWithShape="1">
            <a:gsLst>
              <a:gs pos="63000">
                <a:srgbClr val="006600">
                  <a:alpha val="80000"/>
                </a:srgbClr>
              </a:gs>
              <a:gs pos="50000">
                <a:srgbClr val="006600">
                  <a:tint val="44500"/>
                  <a:satMod val="160000"/>
                </a:srgbClr>
              </a:gs>
              <a:gs pos="100000">
                <a:srgbClr val="0066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0" y="0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FF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56"/>
            <a:ext cx="9144000" cy="6853544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0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785794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3008" y="1643074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2428868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786578" y="714356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1357298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357454" y="3071834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3857628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3071810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00562" y="3714752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4500570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14810" y="4429132"/>
            <a:ext cx="1857356" cy="1785926"/>
          </a:xfrm>
          <a:prstGeom prst="donut">
            <a:avLst>
              <a:gd name="adj" fmla="val 19272"/>
            </a:avLst>
          </a:prstGeom>
          <a:solidFill>
            <a:srgbClr val="666699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rlds-biggest-beer-pint-glass-drink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3214678" y="5357826"/>
            <a:ext cx="451437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El doctor  me recomendó </a:t>
            </a:r>
          </a:p>
          <a:p>
            <a:pPr algn="ctr"/>
            <a:r>
              <a:rPr lang="es-ES_tradnl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solo  1 vaso de cerveza por día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1143040" y="-107161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o-oliendo-el-culo-de-otro-per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stosa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54000">
                <a:srgbClr val="92D050">
                  <a:shade val="30000"/>
                  <a:satMod val="115000"/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857288" y="-571528"/>
            <a:ext cx="10644262" cy="84296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352880">
            <a:off x="5189038" y="-873397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41889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3331650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240295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1402824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352880">
            <a:off x="6170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352880">
            <a:off x="-383126" y="-907501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500230" y="-571528"/>
            <a:ext cx="11287204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287P41T8D46458F231DT20110802114207_maxw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2621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86644" y="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78579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143008" y="164307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242886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786578" y="714356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135729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357454" y="3071834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857488" y="3857628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072066" y="307181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00562" y="371475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357554" y="4500570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214810" y="4429132"/>
            <a:ext cx="1857356" cy="1785926"/>
          </a:xfrm>
          <a:prstGeom prst="donut">
            <a:avLst>
              <a:gd name="adj" fmla="val 19272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3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45579">
            <a:off x="992709" y="4327777"/>
            <a:ext cx="3015444" cy="1942642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-857288" y="-571528"/>
            <a:ext cx="10644262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Presentación en pantalla (4:3)</PresentationFormat>
  <Paragraphs>17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73</cp:revision>
  <dcterms:created xsi:type="dcterms:W3CDTF">2014-01-29T02:20:28Z</dcterms:created>
  <dcterms:modified xsi:type="dcterms:W3CDTF">2014-01-29T18:19:50Z</dcterms:modified>
</cp:coreProperties>
</file>