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44" r:id="rId3"/>
    <p:sldId id="312" r:id="rId4"/>
    <p:sldId id="340" r:id="rId5"/>
    <p:sldId id="290" r:id="rId6"/>
    <p:sldId id="336" r:id="rId7"/>
    <p:sldId id="338" r:id="rId8"/>
    <p:sldId id="289" r:id="rId9"/>
    <p:sldId id="337" r:id="rId10"/>
    <p:sldId id="329" r:id="rId11"/>
    <p:sldId id="335" r:id="rId12"/>
    <p:sldId id="268" r:id="rId13"/>
    <p:sldId id="330" r:id="rId14"/>
    <p:sldId id="328" r:id="rId15"/>
    <p:sldId id="286" r:id="rId16"/>
    <p:sldId id="332" r:id="rId17"/>
    <p:sldId id="294" r:id="rId18"/>
    <p:sldId id="333" r:id="rId19"/>
    <p:sldId id="292" r:id="rId20"/>
    <p:sldId id="288" r:id="rId21"/>
    <p:sldId id="334" r:id="rId22"/>
    <p:sldId id="287" r:id="rId23"/>
    <p:sldId id="339" r:id="rId24"/>
    <p:sldId id="341" r:id="rId25"/>
    <p:sldId id="283" r:id="rId26"/>
    <p:sldId id="282" r:id="rId27"/>
    <p:sldId id="293" r:id="rId28"/>
    <p:sldId id="279" r:id="rId29"/>
    <p:sldId id="278" r:id="rId30"/>
    <p:sldId id="275" r:id="rId31"/>
    <p:sldId id="281" r:id="rId32"/>
    <p:sldId id="274" r:id="rId33"/>
    <p:sldId id="273" r:id="rId34"/>
    <p:sldId id="271" r:id="rId35"/>
    <p:sldId id="270" r:id="rId36"/>
    <p:sldId id="280" r:id="rId37"/>
    <p:sldId id="264" r:id="rId38"/>
    <p:sldId id="269" r:id="rId39"/>
    <p:sldId id="272" r:id="rId40"/>
    <p:sldId id="277" r:id="rId41"/>
    <p:sldId id="267" r:id="rId42"/>
    <p:sldId id="266" r:id="rId43"/>
    <p:sldId id="265" r:id="rId44"/>
    <p:sldId id="263" r:id="rId45"/>
    <p:sldId id="257" r:id="rId46"/>
    <p:sldId id="261" r:id="rId47"/>
    <p:sldId id="319" r:id="rId48"/>
    <p:sldId id="276" r:id="rId49"/>
    <p:sldId id="326" r:id="rId50"/>
    <p:sldId id="325" r:id="rId51"/>
    <p:sldId id="321" r:id="rId52"/>
    <p:sldId id="324" r:id="rId53"/>
    <p:sldId id="322" r:id="rId54"/>
    <p:sldId id="323" r:id="rId55"/>
    <p:sldId id="311" r:id="rId56"/>
    <p:sldId id="315" r:id="rId57"/>
    <p:sldId id="310" r:id="rId58"/>
    <p:sldId id="309" r:id="rId59"/>
    <p:sldId id="320" r:id="rId60"/>
    <p:sldId id="306" r:id="rId61"/>
    <p:sldId id="305" r:id="rId62"/>
    <p:sldId id="317" r:id="rId63"/>
    <p:sldId id="303" r:id="rId64"/>
    <p:sldId id="316" r:id="rId65"/>
    <p:sldId id="301" r:id="rId66"/>
    <p:sldId id="313" r:id="rId67"/>
    <p:sldId id="307" r:id="rId68"/>
    <p:sldId id="300" r:id="rId69"/>
    <p:sldId id="318" r:id="rId70"/>
    <p:sldId id="343" r:id="rId7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DMEuueDpvdlS1E4pMRHzg" hashData="T6MzaNGqZs0oOaARJKlT8aM2Xn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6FA0DB"/>
    <a:srgbClr val="0000A2"/>
    <a:srgbClr val="3333CC"/>
    <a:srgbClr val="F600AA"/>
    <a:srgbClr val="3333FF"/>
    <a:srgbClr val="6B4C13"/>
    <a:srgbClr val="A62AA6"/>
    <a:srgbClr val="C28A24"/>
    <a:srgbClr val="002B8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29" autoAdjust="0"/>
    <p:restoredTop sz="94660"/>
  </p:normalViewPr>
  <p:slideViewPr>
    <p:cSldViewPr>
      <p:cViewPr>
        <p:scale>
          <a:sx n="142" d="100"/>
          <a:sy n="142" d="100"/>
        </p:scale>
        <p:origin x="1536" y="15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24/01/2016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24/01/2016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24/01/2016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24/01/2016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24/01/2016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24/01/2016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24/01/2016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24/01/2016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24/01/2016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24/01/2016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24/01/2016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F2C3C-89DA-48F3-9CD9-B1ABF7737B62}" type="datetimeFigureOut">
              <a:rPr lang="es-ES" smtClean="0"/>
              <a:pPr/>
              <a:t>24/01/2016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4.png"/><Relationship Id="rId18" Type="http://schemas.openxmlformats.org/officeDocument/2006/relationships/image" Target="../media/image8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0.png"/><Relationship Id="rId11" Type="http://schemas.openxmlformats.org/officeDocument/2006/relationships/image" Target="../media/image8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9.png"/><Relationship Id="rId9" Type="http://schemas.openxmlformats.org/officeDocument/2006/relationships/image" Target="../media/image8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FA0DB"/>
              </a:gs>
              <a:gs pos="50000">
                <a:srgbClr val="0000A2">
                  <a:shade val="67500"/>
                  <a:satMod val="115000"/>
                </a:srgbClr>
              </a:gs>
              <a:gs pos="100000">
                <a:srgbClr val="0000A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11255_kobieta-morz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751" y="0"/>
            <a:ext cx="9120249" cy="6858000"/>
          </a:xfrm>
        </p:spPr>
      </p:pic>
      <p:sp>
        <p:nvSpPr>
          <p:cNvPr id="5" name="4 Lágrima"/>
          <p:cNvSpPr/>
          <p:nvPr/>
        </p:nvSpPr>
        <p:spPr>
          <a:xfrm rot="18915827">
            <a:off x="4198439" y="96548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198440" y="189417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198440" y="303718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198438" y="425160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198439" y="546604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198044" y="96548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198045" y="189417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198045" y="303718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198042" y="432304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198043" y="546604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841644" y="96547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841645" y="1894175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841645" y="303718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841645" y="418016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841645" y="532317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tx1">
                  <a:alpha val="35000"/>
                </a:schemeClr>
              </a:gs>
              <a:gs pos="50000">
                <a:srgbClr val="F600AA">
                  <a:shade val="67500"/>
                  <a:satMod val="115000"/>
                </a:srgbClr>
              </a:gs>
              <a:gs pos="100000">
                <a:srgbClr val="F600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23 Imagen" descr="g-gif-update.ph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604" y="5857892"/>
            <a:ext cx="3000396" cy="302492"/>
          </a:xfrm>
          <a:prstGeom prst="rect">
            <a:avLst/>
          </a:prstGeom>
        </p:spPr>
      </p:pic>
      <p:pic>
        <p:nvPicPr>
          <p:cNvPr id="27" name="26 Imagen" descr="g-gif-update.ph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1039352"/>
            <a:ext cx="2643206" cy="1159111"/>
          </a:xfrm>
          <a:prstGeom prst="rect">
            <a:avLst/>
          </a:prstGeom>
        </p:spPr>
      </p:pic>
      <p:pic>
        <p:nvPicPr>
          <p:cNvPr id="28" name="27 Imagen" descr="g-gif-update.php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48" y="2813534"/>
            <a:ext cx="2071702" cy="1115532"/>
          </a:xfrm>
          <a:prstGeom prst="rect">
            <a:avLst/>
          </a:prstGeom>
        </p:spPr>
      </p:pic>
      <p:pic>
        <p:nvPicPr>
          <p:cNvPr id="29" name="28 Imagen" descr="g-gif-update.php4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158" y="4572008"/>
            <a:ext cx="3490942" cy="1095375"/>
          </a:xfrm>
          <a:prstGeom prst="rect">
            <a:avLst/>
          </a:prstGeom>
        </p:spPr>
      </p:pic>
      <p:pic>
        <p:nvPicPr>
          <p:cNvPr id="30" name="3 Marcador de contenido" descr="211255_kobieta-morz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28000">
    <p:sndAc>
      <p:stSnd loop="1">
        <p:snd r:embed="rId2" name="Debbie Gibson - Shake Your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6000"/>
                            </p:stCondLst>
                            <p:childTnLst>
                              <p:par>
                                <p:cTn id="16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9000"/>
                            </p:stCondLst>
                            <p:childTnLst>
                              <p:par>
                                <p:cTn id="17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6" y="-669020"/>
            <a:ext cx="1281835" cy="7781963"/>
          </a:xfrm>
          <a:prstGeom prst="triangl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916508" y="-486036"/>
            <a:ext cx="1454389" cy="7472859"/>
          </a:xfrm>
          <a:prstGeom prst="triangl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85413" y="-347083"/>
            <a:ext cx="969547" cy="7277491"/>
          </a:xfrm>
          <a:prstGeom prst="triangl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95807" y="-94631"/>
            <a:ext cx="1124542" cy="6943099"/>
          </a:xfrm>
          <a:prstGeom prst="triangl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668427" y="44242"/>
            <a:ext cx="1112465" cy="6756805"/>
          </a:xfrm>
          <a:prstGeom prst="triangl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471385" y="-18051"/>
            <a:ext cx="1102691" cy="6844211"/>
          </a:xfrm>
          <a:prstGeom prst="triangl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(19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</p:spPr>
      </p:pic>
      <p:pic>
        <p:nvPicPr>
          <p:cNvPr id="5" name="4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71868" y="714356"/>
            <a:ext cx="2286016" cy="2500331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604901">
            <a:off x="3714109" y="3563209"/>
            <a:ext cx="2286016" cy="2561403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5068494" y="2218126"/>
            <a:ext cx="2286016" cy="2421748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1942874" y="2414791"/>
            <a:ext cx="2286016" cy="2457049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031231">
            <a:off x="4574587" y="1067709"/>
            <a:ext cx="2286016" cy="2500331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603172">
            <a:off x="2335370" y="1215022"/>
            <a:ext cx="2286016" cy="2500330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789938">
            <a:off x="4835414" y="3214418"/>
            <a:ext cx="2286016" cy="2500330"/>
          </a:xfrm>
          <a:prstGeom prst="rect">
            <a:avLst/>
          </a:prstGeom>
        </p:spPr>
      </p:pic>
      <p:pic>
        <p:nvPicPr>
          <p:cNvPr id="12" name="11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645084">
            <a:off x="2408267" y="3437732"/>
            <a:ext cx="2286016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7320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ln>
            <a:noFill/>
          </a:ln>
        </p:spPr>
      </p:pic>
      <p:sp>
        <p:nvSpPr>
          <p:cNvPr id="62" name="61 Lágrima"/>
          <p:cNvSpPr/>
          <p:nvPr/>
        </p:nvSpPr>
        <p:spPr>
          <a:xfrm rot="18915827">
            <a:off x="4055564" y="2547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Lágrima"/>
          <p:cNvSpPr/>
          <p:nvPr/>
        </p:nvSpPr>
        <p:spPr>
          <a:xfrm rot="18915827">
            <a:off x="4055565" y="118342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Lágrima"/>
          <p:cNvSpPr/>
          <p:nvPr/>
        </p:nvSpPr>
        <p:spPr>
          <a:xfrm rot="18915827">
            <a:off x="4055565" y="232643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Lágrima"/>
          <p:cNvSpPr/>
          <p:nvPr/>
        </p:nvSpPr>
        <p:spPr>
          <a:xfrm rot="18915827">
            <a:off x="4055563" y="354085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Lágrima"/>
          <p:cNvSpPr/>
          <p:nvPr/>
        </p:nvSpPr>
        <p:spPr>
          <a:xfrm rot="18983074">
            <a:off x="4055564" y="475529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Lágrima"/>
          <p:cNvSpPr/>
          <p:nvPr/>
        </p:nvSpPr>
        <p:spPr>
          <a:xfrm rot="18915827">
            <a:off x="1055169" y="2547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Lágrima"/>
          <p:cNvSpPr/>
          <p:nvPr/>
        </p:nvSpPr>
        <p:spPr>
          <a:xfrm rot="18915827">
            <a:off x="1055170" y="118342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Lágrima"/>
          <p:cNvSpPr/>
          <p:nvPr/>
        </p:nvSpPr>
        <p:spPr>
          <a:xfrm rot="18915827">
            <a:off x="1055170" y="232643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Lágrima"/>
          <p:cNvSpPr/>
          <p:nvPr/>
        </p:nvSpPr>
        <p:spPr>
          <a:xfrm rot="18915827">
            <a:off x="1055167" y="361228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Lágrima"/>
          <p:cNvSpPr/>
          <p:nvPr/>
        </p:nvSpPr>
        <p:spPr>
          <a:xfrm rot="18915827">
            <a:off x="1055168" y="475529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Lágrima"/>
          <p:cNvSpPr/>
          <p:nvPr/>
        </p:nvSpPr>
        <p:spPr>
          <a:xfrm rot="18915827">
            <a:off x="66987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Lágrima"/>
          <p:cNvSpPr/>
          <p:nvPr/>
        </p:nvSpPr>
        <p:spPr>
          <a:xfrm rot="18915827">
            <a:off x="66987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Lágrima"/>
          <p:cNvSpPr/>
          <p:nvPr/>
        </p:nvSpPr>
        <p:spPr>
          <a:xfrm rot="18915827">
            <a:off x="6698770" y="232642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Lágrima"/>
          <p:cNvSpPr/>
          <p:nvPr/>
        </p:nvSpPr>
        <p:spPr>
          <a:xfrm rot="18915827">
            <a:off x="6698770" y="346941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Lágrima"/>
          <p:cNvSpPr/>
          <p:nvPr/>
        </p:nvSpPr>
        <p:spPr>
          <a:xfrm rot="18915827">
            <a:off x="6698770" y="4612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B4C1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1928803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3500439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571604" y="1928803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571604" y="3500439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143272" y="1928803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143272" y="3500439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72000" y="1928803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643438" y="3500439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72198" y="1928803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43636" y="3429001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72364" y="1928803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72364" y="3429001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7" y="0"/>
            <a:ext cx="9179717" cy="6858000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7" y="3773538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02636" y="3882601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231199" y="2953906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345034" y="3416371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7" y="2059050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74074" y="2239526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445512" y="1382272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16474" y="1201793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516950" y="59647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87911" y="273099"/>
            <a:ext cx="3810868" cy="3810868"/>
          </a:xfrm>
          <a:prstGeom prst="rect">
            <a:avLst/>
          </a:prstGeom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F431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B4C1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6" y="-669020"/>
            <a:ext cx="1281835" cy="7781963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4"/>
            <a:ext cx="1546154" cy="7479355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3"/>
            <a:ext cx="1084530" cy="7543771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70" y="-81533"/>
            <a:ext cx="1224193" cy="7021065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9"/>
            <a:ext cx="1084530" cy="6931487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8" y="19513"/>
            <a:ext cx="978473" cy="6844211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9ed9b43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928669"/>
            <a:ext cx="5072098" cy="5072099"/>
          </a:xfrm>
          <a:prstGeom prst="donut">
            <a:avLst/>
          </a:prstGeom>
        </p:spPr>
      </p:pic>
      <p:pic>
        <p:nvPicPr>
          <p:cNvPr id="9" name="8 Imagen" descr="9ed9b43e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214678" y="2071677"/>
            <a:ext cx="2786082" cy="2786083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B4C13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we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0" y="1214421"/>
            <a:ext cx="4572000" cy="4500595"/>
          </a:xfrm>
          <a:prstGeom prst="moon">
            <a:avLst>
              <a:gd name="adj" fmla="val 35943"/>
            </a:avLst>
          </a:prstGeom>
          <a:solidFill>
            <a:srgbClr val="D9992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572000" y="1214421"/>
            <a:ext cx="4572000" cy="4500595"/>
          </a:xfrm>
          <a:prstGeom prst="moon">
            <a:avLst>
              <a:gd name="adj" fmla="val 38249"/>
            </a:avLst>
          </a:prstGeom>
          <a:solidFill>
            <a:srgbClr val="D9992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14942" y="1214421"/>
            <a:ext cx="3929058" cy="4500595"/>
          </a:xfrm>
          <a:prstGeom prst="moon">
            <a:avLst>
              <a:gd name="adj" fmla="val 38249"/>
            </a:avLst>
          </a:prstGeom>
          <a:solidFill>
            <a:srgbClr val="9D6F1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1214421"/>
            <a:ext cx="3929026" cy="4500595"/>
          </a:xfrm>
          <a:prstGeom prst="moon">
            <a:avLst>
              <a:gd name="adj" fmla="val 35943"/>
            </a:avLst>
          </a:prstGeom>
          <a:solidFill>
            <a:srgbClr val="9D6F1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857884" y="1214421"/>
            <a:ext cx="3286116" cy="4500595"/>
          </a:xfrm>
          <a:prstGeom prst="moon">
            <a:avLst>
              <a:gd name="adj" fmla="val 38249"/>
            </a:avLst>
          </a:prstGeom>
          <a:solidFill>
            <a:srgbClr val="6B4C1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1214421"/>
            <a:ext cx="3286052" cy="4500595"/>
          </a:xfrm>
          <a:prstGeom prst="moon">
            <a:avLst>
              <a:gd name="adj" fmla="val 35943"/>
            </a:avLst>
          </a:prstGeom>
          <a:solidFill>
            <a:srgbClr val="6B4C1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0" y="1214421"/>
            <a:ext cx="2714516" cy="4500595"/>
          </a:xfrm>
          <a:prstGeom prst="moon">
            <a:avLst>
              <a:gd name="adj" fmla="val 35943"/>
            </a:avLst>
          </a:prstGeom>
          <a:solidFill>
            <a:srgbClr val="E1B2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429388" y="1214421"/>
            <a:ext cx="2714612" cy="4500595"/>
          </a:xfrm>
          <a:prstGeom prst="moon">
            <a:avLst>
              <a:gd name="adj" fmla="val 38249"/>
            </a:avLst>
          </a:prstGeom>
          <a:solidFill>
            <a:srgbClr val="E1B2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24" y="0"/>
            <a:ext cx="9188824" cy="6858000"/>
          </a:xfrm>
          <a:prstGeom prst="rect">
            <a:avLst/>
          </a:prstGeom>
        </p:spPr>
      </p:pic>
      <p:pic>
        <p:nvPicPr>
          <p:cNvPr id="21" name="20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22" name="21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3" name="22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8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24" name="23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8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5" name="24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6018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26" name="25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6018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7" name="26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4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28" name="27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4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9" name="28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88709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30" name="29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88709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31" name="30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31685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32" name="31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31685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33" name="32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74725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34" name="33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74725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35" name="34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17701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36" name="35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17701" y="3571876"/>
            <a:ext cx="1126301" cy="1108701"/>
          </a:xfrm>
          <a:prstGeom prst="rect">
            <a:avLst/>
          </a:prstGeom>
          <a:effectLst/>
        </p:spPr>
      </p:pic>
      <p:sp>
        <p:nvSpPr>
          <p:cNvPr id="37" name="3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y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3346"/>
            <a:ext cx="9144000" cy="6854655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059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084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714712" cy="6858000"/>
          </a:xfrm>
          <a:prstGeom prst="chevron">
            <a:avLst>
              <a:gd name="adj" fmla="val 90597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214942" y="0"/>
            <a:ext cx="3929058" cy="6858000"/>
          </a:xfrm>
          <a:prstGeom prst="chevron">
            <a:avLst>
              <a:gd name="adj" fmla="val 92084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5857884" y="0"/>
            <a:ext cx="3286116" cy="6858000"/>
          </a:xfrm>
          <a:prstGeom prst="chevron">
            <a:avLst>
              <a:gd name="adj" fmla="val 92084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0" y="0"/>
            <a:ext cx="2928926" cy="6858000"/>
          </a:xfrm>
          <a:prstGeom prst="chevron">
            <a:avLst>
              <a:gd name="adj" fmla="val 9059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6500826" y="0"/>
            <a:ext cx="2643174" cy="6858000"/>
          </a:xfrm>
          <a:prstGeom prst="chevron">
            <a:avLst>
              <a:gd name="adj" fmla="val 92084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0" y="0"/>
            <a:ext cx="2285984" cy="6858000"/>
          </a:xfrm>
          <a:prstGeom prst="chevron">
            <a:avLst>
              <a:gd name="adj" fmla="val 90597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0" y="0"/>
            <a:ext cx="1643010" cy="6858000"/>
          </a:xfrm>
          <a:prstGeom prst="chevron">
            <a:avLst>
              <a:gd name="adj" fmla="val 8827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7000892" y="0"/>
            <a:ext cx="2143108" cy="6858000"/>
          </a:xfrm>
          <a:prstGeom prst="chevron">
            <a:avLst>
              <a:gd name="adj" fmla="val 8941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0" y="0"/>
            <a:ext cx="1071538" cy="6858000"/>
          </a:xfrm>
          <a:prstGeom prst="chevron">
            <a:avLst>
              <a:gd name="adj" fmla="val 85140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7572396" y="0"/>
            <a:ext cx="1571604" cy="6858000"/>
          </a:xfrm>
          <a:prstGeom prst="chevron">
            <a:avLst>
              <a:gd name="adj" fmla="val 89417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174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1"/>
          </a:xfrm>
          <a:prstGeom prst="rect">
            <a:avLst/>
          </a:prstGeom>
        </p:spPr>
      </p:pic>
      <p:pic>
        <p:nvPicPr>
          <p:cNvPr id="6" name="5 Imagen" descr="blue-abstract-circle-design-m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1928803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blue-abstract-circle-design-m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3500439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blue-abstract-circle-design-m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71604" y="1928803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blue-abstract-circle-design-m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71604" y="3500439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blue-abstract-circle-design-m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143272" y="1928803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blue-abstract-circle-design-m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143272" y="3500439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blue-abstract-circle-design-m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928803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blue-abstract-circle-design-m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643438" y="3500439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blue-abstract-circle-design-m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72198" y="1928803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blue-abstract-circle-design-m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143636" y="3429001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blue-abstract-circle-design-m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572364" y="1928803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blue-abstract-circle-design-m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572364" y="3429001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72F05"/>
              </a:gs>
              <a:gs pos="50000">
                <a:srgbClr val="C28A24">
                  <a:shade val="67500"/>
                  <a:satMod val="115000"/>
                </a:srgbClr>
              </a:gs>
              <a:gs pos="100000">
                <a:srgbClr val="C28A2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28 Lágrima"/>
          <p:cNvSpPr/>
          <p:nvPr/>
        </p:nvSpPr>
        <p:spPr>
          <a:xfrm rot="19010282">
            <a:off x="4688149" y="906399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10282">
            <a:off x="3334801" y="834962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10282">
            <a:off x="4620686" y="1977970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10282">
            <a:off x="3267338" y="1906531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10282">
            <a:off x="4545273" y="3335291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10282">
            <a:off x="3191925" y="3263854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9010282">
            <a:off x="4545272" y="4549738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9010282">
            <a:off x="3191924" y="4478299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9010282">
            <a:off x="4545273" y="5621306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9010282">
            <a:off x="3191925" y="5549869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dd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202159" y="3773561"/>
            <a:ext cx="3810868" cy="3810868"/>
          </a:xfrm>
          <a:prstGeom prst="rect">
            <a:avLst/>
          </a:prstGeom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302635" y="3882600"/>
            <a:ext cx="3810868" cy="2959969"/>
          </a:xfrm>
          <a:prstGeom prst="rect">
            <a:avLst/>
          </a:prstGeom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231198" y="2953905"/>
            <a:ext cx="3810868" cy="2959969"/>
          </a:xfrm>
          <a:prstGeom prst="rect">
            <a:avLst/>
          </a:prstGeom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345033" y="3130595"/>
            <a:ext cx="3810868" cy="3810868"/>
          </a:xfrm>
          <a:prstGeom prst="rect">
            <a:avLst/>
          </a:prstGeom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273596" y="2059049"/>
            <a:ext cx="3810868" cy="3810868"/>
          </a:xfrm>
          <a:prstGeom prst="rect">
            <a:avLst/>
          </a:prstGeom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374073" y="2239525"/>
            <a:ext cx="3810868" cy="2959969"/>
          </a:xfrm>
          <a:prstGeom prst="rect">
            <a:avLst/>
          </a:prstGeom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445511" y="1382270"/>
            <a:ext cx="3810868" cy="2959969"/>
          </a:xfrm>
          <a:prstGeom prst="rect">
            <a:avLst/>
          </a:prstGeom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416473" y="1201793"/>
            <a:ext cx="3810868" cy="3810868"/>
          </a:xfrm>
          <a:prstGeom prst="rect">
            <a:avLst/>
          </a:prstGeom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516949" y="596474"/>
            <a:ext cx="3810868" cy="2959969"/>
          </a:xfrm>
          <a:prstGeom prst="rect">
            <a:avLst/>
          </a:prstGeom>
        </p:spPr>
      </p:pic>
      <p:pic>
        <p:nvPicPr>
          <p:cNvPr id="15" name="1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487909" y="273099"/>
            <a:ext cx="3810868" cy="3810868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Anillo"/>
          <p:cNvSpPr/>
          <p:nvPr/>
        </p:nvSpPr>
        <p:spPr>
          <a:xfrm>
            <a:off x="3571868" y="1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572000" y="1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7500958" y="5500703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34" y="5429264"/>
            <a:ext cx="1000132" cy="990584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000100" y="4572009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500166" y="3643315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2786059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71736" y="1857365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071802" y="928671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143504" y="857233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643570" y="1714489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072198" y="2643183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643702" y="3571877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072330" y="4572009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8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78" y="0"/>
            <a:ext cx="9096622" cy="6858000"/>
          </a:xfrm>
          <a:prstGeom prst="rect">
            <a:avLst/>
          </a:prstGeom>
        </p:spPr>
      </p:pic>
      <p:sp>
        <p:nvSpPr>
          <p:cNvPr id="27" name="26 Onda"/>
          <p:cNvSpPr/>
          <p:nvPr/>
        </p:nvSpPr>
        <p:spPr>
          <a:xfrm rot="5400000">
            <a:off x="3107534" y="464336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 flipV="1">
            <a:off x="4174342" y="469098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3178972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 flipV="1">
            <a:off x="4138610" y="1933564"/>
            <a:ext cx="1928827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3178972" y="3464706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 flipV="1">
            <a:off x="4210059" y="3362312"/>
            <a:ext cx="1928803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3178972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 flipV="1">
            <a:off x="4317218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3107534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 flipV="1">
            <a:off x="4317206" y="6327002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9E0000">
                  <a:shade val="67500"/>
                  <a:satMod val="115000"/>
                </a:srgbClr>
              </a:gs>
              <a:gs pos="100000">
                <a:srgbClr val="9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928669"/>
            <a:ext cx="5072098" cy="5072099"/>
          </a:xfrm>
          <a:prstGeom prst="donut">
            <a:avLst/>
          </a:prstGeom>
        </p:spPr>
      </p:pic>
      <p:pic>
        <p:nvPicPr>
          <p:cNvPr id="7" name="6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2071677"/>
            <a:ext cx="2786082" cy="2786083"/>
          </a:xfrm>
          <a:prstGeom prst="donu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4"/>
            <a:ext cx="9144000" cy="6844637"/>
          </a:xfrm>
          <a:prstGeom prst="rect">
            <a:avLst/>
          </a:prstGeom>
        </p:spPr>
      </p:pic>
      <p:pic>
        <p:nvPicPr>
          <p:cNvPr id="5" name="4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6" name="5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7" name="6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142978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8" name="7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142978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9" name="8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86018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10" name="9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86018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1" name="10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428994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12" name="11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428994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3" name="12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88709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14" name="13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88709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5" name="14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731685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16" name="15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731685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7" name="16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874725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18" name="17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874725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9" name="18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017701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20" name="19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017701" y="3571876"/>
            <a:ext cx="1126301" cy="1108701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Y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10282">
            <a:off x="4688149" y="906399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10282">
            <a:off x="3334801" y="834962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10282">
            <a:off x="4620686" y="1977970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10282">
            <a:off x="3267338" y="1906531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10282">
            <a:off x="4545273" y="3335291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10282">
            <a:off x="3191925" y="3263854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10282">
            <a:off x="4545272" y="4549738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10282">
            <a:off x="3191924" y="4478299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10282">
            <a:off x="4545273" y="5621306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10282">
            <a:off x="3191925" y="5549869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5" name="1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16" name="15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71868" y="714356"/>
            <a:ext cx="2286016" cy="2500331"/>
          </a:xfrm>
          <a:prstGeom prst="rect">
            <a:avLst/>
          </a:prstGeom>
        </p:spPr>
      </p:pic>
      <p:pic>
        <p:nvPicPr>
          <p:cNvPr id="17" name="16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604901">
            <a:off x="3714109" y="3563209"/>
            <a:ext cx="2286016" cy="2561403"/>
          </a:xfrm>
          <a:prstGeom prst="rect">
            <a:avLst/>
          </a:prstGeom>
        </p:spPr>
      </p:pic>
      <p:pic>
        <p:nvPicPr>
          <p:cNvPr id="18" name="17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5068494" y="2218126"/>
            <a:ext cx="2286016" cy="2421748"/>
          </a:xfrm>
          <a:prstGeom prst="rect">
            <a:avLst/>
          </a:prstGeom>
        </p:spPr>
      </p:pic>
      <p:pic>
        <p:nvPicPr>
          <p:cNvPr id="19" name="18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1942874" y="2414791"/>
            <a:ext cx="2286016" cy="2457049"/>
          </a:xfrm>
          <a:prstGeom prst="rect">
            <a:avLst/>
          </a:prstGeom>
        </p:spPr>
      </p:pic>
      <p:pic>
        <p:nvPicPr>
          <p:cNvPr id="20" name="19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031231">
            <a:off x="4574587" y="1067709"/>
            <a:ext cx="2286016" cy="2500331"/>
          </a:xfrm>
          <a:prstGeom prst="rect">
            <a:avLst/>
          </a:prstGeom>
        </p:spPr>
      </p:pic>
      <p:pic>
        <p:nvPicPr>
          <p:cNvPr id="21" name="20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603172">
            <a:off x="2335370" y="1215022"/>
            <a:ext cx="2286016" cy="2500330"/>
          </a:xfrm>
          <a:prstGeom prst="rect">
            <a:avLst/>
          </a:prstGeom>
        </p:spPr>
      </p:pic>
      <p:pic>
        <p:nvPicPr>
          <p:cNvPr id="22" name="21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789938">
            <a:off x="4835414" y="3214418"/>
            <a:ext cx="2286016" cy="2500330"/>
          </a:xfrm>
          <a:prstGeom prst="rect">
            <a:avLst/>
          </a:prstGeom>
        </p:spPr>
      </p:pic>
      <p:pic>
        <p:nvPicPr>
          <p:cNvPr id="23" name="22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645084">
            <a:off x="2408267" y="3437732"/>
            <a:ext cx="2286016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02159" y="3773561"/>
            <a:ext cx="3810868" cy="3810868"/>
          </a:xfrm>
          <a:prstGeom prst="rect">
            <a:avLst/>
          </a:prstGeom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02635" y="3882600"/>
            <a:ext cx="3810868" cy="2959969"/>
          </a:xfrm>
          <a:prstGeom prst="rect">
            <a:avLst/>
          </a:prstGeom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231198" y="2953905"/>
            <a:ext cx="3810868" cy="2959969"/>
          </a:xfrm>
          <a:prstGeom prst="rect">
            <a:avLst/>
          </a:prstGeom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7" y="2988373"/>
            <a:ext cx="3810868" cy="3810868"/>
          </a:xfrm>
          <a:prstGeom prst="rect">
            <a:avLst/>
          </a:prstGeom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6" y="2059049"/>
            <a:ext cx="3810868" cy="3810868"/>
          </a:xfrm>
          <a:prstGeom prst="rect">
            <a:avLst/>
          </a:prstGeom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74073" y="2239525"/>
            <a:ext cx="3810868" cy="2959969"/>
          </a:xfrm>
          <a:prstGeom prst="rect">
            <a:avLst/>
          </a:prstGeom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445511" y="1382270"/>
            <a:ext cx="3810868" cy="2959969"/>
          </a:xfrm>
          <a:prstGeom prst="rect">
            <a:avLst/>
          </a:prstGeom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16473" y="1201793"/>
            <a:ext cx="3810868" cy="3810868"/>
          </a:xfrm>
          <a:prstGeom prst="rect">
            <a:avLst/>
          </a:prstGeom>
        </p:spPr>
      </p:pic>
      <p:pic>
        <p:nvPicPr>
          <p:cNvPr id="15" name="1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516949" y="596474"/>
            <a:ext cx="3810868" cy="2959969"/>
          </a:xfrm>
          <a:prstGeom prst="rect">
            <a:avLst/>
          </a:prstGeom>
        </p:spPr>
      </p:pic>
      <p:pic>
        <p:nvPicPr>
          <p:cNvPr id="16" name="1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87909" y="273099"/>
            <a:ext cx="3810868" cy="381086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(23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effectLst/>
        </p:spPr>
      </p:pic>
      <p:sp>
        <p:nvSpPr>
          <p:cNvPr id="6" name="5 Triángulo isósceles"/>
          <p:cNvSpPr/>
          <p:nvPr/>
        </p:nvSpPr>
        <p:spPr>
          <a:xfrm rot="1927531">
            <a:off x="1970996" y="-669020"/>
            <a:ext cx="1281835" cy="7781963"/>
          </a:xfrm>
          <a:prstGeom prst="triangl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4"/>
            <a:ext cx="1546154" cy="7479355"/>
          </a:xfrm>
          <a:prstGeom prst="triangle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3"/>
            <a:ext cx="1084530" cy="7543771"/>
          </a:xfrm>
          <a:prstGeom prst="triangle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70" y="-81533"/>
            <a:ext cx="1224193" cy="7021065"/>
          </a:xfrm>
          <a:prstGeom prst="triangl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9"/>
            <a:ext cx="1084530" cy="6931487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8" y="19513"/>
            <a:ext cx="978473" cy="6844211"/>
          </a:xfrm>
          <a:prstGeom prst="triangle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DD09D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52929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1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1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500703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429264"/>
            <a:ext cx="1000132" cy="990584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572009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643315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786059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857365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928671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857233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714489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643183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571877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572009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928669"/>
            <a:ext cx="5072098" cy="5072099"/>
          </a:xfrm>
          <a:prstGeom prst="donut">
            <a:avLst/>
          </a:prstGeom>
        </p:spPr>
      </p:pic>
      <p:pic>
        <p:nvPicPr>
          <p:cNvPr id="6" name="5 Imagen" descr="9ed9b43e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214678" y="2071677"/>
            <a:ext cx="2786082" cy="2786083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107534" y="464336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74342" y="469098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2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138610" y="1933564"/>
            <a:ext cx="1928827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2" y="3464706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210059" y="3362312"/>
            <a:ext cx="1928803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178972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4317218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107534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4317206" y="6327002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055564" y="2547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5" y="118342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055565" y="232643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055563" y="354085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055564" y="475529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69" y="2547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70" y="118342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70" y="232643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055167" y="361228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055168" y="475529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232642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698770" y="346941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698770" y="4612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928669"/>
            <a:ext cx="4572000" cy="4500595"/>
          </a:xfrm>
          <a:prstGeom prst="moon">
            <a:avLst>
              <a:gd name="adj" fmla="val 35943"/>
            </a:avLst>
          </a:prstGeom>
          <a:solidFill>
            <a:srgbClr val="D9992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572000" y="928669"/>
            <a:ext cx="4572000" cy="4500595"/>
          </a:xfrm>
          <a:prstGeom prst="moon">
            <a:avLst>
              <a:gd name="adj" fmla="val 38249"/>
            </a:avLst>
          </a:prstGeom>
          <a:solidFill>
            <a:srgbClr val="D9992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214942" y="928669"/>
            <a:ext cx="3929058" cy="4500595"/>
          </a:xfrm>
          <a:prstGeom prst="moon">
            <a:avLst>
              <a:gd name="adj" fmla="val 38249"/>
            </a:avLst>
          </a:prstGeom>
          <a:solidFill>
            <a:srgbClr val="9D6F1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928669"/>
            <a:ext cx="3929026" cy="4500595"/>
          </a:xfrm>
          <a:prstGeom prst="moon">
            <a:avLst>
              <a:gd name="adj" fmla="val 35943"/>
            </a:avLst>
          </a:prstGeom>
          <a:solidFill>
            <a:srgbClr val="9D6F1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928669"/>
            <a:ext cx="3286116" cy="4500595"/>
          </a:xfrm>
          <a:prstGeom prst="moon">
            <a:avLst>
              <a:gd name="adj" fmla="val 38249"/>
            </a:avLst>
          </a:prstGeom>
          <a:solidFill>
            <a:srgbClr val="6B4C1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928669"/>
            <a:ext cx="3286052" cy="4500595"/>
          </a:xfrm>
          <a:prstGeom prst="moon">
            <a:avLst>
              <a:gd name="adj" fmla="val 35943"/>
            </a:avLst>
          </a:prstGeom>
          <a:solidFill>
            <a:srgbClr val="6B4C1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928669"/>
            <a:ext cx="2714516" cy="4500595"/>
          </a:xfrm>
          <a:prstGeom prst="moon">
            <a:avLst>
              <a:gd name="adj" fmla="val 35943"/>
            </a:avLst>
          </a:prstGeom>
          <a:solidFill>
            <a:srgbClr val="E1B2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928669"/>
            <a:ext cx="2714612" cy="4500595"/>
          </a:xfrm>
          <a:prstGeom prst="moon">
            <a:avLst>
              <a:gd name="adj" fmla="val 38249"/>
            </a:avLst>
          </a:prstGeom>
          <a:solidFill>
            <a:srgbClr val="E1B2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79719" cy="6858000"/>
          </a:xfrm>
          <a:prstGeom prst="rect">
            <a:avLst/>
          </a:prstGeom>
        </p:spPr>
      </p:pic>
      <p:pic>
        <p:nvPicPr>
          <p:cNvPr id="5" name="4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571480"/>
            <a:ext cx="2286016" cy="2500331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604901">
            <a:off x="3642671" y="3420333"/>
            <a:ext cx="2286016" cy="2561403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997056" y="2075250"/>
            <a:ext cx="2286016" cy="2421748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1871436" y="2271916"/>
            <a:ext cx="2286016" cy="2457049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31231">
            <a:off x="4503149" y="924833"/>
            <a:ext cx="2286016" cy="2500331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603172">
            <a:off x="2263932" y="1072146"/>
            <a:ext cx="2286016" cy="2500330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789938">
            <a:off x="4763976" y="3071542"/>
            <a:ext cx="2286016" cy="2500330"/>
          </a:xfrm>
          <a:prstGeom prst="rect">
            <a:avLst/>
          </a:prstGeom>
        </p:spPr>
      </p:pic>
      <p:pic>
        <p:nvPicPr>
          <p:cNvPr id="12" name="11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645084">
            <a:off x="2336829" y="3294856"/>
            <a:ext cx="2286016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6" y="-669020"/>
            <a:ext cx="1281835" cy="7781963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4"/>
            <a:ext cx="1546154" cy="7479355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3"/>
            <a:ext cx="1084530" cy="7543771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70" y="-81533"/>
            <a:ext cx="1224193" cy="7021065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9"/>
            <a:ext cx="1084530" cy="6931487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8" y="19513"/>
            <a:ext cx="978473" cy="6844211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79719" cy="6858000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7" y="3773538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02636" y="3882601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231199" y="2953906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345034" y="3416371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7" y="2059050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74074" y="2239526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445512" y="1382272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16474" y="1201793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516950" y="59647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5" name="1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87911" y="273099"/>
            <a:ext cx="3810868" cy="3810868"/>
          </a:xfrm>
          <a:prstGeom prst="rect">
            <a:avLst/>
          </a:prstGeom>
          <a:ln>
            <a:noFill/>
          </a:ln>
        </p:spPr>
      </p:pic>
      <p:sp>
        <p:nvSpPr>
          <p:cNvPr id="16" name="15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2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4411B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500703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429264"/>
            <a:ext cx="1000132" cy="990584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572009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643315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786059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857365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92867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857233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714489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643183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571877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572009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71670" y="928669"/>
            <a:ext cx="5072098" cy="5072099"/>
          </a:xfrm>
          <a:prstGeom prst="donut">
            <a:avLst/>
          </a:prstGeom>
        </p:spPr>
      </p:pic>
      <p:pic>
        <p:nvPicPr>
          <p:cNvPr id="6" name="5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2071677"/>
            <a:ext cx="2786082" cy="2786083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44001" cy="6858000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7" y="3773538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02636" y="3882601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231199" y="2953906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345034" y="2987719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7" y="2059050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74074" y="2239526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445512" y="1382272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16474" y="1201793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516950" y="59647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87911" y="273099"/>
            <a:ext cx="3810868" cy="3810868"/>
          </a:xfrm>
          <a:prstGeom prst="rect">
            <a:avLst/>
          </a:prstGeom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8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107534" y="464336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74342" y="469098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2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138610" y="1933564"/>
            <a:ext cx="1928827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2" y="3464706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210059" y="3362312"/>
            <a:ext cx="1928803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178972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4317218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107534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4317206" y="6327002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23E1A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055564" y="2547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5" y="118342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055565" y="232643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055563" y="354085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055564" y="475529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69" y="2547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70" y="118342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70" y="232643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055167" y="361228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055168" y="475529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232642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698770" y="346941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698770" y="4612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6" name="5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7" name="6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8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8" name="7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8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9" name="8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6018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10" name="9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6018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1" name="10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4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12" name="11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4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3" name="12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88709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14" name="13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88709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5" name="14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31685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16" name="15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31685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7" name="16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74725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18" name="17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74725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9" name="18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17701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20" name="19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17701" y="3571876"/>
            <a:ext cx="1126301" cy="1108701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79719" cy="6858000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571480"/>
            <a:ext cx="2286016" cy="2500331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604901">
            <a:off x="3642671" y="3420333"/>
            <a:ext cx="2286016" cy="2561403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997056" y="2075250"/>
            <a:ext cx="2286016" cy="2421748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1871436" y="2271916"/>
            <a:ext cx="2286016" cy="2457049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31231">
            <a:off x="4503149" y="924833"/>
            <a:ext cx="2286016" cy="2500331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603172">
            <a:off x="2263932" y="1072146"/>
            <a:ext cx="2286016" cy="2500330"/>
          </a:xfrm>
          <a:prstGeom prst="rect">
            <a:avLst/>
          </a:prstGeom>
        </p:spPr>
      </p:pic>
      <p:pic>
        <p:nvPicPr>
          <p:cNvPr id="12" name="11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89938">
            <a:off x="4763976" y="3071542"/>
            <a:ext cx="2286016" cy="2500330"/>
          </a:xfrm>
          <a:prstGeom prst="rect">
            <a:avLst/>
          </a:prstGeom>
        </p:spPr>
      </p:pic>
      <p:pic>
        <p:nvPicPr>
          <p:cNvPr id="13" name="12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645084">
            <a:off x="2336829" y="3294856"/>
            <a:ext cx="2286016" cy="250033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rgbClr val="00682F">
                  <a:shade val="67500"/>
                  <a:satMod val="115000"/>
                </a:srgbClr>
              </a:gs>
              <a:gs pos="100000">
                <a:srgbClr val="00682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928669"/>
            <a:ext cx="4572000" cy="4500595"/>
          </a:xfrm>
          <a:prstGeom prst="moon">
            <a:avLst>
              <a:gd name="adj" fmla="val 35943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572000" y="928669"/>
            <a:ext cx="4572000" cy="4500595"/>
          </a:xfrm>
          <a:prstGeom prst="moon">
            <a:avLst>
              <a:gd name="adj" fmla="val 38249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214942" y="928669"/>
            <a:ext cx="3929058" cy="4500595"/>
          </a:xfrm>
          <a:prstGeom prst="moon">
            <a:avLst>
              <a:gd name="adj" fmla="val 38249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928669"/>
            <a:ext cx="3929026" cy="4500595"/>
          </a:xfrm>
          <a:prstGeom prst="moon">
            <a:avLst>
              <a:gd name="adj" fmla="val 35943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928669"/>
            <a:ext cx="3286116" cy="4500595"/>
          </a:xfrm>
          <a:prstGeom prst="moon">
            <a:avLst>
              <a:gd name="adj" fmla="val 38249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928669"/>
            <a:ext cx="3286052" cy="4500595"/>
          </a:xfrm>
          <a:prstGeom prst="moon">
            <a:avLst>
              <a:gd name="adj" fmla="val 35943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928669"/>
            <a:ext cx="2714516" cy="4500595"/>
          </a:xfrm>
          <a:prstGeom prst="moon">
            <a:avLst>
              <a:gd name="adj" fmla="val 35943"/>
            </a:avLst>
          </a:prstGeom>
          <a:solidFill>
            <a:srgbClr val="2E391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928669"/>
            <a:ext cx="2714612" cy="4500595"/>
          </a:xfrm>
          <a:prstGeom prst="moon">
            <a:avLst>
              <a:gd name="adj" fmla="val 38249"/>
            </a:avLst>
          </a:prstGeom>
          <a:solidFill>
            <a:srgbClr val="2E391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6185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6" y="-669020"/>
            <a:ext cx="1281835" cy="7781963"/>
          </a:xfrm>
          <a:prstGeom prst="triangle">
            <a:avLst/>
          </a:prstGeom>
          <a:gradFill flip="none" rotWithShape="1">
            <a:gsLst>
              <a:gs pos="0">
                <a:srgbClr val="E1B25D">
                  <a:shade val="30000"/>
                  <a:satMod val="115000"/>
                </a:srgb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4"/>
            <a:ext cx="1546154" cy="7479355"/>
          </a:xfrm>
          <a:prstGeom prst="triangle">
            <a:avLst/>
          </a:prstGeom>
          <a:gradFill flip="none" rotWithShape="1">
            <a:gsLst>
              <a:gs pos="0">
                <a:srgbClr val="E1B25D">
                  <a:shade val="30000"/>
                  <a:satMod val="115000"/>
                </a:srgb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3"/>
            <a:ext cx="1084530" cy="7543771"/>
          </a:xfrm>
          <a:prstGeom prst="triangle">
            <a:avLst/>
          </a:prstGeom>
          <a:gradFill flip="none" rotWithShape="1">
            <a:gsLst>
              <a:gs pos="0">
                <a:srgbClr val="E1B25D">
                  <a:shade val="30000"/>
                  <a:satMod val="115000"/>
                </a:srgb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70" y="-81533"/>
            <a:ext cx="1224193" cy="7021065"/>
          </a:xfrm>
          <a:prstGeom prst="triangle">
            <a:avLst/>
          </a:prstGeom>
          <a:gradFill flip="none" rotWithShape="1">
            <a:gsLst>
              <a:gs pos="0">
                <a:srgbClr val="E1B25D">
                  <a:shade val="30000"/>
                  <a:satMod val="115000"/>
                </a:srgb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9"/>
            <a:ext cx="1084530" cy="6931487"/>
          </a:xfrm>
          <a:prstGeom prst="triangle">
            <a:avLst/>
          </a:prstGeom>
          <a:gradFill flip="none" rotWithShape="1">
            <a:gsLst>
              <a:gs pos="0">
                <a:srgbClr val="E1B25D">
                  <a:shade val="30000"/>
                  <a:satMod val="115000"/>
                </a:srgb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8" y="19513"/>
            <a:ext cx="978473" cy="6844211"/>
          </a:xfrm>
          <a:prstGeom prst="triangle">
            <a:avLst/>
          </a:prstGeom>
          <a:gradFill flip="none" rotWithShape="1">
            <a:gsLst>
              <a:gs pos="0">
                <a:srgbClr val="E1B25D">
                  <a:shade val="30000"/>
                  <a:satMod val="115000"/>
                </a:srgb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8" y="0"/>
            <a:ext cx="9179718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-28575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-28575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21495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143512"/>
            <a:ext cx="1000132" cy="990584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286257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357563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500307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571613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642919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57148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428737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35743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286125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286257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70789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928669"/>
            <a:ext cx="5072098" cy="5072099"/>
          </a:xfrm>
          <a:prstGeom prst="donut">
            <a:avLst/>
          </a:prstGeom>
        </p:spPr>
      </p:pic>
      <p:pic>
        <p:nvPicPr>
          <p:cNvPr id="6" name="5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2071677"/>
            <a:ext cx="2786082" cy="2786083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F0"/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7971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107534" y="464336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74342" y="469098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2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138610" y="1933564"/>
            <a:ext cx="1928827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2" y="3464706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210059" y="3362312"/>
            <a:ext cx="1928803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178972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4317218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107534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4317206" y="6327002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B4C1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055564" y="2547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5" y="118342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055565" y="232643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055563" y="354085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055564" y="475529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69" y="2547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70" y="118342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70" y="232643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055167" y="361228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055168" y="475529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232642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698770" y="346941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698770" y="4612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90" cy="6858000"/>
          </a:xfrm>
          <a:prstGeom prst="rect">
            <a:avLst/>
          </a:prstGeom>
        </p:spPr>
      </p:pic>
      <p:pic>
        <p:nvPicPr>
          <p:cNvPr id="21" name="20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22" name="21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3" name="22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142978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24" name="23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142978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5" name="24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286018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26" name="25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286018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7" name="26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428994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28" name="27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428994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9" name="28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88709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30" name="29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88709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31" name="30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731685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32" name="31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731685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33" name="32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874725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34" name="33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874725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35" name="34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017701" y="2357431"/>
            <a:ext cx="1126301" cy="1108701"/>
          </a:xfrm>
          <a:prstGeom prst="rect">
            <a:avLst/>
          </a:prstGeom>
          <a:effectLst/>
        </p:spPr>
      </p:pic>
      <p:pic>
        <p:nvPicPr>
          <p:cNvPr id="36" name="35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017701" y="3571876"/>
            <a:ext cx="1126301" cy="1108701"/>
          </a:xfrm>
          <a:prstGeom prst="rect">
            <a:avLst/>
          </a:prstGeom>
          <a:effectLst/>
        </p:spPr>
      </p:pic>
      <p:sp>
        <p:nvSpPr>
          <p:cNvPr id="37" name="3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70789" cy="6858000"/>
          </a:xfrm>
          <a:prstGeom prst="rect">
            <a:avLst/>
          </a:prstGeom>
        </p:spPr>
      </p:pic>
      <p:pic>
        <p:nvPicPr>
          <p:cNvPr id="5" name="4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00430" y="571480"/>
            <a:ext cx="2286016" cy="2500331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0604901">
            <a:off x="3642671" y="3420333"/>
            <a:ext cx="2286016" cy="2561403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997056" y="2075250"/>
            <a:ext cx="2286016" cy="2421748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6200000">
            <a:off x="1871436" y="2271916"/>
            <a:ext cx="2286016" cy="2457049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2031231">
            <a:off x="4503149" y="924833"/>
            <a:ext cx="2286016" cy="2500331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8603172">
            <a:off x="2263932" y="1072146"/>
            <a:ext cx="2286016" cy="2500330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7789938">
            <a:off x="4763976" y="3071542"/>
            <a:ext cx="2286016" cy="2500330"/>
          </a:xfrm>
          <a:prstGeom prst="rect">
            <a:avLst/>
          </a:prstGeom>
        </p:spPr>
      </p:pic>
      <p:pic>
        <p:nvPicPr>
          <p:cNvPr id="12" name="11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3645084">
            <a:off x="2336829" y="3294856"/>
            <a:ext cx="2286016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2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2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928669"/>
            <a:ext cx="4572000" cy="4500595"/>
          </a:xfrm>
          <a:prstGeom prst="moon">
            <a:avLst>
              <a:gd name="adj" fmla="val 35943"/>
            </a:avLst>
          </a:prstGeom>
          <a:solidFill>
            <a:srgbClr val="D9992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572000" y="928669"/>
            <a:ext cx="4572000" cy="4500595"/>
          </a:xfrm>
          <a:prstGeom prst="moon">
            <a:avLst>
              <a:gd name="adj" fmla="val 38249"/>
            </a:avLst>
          </a:prstGeom>
          <a:solidFill>
            <a:srgbClr val="D9992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214942" y="928669"/>
            <a:ext cx="3929058" cy="4500595"/>
          </a:xfrm>
          <a:prstGeom prst="moon">
            <a:avLst>
              <a:gd name="adj" fmla="val 38249"/>
            </a:avLst>
          </a:prstGeom>
          <a:solidFill>
            <a:srgbClr val="9D6F1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928669"/>
            <a:ext cx="3929026" cy="4500595"/>
          </a:xfrm>
          <a:prstGeom prst="moon">
            <a:avLst>
              <a:gd name="adj" fmla="val 35943"/>
            </a:avLst>
          </a:prstGeom>
          <a:solidFill>
            <a:srgbClr val="9D6F1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928669"/>
            <a:ext cx="3286116" cy="4500595"/>
          </a:xfrm>
          <a:prstGeom prst="moon">
            <a:avLst>
              <a:gd name="adj" fmla="val 38249"/>
            </a:avLst>
          </a:prstGeom>
          <a:solidFill>
            <a:srgbClr val="6B4C1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928669"/>
            <a:ext cx="3286052" cy="4500595"/>
          </a:xfrm>
          <a:prstGeom prst="moon">
            <a:avLst>
              <a:gd name="adj" fmla="val 35943"/>
            </a:avLst>
          </a:prstGeom>
          <a:solidFill>
            <a:srgbClr val="6B4C1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928669"/>
            <a:ext cx="2714516" cy="4500595"/>
          </a:xfrm>
          <a:prstGeom prst="moon">
            <a:avLst>
              <a:gd name="adj" fmla="val 35943"/>
            </a:avLst>
          </a:prstGeom>
          <a:solidFill>
            <a:srgbClr val="E1B2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928669"/>
            <a:ext cx="2714612" cy="4500595"/>
          </a:xfrm>
          <a:prstGeom prst="moon">
            <a:avLst>
              <a:gd name="adj" fmla="val 38249"/>
            </a:avLst>
          </a:prstGeom>
          <a:solidFill>
            <a:srgbClr val="E1B2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3"/>
            <a:ext cx="9144000" cy="6831315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6" y="-669020"/>
            <a:ext cx="1281835" cy="7781963"/>
          </a:xfrm>
          <a:prstGeom prst="triangl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4"/>
            <a:ext cx="1546154" cy="7479355"/>
          </a:xfrm>
          <a:prstGeom prst="triangl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3"/>
            <a:ext cx="1084530" cy="7543771"/>
          </a:xfrm>
          <a:prstGeom prst="triangl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70" y="-81533"/>
            <a:ext cx="1224193" cy="7021065"/>
          </a:xfrm>
          <a:prstGeom prst="triangl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9"/>
            <a:ext cx="1084530" cy="6931487"/>
          </a:xfrm>
          <a:prstGeom prst="triangl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8" y="19513"/>
            <a:ext cx="978473" cy="6844211"/>
          </a:xfrm>
          <a:prstGeom prst="triangl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736708">
            <a:off x="4273597" y="3773538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766438" flipV="1">
            <a:off x="1302636" y="3882601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766438" flipV="1">
            <a:off x="1231199" y="2953906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736708">
            <a:off x="4345034" y="3416371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736708">
            <a:off x="4273597" y="2059050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766438" flipV="1">
            <a:off x="1374074" y="2239526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766438" flipV="1">
            <a:off x="1445512" y="1382272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736708">
            <a:off x="4416474" y="1201793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766438" flipV="1">
            <a:off x="1516950" y="59647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736708">
            <a:off x="4487911" y="273099"/>
            <a:ext cx="3810868" cy="3810868"/>
          </a:xfrm>
          <a:prstGeom prst="rect">
            <a:avLst/>
          </a:prstGeom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9" name="48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4000" cy="6837967"/>
          </a:xfrm>
          <a:prstGeom prst="rect">
            <a:avLst/>
          </a:prstGeom>
        </p:spPr>
      </p:pic>
      <p:sp>
        <p:nvSpPr>
          <p:cNvPr id="50" name="49 Rombo"/>
          <p:cNvSpPr/>
          <p:nvPr/>
        </p:nvSpPr>
        <p:spPr>
          <a:xfrm>
            <a:off x="-271490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ombo"/>
          <p:cNvSpPr/>
          <p:nvPr/>
        </p:nvSpPr>
        <p:spPr>
          <a:xfrm>
            <a:off x="157106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ombo"/>
          <p:cNvSpPr/>
          <p:nvPr/>
        </p:nvSpPr>
        <p:spPr>
          <a:xfrm>
            <a:off x="585734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ombo"/>
          <p:cNvSpPr/>
          <p:nvPr/>
        </p:nvSpPr>
        <p:spPr>
          <a:xfrm>
            <a:off x="1014394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ombo"/>
          <p:cNvSpPr/>
          <p:nvPr/>
        </p:nvSpPr>
        <p:spPr>
          <a:xfrm>
            <a:off x="1442990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ombo"/>
          <p:cNvSpPr/>
          <p:nvPr/>
        </p:nvSpPr>
        <p:spPr>
          <a:xfrm>
            <a:off x="1871618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ombo"/>
          <p:cNvSpPr/>
          <p:nvPr/>
        </p:nvSpPr>
        <p:spPr>
          <a:xfrm>
            <a:off x="2300278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ombo"/>
          <p:cNvSpPr/>
          <p:nvPr/>
        </p:nvSpPr>
        <p:spPr>
          <a:xfrm>
            <a:off x="2728874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ombo"/>
          <p:cNvSpPr/>
          <p:nvPr/>
        </p:nvSpPr>
        <p:spPr>
          <a:xfrm>
            <a:off x="3157502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ombo"/>
          <p:cNvSpPr/>
          <p:nvPr/>
        </p:nvSpPr>
        <p:spPr>
          <a:xfrm>
            <a:off x="3586162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ombo"/>
          <p:cNvSpPr/>
          <p:nvPr/>
        </p:nvSpPr>
        <p:spPr>
          <a:xfrm>
            <a:off x="4014758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ombo"/>
          <p:cNvSpPr/>
          <p:nvPr/>
        </p:nvSpPr>
        <p:spPr>
          <a:xfrm>
            <a:off x="4443386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ombo"/>
          <p:cNvSpPr/>
          <p:nvPr/>
        </p:nvSpPr>
        <p:spPr>
          <a:xfrm>
            <a:off x="4872046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ombo"/>
          <p:cNvSpPr/>
          <p:nvPr/>
        </p:nvSpPr>
        <p:spPr>
          <a:xfrm>
            <a:off x="5300642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ombo"/>
          <p:cNvSpPr/>
          <p:nvPr/>
        </p:nvSpPr>
        <p:spPr>
          <a:xfrm>
            <a:off x="5729270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ombo"/>
          <p:cNvSpPr/>
          <p:nvPr/>
        </p:nvSpPr>
        <p:spPr>
          <a:xfrm>
            <a:off x="6157930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ombo"/>
          <p:cNvSpPr/>
          <p:nvPr/>
        </p:nvSpPr>
        <p:spPr>
          <a:xfrm>
            <a:off x="6586526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ombo"/>
          <p:cNvSpPr/>
          <p:nvPr/>
        </p:nvSpPr>
        <p:spPr>
          <a:xfrm>
            <a:off x="7015154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ombo"/>
          <p:cNvSpPr/>
          <p:nvPr/>
        </p:nvSpPr>
        <p:spPr>
          <a:xfrm>
            <a:off x="7372376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ombo"/>
          <p:cNvSpPr/>
          <p:nvPr/>
        </p:nvSpPr>
        <p:spPr>
          <a:xfrm>
            <a:off x="7800972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ombo"/>
          <p:cNvSpPr/>
          <p:nvPr/>
        </p:nvSpPr>
        <p:spPr>
          <a:xfrm>
            <a:off x="8229600" y="207167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ombo"/>
          <p:cNvSpPr/>
          <p:nvPr/>
        </p:nvSpPr>
        <p:spPr>
          <a:xfrm>
            <a:off x="-271490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ombo"/>
          <p:cNvSpPr/>
          <p:nvPr/>
        </p:nvSpPr>
        <p:spPr>
          <a:xfrm>
            <a:off x="157106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ombo"/>
          <p:cNvSpPr/>
          <p:nvPr/>
        </p:nvSpPr>
        <p:spPr>
          <a:xfrm>
            <a:off x="585734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ombo"/>
          <p:cNvSpPr/>
          <p:nvPr/>
        </p:nvSpPr>
        <p:spPr>
          <a:xfrm>
            <a:off x="1014394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ombo"/>
          <p:cNvSpPr/>
          <p:nvPr/>
        </p:nvSpPr>
        <p:spPr>
          <a:xfrm>
            <a:off x="1442990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ombo"/>
          <p:cNvSpPr/>
          <p:nvPr/>
        </p:nvSpPr>
        <p:spPr>
          <a:xfrm>
            <a:off x="1871618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ombo"/>
          <p:cNvSpPr/>
          <p:nvPr/>
        </p:nvSpPr>
        <p:spPr>
          <a:xfrm>
            <a:off x="2300278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ombo"/>
          <p:cNvSpPr/>
          <p:nvPr/>
        </p:nvSpPr>
        <p:spPr>
          <a:xfrm>
            <a:off x="2728874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ombo"/>
          <p:cNvSpPr/>
          <p:nvPr/>
        </p:nvSpPr>
        <p:spPr>
          <a:xfrm>
            <a:off x="3157502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ombo"/>
          <p:cNvSpPr/>
          <p:nvPr/>
        </p:nvSpPr>
        <p:spPr>
          <a:xfrm>
            <a:off x="3586162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ombo"/>
          <p:cNvSpPr/>
          <p:nvPr/>
        </p:nvSpPr>
        <p:spPr>
          <a:xfrm>
            <a:off x="4014758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ombo"/>
          <p:cNvSpPr/>
          <p:nvPr/>
        </p:nvSpPr>
        <p:spPr>
          <a:xfrm>
            <a:off x="4443386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ombo"/>
          <p:cNvSpPr/>
          <p:nvPr/>
        </p:nvSpPr>
        <p:spPr>
          <a:xfrm>
            <a:off x="4872046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ombo"/>
          <p:cNvSpPr/>
          <p:nvPr/>
        </p:nvSpPr>
        <p:spPr>
          <a:xfrm>
            <a:off x="5300642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ombo"/>
          <p:cNvSpPr/>
          <p:nvPr/>
        </p:nvSpPr>
        <p:spPr>
          <a:xfrm>
            <a:off x="5729270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ombo"/>
          <p:cNvSpPr/>
          <p:nvPr/>
        </p:nvSpPr>
        <p:spPr>
          <a:xfrm>
            <a:off x="6157930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ombo"/>
          <p:cNvSpPr/>
          <p:nvPr/>
        </p:nvSpPr>
        <p:spPr>
          <a:xfrm>
            <a:off x="6586526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ombo"/>
          <p:cNvSpPr/>
          <p:nvPr/>
        </p:nvSpPr>
        <p:spPr>
          <a:xfrm>
            <a:off x="7015154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ombo"/>
          <p:cNvSpPr/>
          <p:nvPr/>
        </p:nvSpPr>
        <p:spPr>
          <a:xfrm>
            <a:off x="7372376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ombo"/>
          <p:cNvSpPr/>
          <p:nvPr/>
        </p:nvSpPr>
        <p:spPr>
          <a:xfrm>
            <a:off x="7800972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ombo"/>
          <p:cNvSpPr/>
          <p:nvPr/>
        </p:nvSpPr>
        <p:spPr>
          <a:xfrm>
            <a:off x="8229600" y="3500437"/>
            <a:ext cx="914400" cy="1357323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4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E3917"/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31315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500703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429264"/>
            <a:ext cx="1000132" cy="990584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572009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643315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786059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857365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92867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857233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714489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643183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571877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572009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928669"/>
            <a:ext cx="5072098" cy="5072099"/>
          </a:xfrm>
          <a:prstGeom prst="donut">
            <a:avLst/>
          </a:prstGeom>
        </p:spPr>
      </p:pic>
      <p:pic>
        <p:nvPicPr>
          <p:cNvPr id="6" name="5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2071677"/>
            <a:ext cx="2786082" cy="2786083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91" y="0"/>
            <a:ext cx="9170791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107534" y="464336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74342" y="469098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2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138610" y="1933564"/>
            <a:ext cx="1928827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2" y="3464706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210059" y="3362312"/>
            <a:ext cx="1928803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178972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4317218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107534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4317206" y="6327002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055564" y="2547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5" y="118342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055565" y="232643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055563" y="354085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055564" y="475529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69" y="2547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70" y="118342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70" y="232643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055167" y="361228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055168" y="475529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232642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698770" y="346941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698770" y="4612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B4C13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23" name="22 Imagen" descr="Imagen1tt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2"/>
            <a:ext cx="9144000" cy="6851309"/>
          </a:xfrm>
          <a:prstGeom prst="rect">
            <a:avLst/>
          </a:prstGeom>
        </p:spPr>
      </p:pic>
      <p:sp>
        <p:nvSpPr>
          <p:cNvPr id="24" name="23 Rombo"/>
          <p:cNvSpPr/>
          <p:nvPr/>
        </p:nvSpPr>
        <p:spPr>
          <a:xfrm>
            <a:off x="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2859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85722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28588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71448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214310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257176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300036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342899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85765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28624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71487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514353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557213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600076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642942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85801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728664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764386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807246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850109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42859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ombo"/>
          <p:cNvSpPr/>
          <p:nvPr/>
        </p:nvSpPr>
        <p:spPr>
          <a:xfrm>
            <a:off x="85722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ombo"/>
          <p:cNvSpPr/>
          <p:nvPr/>
        </p:nvSpPr>
        <p:spPr>
          <a:xfrm>
            <a:off x="128588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ombo"/>
          <p:cNvSpPr/>
          <p:nvPr/>
        </p:nvSpPr>
        <p:spPr>
          <a:xfrm>
            <a:off x="171448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ombo"/>
          <p:cNvSpPr/>
          <p:nvPr/>
        </p:nvSpPr>
        <p:spPr>
          <a:xfrm>
            <a:off x="214310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ombo"/>
          <p:cNvSpPr/>
          <p:nvPr/>
        </p:nvSpPr>
        <p:spPr>
          <a:xfrm>
            <a:off x="257176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ombo"/>
          <p:cNvSpPr/>
          <p:nvPr/>
        </p:nvSpPr>
        <p:spPr>
          <a:xfrm>
            <a:off x="300036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ombo"/>
          <p:cNvSpPr/>
          <p:nvPr/>
        </p:nvSpPr>
        <p:spPr>
          <a:xfrm>
            <a:off x="342899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ombo"/>
          <p:cNvSpPr/>
          <p:nvPr/>
        </p:nvSpPr>
        <p:spPr>
          <a:xfrm>
            <a:off x="385765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ombo"/>
          <p:cNvSpPr/>
          <p:nvPr/>
        </p:nvSpPr>
        <p:spPr>
          <a:xfrm>
            <a:off x="428624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ombo"/>
          <p:cNvSpPr/>
          <p:nvPr/>
        </p:nvSpPr>
        <p:spPr>
          <a:xfrm>
            <a:off x="471487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ombo"/>
          <p:cNvSpPr/>
          <p:nvPr/>
        </p:nvSpPr>
        <p:spPr>
          <a:xfrm>
            <a:off x="514353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ombo"/>
          <p:cNvSpPr/>
          <p:nvPr/>
        </p:nvSpPr>
        <p:spPr>
          <a:xfrm>
            <a:off x="557213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ombo"/>
          <p:cNvSpPr/>
          <p:nvPr/>
        </p:nvSpPr>
        <p:spPr>
          <a:xfrm>
            <a:off x="600076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ombo"/>
          <p:cNvSpPr/>
          <p:nvPr/>
        </p:nvSpPr>
        <p:spPr>
          <a:xfrm>
            <a:off x="642942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ombo"/>
          <p:cNvSpPr/>
          <p:nvPr/>
        </p:nvSpPr>
        <p:spPr>
          <a:xfrm>
            <a:off x="685801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ombo"/>
          <p:cNvSpPr/>
          <p:nvPr/>
        </p:nvSpPr>
        <p:spPr>
          <a:xfrm>
            <a:off x="728664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ombo"/>
          <p:cNvSpPr/>
          <p:nvPr/>
        </p:nvSpPr>
        <p:spPr>
          <a:xfrm>
            <a:off x="764386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ombo"/>
          <p:cNvSpPr/>
          <p:nvPr/>
        </p:nvSpPr>
        <p:spPr>
          <a:xfrm>
            <a:off x="807246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ombo"/>
          <p:cNvSpPr/>
          <p:nvPr/>
        </p:nvSpPr>
        <p:spPr>
          <a:xfrm>
            <a:off x="850109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FF6600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00430" y="571480"/>
            <a:ext cx="2286016" cy="2500331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0604901">
            <a:off x="3642671" y="3420333"/>
            <a:ext cx="2286016" cy="2561403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997056" y="2075250"/>
            <a:ext cx="2286016" cy="2421748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6200000">
            <a:off x="1871436" y="2271916"/>
            <a:ext cx="2286016" cy="2457049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2031231">
            <a:off x="4503149" y="924833"/>
            <a:ext cx="2286016" cy="2500331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8603172">
            <a:off x="2263932" y="1072146"/>
            <a:ext cx="2286016" cy="2500330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7789938">
            <a:off x="4763976" y="3071542"/>
            <a:ext cx="2286016" cy="2500330"/>
          </a:xfrm>
          <a:prstGeom prst="rect">
            <a:avLst/>
          </a:prstGeom>
        </p:spPr>
      </p:pic>
      <p:pic>
        <p:nvPicPr>
          <p:cNvPr id="12" name="11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3645084">
            <a:off x="2336829" y="3294856"/>
            <a:ext cx="2286016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7375D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928669"/>
            <a:ext cx="4572000" cy="4500595"/>
          </a:xfrm>
          <a:prstGeom prst="moon">
            <a:avLst>
              <a:gd name="adj" fmla="val 3594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572000" y="928669"/>
            <a:ext cx="4572000" cy="4500595"/>
          </a:xfrm>
          <a:prstGeom prst="moon">
            <a:avLst>
              <a:gd name="adj" fmla="val 38249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214942" y="928669"/>
            <a:ext cx="3929058" cy="4500595"/>
          </a:xfrm>
          <a:prstGeom prst="moon">
            <a:avLst>
              <a:gd name="adj" fmla="val 38249"/>
            </a:avLst>
          </a:prstGeom>
          <a:solidFill>
            <a:srgbClr val="2D6BB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928669"/>
            <a:ext cx="3929026" cy="4500595"/>
          </a:xfrm>
          <a:prstGeom prst="moon">
            <a:avLst>
              <a:gd name="adj" fmla="val 35943"/>
            </a:avLst>
          </a:prstGeom>
          <a:solidFill>
            <a:srgbClr val="2D6BB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928669"/>
            <a:ext cx="3286116" cy="4500595"/>
          </a:xfrm>
          <a:prstGeom prst="moon">
            <a:avLst>
              <a:gd name="adj" fmla="val 38249"/>
            </a:avLst>
          </a:prstGeom>
          <a:solidFill>
            <a:srgbClr val="224F8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928669"/>
            <a:ext cx="3286052" cy="4500595"/>
          </a:xfrm>
          <a:prstGeom prst="moon">
            <a:avLst>
              <a:gd name="adj" fmla="val 35943"/>
            </a:avLst>
          </a:prstGeom>
          <a:solidFill>
            <a:srgbClr val="224F8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857232"/>
            <a:ext cx="2714516" cy="4500595"/>
          </a:xfrm>
          <a:prstGeom prst="moon">
            <a:avLst>
              <a:gd name="adj" fmla="val 35943"/>
            </a:avLst>
          </a:prstGeom>
          <a:solidFill>
            <a:srgbClr val="1737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928669"/>
            <a:ext cx="2714612" cy="4500595"/>
          </a:xfrm>
          <a:prstGeom prst="moon">
            <a:avLst>
              <a:gd name="adj" fmla="val 38249"/>
            </a:avLst>
          </a:prstGeom>
          <a:solidFill>
            <a:srgbClr val="1737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t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6" y="-669020"/>
            <a:ext cx="1281835" cy="7781963"/>
          </a:xfrm>
          <a:prstGeom prst="triangl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4"/>
            <a:ext cx="1546154" cy="7479355"/>
          </a:xfrm>
          <a:prstGeom prst="triangl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3"/>
            <a:ext cx="1084530" cy="7543771"/>
          </a:xfrm>
          <a:prstGeom prst="triangl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70" y="-81533"/>
            <a:ext cx="1224193" cy="7021065"/>
          </a:xfrm>
          <a:prstGeom prst="triangl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9"/>
            <a:ext cx="1084530" cy="6931487"/>
          </a:xfrm>
          <a:prstGeom prst="triangl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8" y="19513"/>
            <a:ext cx="978473" cy="6844211"/>
          </a:xfrm>
          <a:prstGeom prst="triangl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7375D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2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8232A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h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-28575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-28575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21495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143512"/>
            <a:ext cx="1000132" cy="990584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286257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357563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500307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571613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642919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57148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428737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357431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286125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286257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2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055564" y="2547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5" y="118342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055565" y="232643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055563" y="354085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055564" y="475529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69" y="2547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70" y="118342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70" y="232643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055167" y="361228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055168" y="475529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232642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698770" y="346941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698770" y="4612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3500430" y="571480"/>
            <a:ext cx="2286016" cy="2500331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0604901">
            <a:off x="3642671" y="3420333"/>
            <a:ext cx="2286016" cy="2561403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400000">
            <a:off x="4997056" y="2075250"/>
            <a:ext cx="2286016" cy="2421748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6200000">
            <a:off x="1871436" y="2271916"/>
            <a:ext cx="2286016" cy="2457049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2031231">
            <a:off x="4503149" y="924833"/>
            <a:ext cx="2286016" cy="2500331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8603172">
            <a:off x="2263932" y="1072146"/>
            <a:ext cx="2286016" cy="2500330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7789938">
            <a:off x="4763976" y="3071542"/>
            <a:ext cx="2286016" cy="2500330"/>
          </a:xfrm>
          <a:prstGeom prst="rect">
            <a:avLst/>
          </a:prstGeom>
        </p:spPr>
      </p:pic>
      <p:pic>
        <p:nvPicPr>
          <p:cNvPr id="12" name="11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3645084">
            <a:off x="2336829" y="3294856"/>
            <a:ext cx="2286016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nn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31315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7" y="3773538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02636" y="3882601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231199" y="2953906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345034" y="3416371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7" y="2059050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74074" y="2239526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445512" y="1382272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16474" y="1201793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516950" y="59647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87911" y="273099"/>
            <a:ext cx="3810868" cy="3810868"/>
          </a:xfrm>
          <a:prstGeom prst="rect">
            <a:avLst/>
          </a:prstGeom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8"/>
            <a:ext cx="9144000" cy="6837967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7"/>
            <a:ext cx="914400" cy="1357323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" name="46 Imagen" descr="g-gif-update.php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44907">
            <a:off x="3318572" y="4507774"/>
            <a:ext cx="2857500" cy="1752600"/>
          </a:xfrm>
          <a:prstGeom prst="rect">
            <a:avLst/>
          </a:prstGeom>
        </p:spPr>
      </p:pic>
      <p:sp>
        <p:nvSpPr>
          <p:cNvPr id="48" name="47 Rectángulo"/>
          <p:cNvSpPr/>
          <p:nvPr/>
        </p:nvSpPr>
        <p:spPr>
          <a:xfrm>
            <a:off x="-642974" y="-428652"/>
            <a:ext cx="10358510" cy="850109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2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8" fill="hold">
                            <p:stCondLst>
                              <p:cond delay="4000"/>
                            </p:stCondLst>
                            <p:childTnLst>
                              <p:par>
                                <p:cTn id="68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.POPURRI DE FOTOS 4.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-.POPURRI DE FOTOS 4.-</Template>
  <TotalTime>0</TotalTime>
  <Words>29</Words>
  <Application>Microsoft Office PowerPoint</Application>
  <PresentationFormat>Presentación en pantalla (4:3)</PresentationFormat>
  <Paragraphs>3</Paragraphs>
  <Slides>69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-.POPURRI DE FOTOS 4.-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</cp:revision>
  <dcterms:created xsi:type="dcterms:W3CDTF">2016-01-23T21:48:01Z</dcterms:created>
  <dcterms:modified xsi:type="dcterms:W3CDTF">2016-01-24T16:21:06Z</dcterms:modified>
</cp:coreProperties>
</file>