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6" r:id="rId3"/>
    <p:sldId id="263" r:id="rId4"/>
    <p:sldId id="257" r:id="rId5"/>
    <p:sldId id="307" r:id="rId6"/>
    <p:sldId id="269" r:id="rId7"/>
    <p:sldId id="259" r:id="rId8"/>
    <p:sldId id="260" r:id="rId9"/>
    <p:sldId id="265" r:id="rId10"/>
    <p:sldId id="267" r:id="rId11"/>
    <p:sldId id="264" r:id="rId12"/>
    <p:sldId id="271" r:id="rId13"/>
    <p:sldId id="268" r:id="rId14"/>
    <p:sldId id="274" r:id="rId15"/>
    <p:sldId id="275" r:id="rId16"/>
    <p:sldId id="270" r:id="rId17"/>
    <p:sldId id="277" r:id="rId18"/>
    <p:sldId id="278" r:id="rId19"/>
    <p:sldId id="272" r:id="rId20"/>
    <p:sldId id="279" r:id="rId21"/>
    <p:sldId id="276" r:id="rId22"/>
    <p:sldId id="306" r:id="rId23"/>
    <p:sldId id="273" r:id="rId24"/>
    <p:sldId id="280" r:id="rId25"/>
    <p:sldId id="282" r:id="rId26"/>
    <p:sldId id="281" r:id="rId27"/>
    <p:sldId id="283" r:id="rId28"/>
    <p:sldId id="308" r:id="rId29"/>
    <p:sldId id="285" r:id="rId30"/>
    <p:sldId id="289" r:id="rId31"/>
    <p:sldId id="290" r:id="rId32"/>
    <p:sldId id="297" r:id="rId33"/>
    <p:sldId id="287" r:id="rId34"/>
    <p:sldId id="305" r:id="rId35"/>
    <p:sldId id="288" r:id="rId36"/>
    <p:sldId id="291" r:id="rId37"/>
    <p:sldId id="295" r:id="rId38"/>
    <p:sldId id="292" r:id="rId39"/>
    <p:sldId id="293" r:id="rId40"/>
    <p:sldId id="294" r:id="rId41"/>
    <p:sldId id="299" r:id="rId42"/>
    <p:sldId id="296" r:id="rId43"/>
    <p:sldId id="301" r:id="rId44"/>
    <p:sldId id="303" r:id="rId45"/>
    <p:sldId id="300" r:id="rId46"/>
    <p:sldId id="298" r:id="rId47"/>
    <p:sldId id="304" r:id="rId48"/>
    <p:sldId id="309" r:id="rId49"/>
    <p:sldId id="310" r:id="rId5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R/nrc14yNNqWcAQyuKpdQ" hashData="4GpmG4s74nUD1b+/LhebFA/3Mm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4D2403"/>
    <a:srgbClr val="BC4C0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66" autoAdjust="0"/>
    <p:restoredTop sz="94660"/>
  </p:normalViewPr>
  <p:slideViewPr>
    <p:cSldViewPr>
      <p:cViewPr>
        <p:scale>
          <a:sx n="400" d="100"/>
          <a:sy n="400" d="100"/>
        </p:scale>
        <p:origin x="5802" y="389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D3D5-5A05-4C30-97F2-7457C914A964}" type="datetimeFigureOut">
              <a:rPr lang="es-PE" smtClean="0"/>
              <a:pPr/>
              <a:t>14/08/2017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07AC4-F4FE-4752-AFB6-083652E6A2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D3D5-5A05-4C30-97F2-7457C914A964}" type="datetimeFigureOut">
              <a:rPr lang="es-PE" smtClean="0"/>
              <a:pPr/>
              <a:t>14/08/2017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07AC4-F4FE-4752-AFB6-083652E6A2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D3D5-5A05-4C30-97F2-7457C914A964}" type="datetimeFigureOut">
              <a:rPr lang="es-PE" smtClean="0"/>
              <a:pPr/>
              <a:t>14/08/2017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07AC4-F4FE-4752-AFB6-083652E6A2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D3D5-5A05-4C30-97F2-7457C914A964}" type="datetimeFigureOut">
              <a:rPr lang="es-PE" smtClean="0"/>
              <a:pPr/>
              <a:t>14/08/2017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07AC4-F4FE-4752-AFB6-083652E6A2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D3D5-5A05-4C30-97F2-7457C914A964}" type="datetimeFigureOut">
              <a:rPr lang="es-PE" smtClean="0"/>
              <a:pPr/>
              <a:t>14/08/2017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07AC4-F4FE-4752-AFB6-083652E6A2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D3D5-5A05-4C30-97F2-7457C914A964}" type="datetimeFigureOut">
              <a:rPr lang="es-PE" smtClean="0"/>
              <a:pPr/>
              <a:t>14/08/2017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07AC4-F4FE-4752-AFB6-083652E6A2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D3D5-5A05-4C30-97F2-7457C914A964}" type="datetimeFigureOut">
              <a:rPr lang="es-PE" smtClean="0"/>
              <a:pPr/>
              <a:t>14/08/2017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07AC4-F4FE-4752-AFB6-083652E6A2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D3D5-5A05-4C30-97F2-7457C914A964}" type="datetimeFigureOut">
              <a:rPr lang="es-PE" smtClean="0"/>
              <a:pPr/>
              <a:t>14/08/2017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07AC4-F4FE-4752-AFB6-083652E6A2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D3D5-5A05-4C30-97F2-7457C914A964}" type="datetimeFigureOut">
              <a:rPr lang="es-PE" smtClean="0"/>
              <a:pPr/>
              <a:t>14/08/2017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07AC4-F4FE-4752-AFB6-083652E6A2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D3D5-5A05-4C30-97F2-7457C914A964}" type="datetimeFigureOut">
              <a:rPr lang="es-PE" smtClean="0"/>
              <a:pPr/>
              <a:t>14/08/2017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07AC4-F4FE-4752-AFB6-083652E6A2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D3D5-5A05-4C30-97F2-7457C914A964}" type="datetimeFigureOut">
              <a:rPr lang="es-PE" smtClean="0"/>
              <a:pPr/>
              <a:t>14/08/2017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07AC4-F4FE-4752-AFB6-083652E6A2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AD3D5-5A05-4C30-97F2-7457C914A964}" type="datetimeFigureOut">
              <a:rPr lang="es-PE" smtClean="0"/>
              <a:pPr/>
              <a:t>14/08/2017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07AC4-F4FE-4752-AFB6-083652E6A2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61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7.png"/><Relationship Id="rId18" Type="http://schemas.openxmlformats.org/officeDocument/2006/relationships/image" Target="../media/image7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3.png"/><Relationship Id="rId11" Type="http://schemas.openxmlformats.org/officeDocument/2006/relationships/image" Target="../media/image6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2.png"/><Relationship Id="rId9" Type="http://schemas.openxmlformats.org/officeDocument/2006/relationships/image" Target="../media/image6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D240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verde_by_lizjblovato-d4xqme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214546" y="-21860"/>
            <a:ext cx="4921702" cy="515442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espiral_verde_by_lizjblovato-d4xqme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214546" y="0"/>
            <a:ext cx="4857784" cy="51544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ooltext254944929148621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714348" y="500048"/>
            <a:ext cx="2317347" cy="852784"/>
          </a:xfrm>
          <a:prstGeom prst="rect">
            <a:avLst/>
          </a:prstGeom>
        </p:spPr>
      </p:pic>
      <p:pic>
        <p:nvPicPr>
          <p:cNvPr id="10" name="9 Imagen" descr="cooltext254944956846335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3214678" y="428610"/>
            <a:ext cx="5357850" cy="953860"/>
          </a:xfrm>
          <a:prstGeom prst="rect">
            <a:avLst/>
          </a:prstGeom>
        </p:spPr>
      </p:pic>
      <p:pic>
        <p:nvPicPr>
          <p:cNvPr id="11" name="10 Imagen" descr="cooltext254945381438091.png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4286262"/>
            <a:ext cx="2143140" cy="417033"/>
          </a:xfrm>
          <a:prstGeom prst="rect">
            <a:avLst/>
          </a:prstGeom>
        </p:spPr>
      </p:pic>
      <p:pic>
        <p:nvPicPr>
          <p:cNvPr id="12" name="11 Imagen" descr="1(10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0">
    <p:sndAc>
      <p:stSnd loop="1">
        <p:snd r:embed="rId2" name="OMAR_AKRAM_-_Dancing_With_The_Wind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429124" y="0"/>
            <a:ext cx="4714876" cy="5143500"/>
          </a:xfrm>
          <a:prstGeom prst="moon">
            <a:avLst>
              <a:gd name="adj" fmla="val 7980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una"/>
          <p:cNvSpPr/>
          <p:nvPr/>
        </p:nvSpPr>
        <p:spPr>
          <a:xfrm flipH="1">
            <a:off x="142844" y="0"/>
            <a:ext cx="4286280" cy="5143500"/>
          </a:xfrm>
          <a:prstGeom prst="moon">
            <a:avLst>
              <a:gd name="adj" fmla="val 784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rot="16200000">
            <a:off x="3214687" y="-3214687"/>
            <a:ext cx="2714626" cy="9144000"/>
          </a:xfrm>
          <a:prstGeom prst="moon">
            <a:avLst>
              <a:gd name="adj" fmla="val 1108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 rot="5400000">
            <a:off x="3357563" y="-642937"/>
            <a:ext cx="2428874" cy="9144000"/>
          </a:xfrm>
          <a:prstGeom prst="moon">
            <a:avLst>
              <a:gd name="adj" fmla="val 1235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357208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358082" y="1125131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358082" y="2625329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500695" y="1125131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500695" y="2625329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71868" y="1125131"/>
            <a:ext cx="1928826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643306" y="2625329"/>
            <a:ext cx="185738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643043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643043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-285784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-285784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428660" y="-285770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49" y="357172"/>
            <a:ext cx="4257667" cy="4572000"/>
          </a:xfrm>
          <a:prstGeom prst="rect">
            <a:avLst/>
          </a:prstGeom>
        </p:spPr>
      </p:pic>
      <p:pic>
        <p:nvPicPr>
          <p:cNvPr id="4" name="3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488" y="428610"/>
            <a:ext cx="4143404" cy="442915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428660" y="-285770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9824074">
            <a:off x="2815347" y="-229156"/>
            <a:ext cx="1792628" cy="1585037"/>
          </a:xfrm>
          <a:prstGeom prst="rect">
            <a:avLst/>
          </a:prstGeom>
        </p:spPr>
      </p:pic>
      <p:pic>
        <p:nvPicPr>
          <p:cNvPr id="11" name="10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9824074">
            <a:off x="4563054" y="-98160"/>
            <a:ext cx="1756976" cy="1585037"/>
          </a:xfrm>
          <a:prstGeom prst="rect">
            <a:avLst/>
          </a:prstGeom>
        </p:spPr>
      </p:pic>
      <p:pic>
        <p:nvPicPr>
          <p:cNvPr id="12" name="11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9824074">
            <a:off x="2328656" y="1072068"/>
            <a:ext cx="1854744" cy="1585037"/>
          </a:xfrm>
          <a:prstGeom prst="rect">
            <a:avLst/>
          </a:prstGeom>
        </p:spPr>
      </p:pic>
      <p:pic>
        <p:nvPicPr>
          <p:cNvPr id="13" name="12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9824074">
            <a:off x="5124700" y="1153594"/>
            <a:ext cx="1908038" cy="1585037"/>
          </a:xfrm>
          <a:prstGeom prst="rect">
            <a:avLst/>
          </a:prstGeom>
        </p:spPr>
      </p:pic>
      <p:pic>
        <p:nvPicPr>
          <p:cNvPr id="14" name="13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9824074">
            <a:off x="1936470" y="2383028"/>
            <a:ext cx="1739333" cy="1585037"/>
          </a:xfrm>
          <a:prstGeom prst="rect">
            <a:avLst/>
          </a:prstGeom>
        </p:spPr>
      </p:pic>
      <p:pic>
        <p:nvPicPr>
          <p:cNvPr id="15" name="14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9824074">
            <a:off x="5921300" y="2398672"/>
            <a:ext cx="1742809" cy="1585037"/>
          </a:xfrm>
          <a:prstGeom prst="rect">
            <a:avLst/>
          </a:prstGeom>
        </p:spPr>
      </p:pic>
      <p:pic>
        <p:nvPicPr>
          <p:cNvPr id="16" name="15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9824074">
            <a:off x="1422659" y="3677162"/>
            <a:ext cx="1712870" cy="1585037"/>
          </a:xfrm>
          <a:prstGeom prst="rect">
            <a:avLst/>
          </a:prstGeom>
        </p:spPr>
      </p:pic>
      <p:pic>
        <p:nvPicPr>
          <p:cNvPr id="17" name="16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9824074">
            <a:off x="6783512" y="3665798"/>
            <a:ext cx="1666856" cy="1585037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428660" y="-428646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3311756" y="-45406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4750594" y="-4465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3311756" y="18887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4750594" y="19643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3311756" y="83182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4750594" y="83937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3311756" y="147476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4750594" y="148232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3383194" y="21177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4822032" y="212526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3383194" y="276064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4822032" y="27682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3383194" y="340358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4822032" y="341114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3383194" y="404653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4822032" y="405408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1821636" y="-4465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1821636" y="19643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1821636" y="83937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1821636" y="1535900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1893074" y="2178842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1893074" y="2821784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1893074" y="3464726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1893074" y="4107668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6179354" y="-50008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6179354" y="14285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6179354" y="78580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6179354" y="142874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6250792" y="207168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6250792" y="27682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6250792" y="3464726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6250792" y="4107668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500098" y="-357208"/>
            <a:ext cx="9929882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85752" y="1785932"/>
            <a:ext cx="3428992" cy="4232684"/>
          </a:xfrm>
          <a:prstGeom prst="rect">
            <a:avLst/>
          </a:prstGeom>
        </p:spPr>
      </p:pic>
      <p:pic>
        <p:nvPicPr>
          <p:cNvPr id="4" name="3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4678" y="1785932"/>
            <a:ext cx="3428992" cy="4232684"/>
          </a:xfrm>
          <a:prstGeom prst="rect">
            <a:avLst/>
          </a:prstGeom>
        </p:spPr>
      </p:pic>
      <p:pic>
        <p:nvPicPr>
          <p:cNvPr id="5" name="4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6000760" y="1785932"/>
            <a:ext cx="3428992" cy="428628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571536" y="-428646"/>
            <a:ext cx="9929882" cy="6500858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rcRect l="11251" t="7738" r="14488" b="16877"/>
          <a:stretch>
            <a:fillRect/>
          </a:stretch>
        </p:blipFill>
        <p:spPr>
          <a:xfrm>
            <a:off x="2285985" y="642923"/>
            <a:ext cx="4429156" cy="3929090"/>
          </a:xfrm>
          <a:prstGeom prst="ellipse">
            <a:avLst/>
          </a:prstGeom>
        </p:spPr>
      </p:pic>
      <p:pic>
        <p:nvPicPr>
          <p:cNvPr id="4" name="3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1251" t="7738" r="14488" b="16877"/>
          <a:stretch>
            <a:fillRect/>
          </a:stretch>
        </p:blipFill>
        <p:spPr>
          <a:xfrm rot="20496446">
            <a:off x="2434115" y="703840"/>
            <a:ext cx="4178507" cy="3879535"/>
          </a:xfrm>
          <a:prstGeom prst="ellipse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00098" y="-428646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943100" cy="1450181"/>
          </a:xfrm>
          <a:prstGeom prst="rect">
            <a:avLst/>
          </a:prstGeom>
        </p:spPr>
      </p:pic>
      <p:pic>
        <p:nvPicPr>
          <p:cNvPr id="5" name="4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900" y="1"/>
            <a:ext cx="1943100" cy="1450181"/>
          </a:xfrm>
          <a:prstGeom prst="rect">
            <a:avLst/>
          </a:prstGeo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1339445"/>
            <a:ext cx="1943100" cy="1450181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1178710"/>
            <a:ext cx="1943100" cy="1450181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2518172"/>
            <a:ext cx="1943100" cy="1450181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2411015"/>
            <a:ext cx="1943100" cy="1450181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3693319"/>
            <a:ext cx="1943100" cy="1450181"/>
          </a:xfrm>
          <a:prstGeom prst="rect">
            <a:avLst/>
          </a:prstGeom>
        </p:spPr>
      </p:pic>
      <p:pic>
        <p:nvPicPr>
          <p:cNvPr id="11" name="10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3693319"/>
            <a:ext cx="1943100" cy="1450181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500098" y="-357208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6200000">
            <a:off x="4929186" y="-2393187"/>
            <a:ext cx="2571744" cy="6715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6200000">
            <a:off x="4929186" y="500058"/>
            <a:ext cx="2571744" cy="6715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-500084"/>
            <a:ext cx="9929882" cy="707236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358082" y="1125131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2643188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5" y="1125131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500695" y="2625329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71868" y="1125131"/>
            <a:ext cx="1928826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2625329"/>
            <a:ext cx="185738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3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643043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-285784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285784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285784" y="-285770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214546" y="-21860"/>
            <a:ext cx="4921702" cy="515442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214546" y="0"/>
            <a:ext cx="4857784" cy="51544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428660" y="-428646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429124" y="0"/>
            <a:ext cx="4714876" cy="5143500"/>
          </a:xfrm>
          <a:prstGeom prst="moon">
            <a:avLst>
              <a:gd name="adj" fmla="val 7980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flipH="1">
            <a:off x="142844" y="0"/>
            <a:ext cx="4286280" cy="5143500"/>
          </a:xfrm>
          <a:prstGeom prst="moon">
            <a:avLst>
              <a:gd name="adj" fmla="val 7849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 rot="16200000">
            <a:off x="3214687" y="-3214687"/>
            <a:ext cx="2714626" cy="9144000"/>
          </a:xfrm>
          <a:prstGeom prst="moon">
            <a:avLst>
              <a:gd name="adj" fmla="val 11081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rot="5400000">
            <a:off x="3357563" y="-642937"/>
            <a:ext cx="2428874" cy="9144000"/>
          </a:xfrm>
          <a:prstGeom prst="moon">
            <a:avLst>
              <a:gd name="adj" fmla="val 12353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285784" y="-357208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358082" y="1125131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358082" y="2625329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500695" y="1125131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500695" y="2625329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8" y="1125131"/>
            <a:ext cx="1928826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2625329"/>
            <a:ext cx="185738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643043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643043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-285784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-285784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357222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iral-149349_640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>
            <a:off x="2786049" y="357172"/>
            <a:ext cx="4257667" cy="4572000"/>
          </a:xfrm>
          <a:prstGeom prst="rect">
            <a:avLst/>
          </a:prstGeom>
        </p:spPr>
      </p:pic>
      <p:pic>
        <p:nvPicPr>
          <p:cNvPr id="4" name="3 Imagen" descr="spiral-149349_640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>
            <a:off x="2857488" y="428610"/>
            <a:ext cx="4143404" cy="442915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357222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2815347" y="-229156"/>
            <a:ext cx="1792628" cy="1585037"/>
          </a:xfrm>
          <a:prstGeom prst="rect">
            <a:avLst/>
          </a:prstGeom>
        </p:spPr>
      </p:pic>
      <p:pic>
        <p:nvPicPr>
          <p:cNvPr id="4" name="3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4563054" y="-98160"/>
            <a:ext cx="1756976" cy="1585037"/>
          </a:xfrm>
          <a:prstGeom prst="rect">
            <a:avLst/>
          </a:prstGeom>
        </p:spPr>
      </p:pic>
      <p:pic>
        <p:nvPicPr>
          <p:cNvPr id="5" name="4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2328656" y="1072068"/>
            <a:ext cx="1854744" cy="1585037"/>
          </a:xfrm>
          <a:prstGeom prst="rect">
            <a:avLst/>
          </a:prstGeom>
        </p:spPr>
      </p:pic>
      <p:pic>
        <p:nvPicPr>
          <p:cNvPr id="6" name="5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5124700" y="1153594"/>
            <a:ext cx="1908038" cy="1585037"/>
          </a:xfrm>
          <a:prstGeom prst="rect">
            <a:avLst/>
          </a:prstGeom>
        </p:spPr>
      </p:pic>
      <p:pic>
        <p:nvPicPr>
          <p:cNvPr id="7" name="6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1936470" y="2383028"/>
            <a:ext cx="1739333" cy="1585037"/>
          </a:xfrm>
          <a:prstGeom prst="rect">
            <a:avLst/>
          </a:prstGeom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5921300" y="2398672"/>
            <a:ext cx="1742809" cy="1585037"/>
          </a:xfrm>
          <a:prstGeom prst="rect">
            <a:avLst/>
          </a:prstGeom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1422659" y="3677162"/>
            <a:ext cx="1712870" cy="1585037"/>
          </a:xfrm>
          <a:prstGeom prst="rect">
            <a:avLst/>
          </a:prstGeom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6783512" y="3665798"/>
            <a:ext cx="1666856" cy="158503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357208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11756" y="-45406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750594" y="-4465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11756" y="18887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750594" y="19643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11756" y="83182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750594" y="83937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11756" y="147476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750594" y="148232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83194" y="21177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822032" y="212526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83194" y="276064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822032" y="27682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83194" y="340358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822032" y="341114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83194" y="404653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822032" y="405408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21636" y="-4465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21636" y="19643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21636" y="83937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21636" y="1535900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93074" y="2178842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93074" y="2821784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93074" y="3464726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93074" y="4107668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179354" y="-50008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179354" y="14285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179354" y="78580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179354" y="142874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250792" y="207168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250792" y="27682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250792" y="3464726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250792" y="4107668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214346" y="-357208"/>
            <a:ext cx="9929882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85752" y="1785932"/>
            <a:ext cx="3428992" cy="4232684"/>
          </a:xfrm>
          <a:prstGeom prst="rect">
            <a:avLst/>
          </a:prstGeom>
        </p:spPr>
      </p:pic>
      <p:pic>
        <p:nvPicPr>
          <p:cNvPr id="4" name="3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4678" y="1785932"/>
            <a:ext cx="3428992" cy="4232684"/>
          </a:xfrm>
          <a:prstGeom prst="rect">
            <a:avLst/>
          </a:prstGeom>
        </p:spPr>
      </p:pic>
      <p:pic>
        <p:nvPicPr>
          <p:cNvPr id="5" name="4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000760" y="1785932"/>
            <a:ext cx="3428992" cy="428628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500098" y="-500084"/>
            <a:ext cx="9929882" cy="642942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rcRect l="11251" t="7738" r="14488" b="16877"/>
          <a:stretch>
            <a:fillRect/>
          </a:stretch>
        </p:blipFill>
        <p:spPr>
          <a:xfrm>
            <a:off x="2285985" y="642923"/>
            <a:ext cx="4429156" cy="3929090"/>
          </a:xfrm>
          <a:prstGeom prst="ellipse">
            <a:avLst/>
          </a:prstGeom>
        </p:spPr>
      </p:pic>
      <p:pic>
        <p:nvPicPr>
          <p:cNvPr id="4" name="3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rcRect l="11251" t="7738" r="14488" b="16877"/>
          <a:stretch>
            <a:fillRect/>
          </a:stretch>
        </p:blipFill>
        <p:spPr>
          <a:xfrm rot="20496446">
            <a:off x="2434115" y="703840"/>
            <a:ext cx="4178507" cy="3879535"/>
          </a:xfrm>
          <a:prstGeom prst="ellipse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"/>
            <a:ext cx="1943100" cy="1450181"/>
          </a:xfrm>
          <a:prstGeom prst="rect">
            <a:avLst/>
          </a:prstGeom>
        </p:spPr>
      </p:pic>
      <p:pic>
        <p:nvPicPr>
          <p:cNvPr id="5" name="4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00900" y="1"/>
            <a:ext cx="1943100" cy="1450181"/>
          </a:xfrm>
          <a:prstGeom prst="rect">
            <a:avLst/>
          </a:prstGeo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1339445"/>
            <a:ext cx="1943100" cy="1450181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512" y="1178710"/>
            <a:ext cx="1943100" cy="1450181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85918" y="2518172"/>
            <a:ext cx="1943100" cy="1450181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2411015"/>
            <a:ext cx="1943100" cy="1450181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357686" y="3693319"/>
            <a:ext cx="1943100" cy="1450181"/>
          </a:xfrm>
          <a:prstGeom prst="rect">
            <a:avLst/>
          </a:prstGeom>
        </p:spPr>
      </p:pic>
      <p:pic>
        <p:nvPicPr>
          <p:cNvPr id="11" name="10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3693319"/>
            <a:ext cx="1943100" cy="1450181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2214546" y="-21860"/>
            <a:ext cx="4921702" cy="515442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2214546" y="0"/>
            <a:ext cx="4857784" cy="51544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929186" y="-2393187"/>
            <a:ext cx="2571744" cy="6715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929186" y="500058"/>
            <a:ext cx="2571744" cy="6715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500098" y="-500084"/>
            <a:ext cx="9929882" cy="735811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358082" y="1125131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358082" y="2643188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500695" y="1125131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500695" y="2625329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71868" y="1125131"/>
            <a:ext cx="1928826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643306" y="2625329"/>
            <a:ext cx="185738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643043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643043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-285784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-285784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iral-149349_640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>
            <a:off x="2786049" y="357172"/>
            <a:ext cx="4257667" cy="4572000"/>
          </a:xfrm>
          <a:prstGeom prst="rect">
            <a:avLst/>
          </a:prstGeom>
        </p:spPr>
      </p:pic>
      <p:pic>
        <p:nvPicPr>
          <p:cNvPr id="4" name="3 Imagen" descr="spiral-149349_640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>
            <a:off x="2857488" y="428610"/>
            <a:ext cx="4143404" cy="442915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9824074">
            <a:off x="2815347" y="-229156"/>
            <a:ext cx="1792628" cy="1585037"/>
          </a:xfrm>
          <a:prstGeom prst="rect">
            <a:avLst/>
          </a:prstGeom>
        </p:spPr>
      </p:pic>
      <p:pic>
        <p:nvPicPr>
          <p:cNvPr id="4" name="3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9824074">
            <a:off x="4563054" y="-98160"/>
            <a:ext cx="1756976" cy="1585037"/>
          </a:xfrm>
          <a:prstGeom prst="rect">
            <a:avLst/>
          </a:prstGeom>
        </p:spPr>
      </p:pic>
      <p:pic>
        <p:nvPicPr>
          <p:cNvPr id="5" name="4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9824074">
            <a:off x="2328656" y="1072068"/>
            <a:ext cx="1854744" cy="1585037"/>
          </a:xfrm>
          <a:prstGeom prst="rect">
            <a:avLst/>
          </a:prstGeom>
        </p:spPr>
      </p:pic>
      <p:pic>
        <p:nvPicPr>
          <p:cNvPr id="6" name="5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9824074">
            <a:off x="5124700" y="1153594"/>
            <a:ext cx="1908038" cy="1585037"/>
          </a:xfrm>
          <a:prstGeom prst="rect">
            <a:avLst/>
          </a:prstGeom>
        </p:spPr>
      </p:pic>
      <p:pic>
        <p:nvPicPr>
          <p:cNvPr id="7" name="6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9824074">
            <a:off x="1936470" y="2383028"/>
            <a:ext cx="1739333" cy="1585037"/>
          </a:xfrm>
          <a:prstGeom prst="rect">
            <a:avLst/>
          </a:prstGeom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9824074">
            <a:off x="5921300" y="2398672"/>
            <a:ext cx="1742809" cy="1585037"/>
          </a:xfrm>
          <a:prstGeom prst="rect">
            <a:avLst/>
          </a:prstGeom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9824074">
            <a:off x="1422659" y="3677162"/>
            <a:ext cx="1712870" cy="1585037"/>
          </a:xfrm>
          <a:prstGeom prst="rect">
            <a:avLst/>
          </a:prstGeom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9824074">
            <a:off x="6783512" y="3665798"/>
            <a:ext cx="1666856" cy="158503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3311756" y="-45406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750594" y="-4465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3311756" y="18887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750594" y="19643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3311756" y="83182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750594" y="83937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3311756" y="147476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750594" y="148232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3383194" y="21177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822032" y="212526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3383194" y="276064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822032" y="27682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3383194" y="340358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822032" y="341114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3383194" y="404653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822032" y="405408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1821636" y="-4465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1821636" y="19643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1821636" y="83937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1821636" y="1535900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1893074" y="2178842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1893074" y="2821784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1893074" y="3464726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1893074" y="4107668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6179354" y="-50008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6179354" y="14285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6179354" y="78580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6179354" y="142874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6250792" y="207168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6250792" y="27682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6250792" y="3464726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6250792" y="4107668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500098" y="-500084"/>
            <a:ext cx="9929882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C4C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rey-spiral-md.png"/>
          <p:cNvPicPr>
            <a:picLocks noChangeAspect="1"/>
          </p:cNvPicPr>
          <p:nvPr/>
        </p:nvPicPr>
        <p:blipFill>
          <a:blip r:embed="rId3">
            <a:grayscl/>
            <a:lum bright="-20000"/>
          </a:blip>
          <a:stretch>
            <a:fillRect/>
          </a:stretch>
        </p:blipFill>
        <p:spPr>
          <a:xfrm>
            <a:off x="142844" y="1785932"/>
            <a:ext cx="3428992" cy="4232684"/>
          </a:xfrm>
          <a:prstGeom prst="rect">
            <a:avLst/>
          </a:prstGeom>
        </p:spPr>
      </p:pic>
      <p:pic>
        <p:nvPicPr>
          <p:cNvPr id="4" name="3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770" y="1785932"/>
            <a:ext cx="3428992" cy="4232684"/>
          </a:xfrm>
          <a:prstGeom prst="rect">
            <a:avLst/>
          </a:prstGeom>
        </p:spPr>
      </p:pic>
      <p:pic>
        <p:nvPicPr>
          <p:cNvPr id="5" name="4 Imagen" descr="grey-spiral-md.png"/>
          <p:cNvPicPr>
            <a:picLocks noChangeAspect="1"/>
          </p:cNvPicPr>
          <p:nvPr/>
        </p:nvPicPr>
        <p:blipFill>
          <a:blip r:embed="rId3">
            <a:grayscl/>
            <a:lum bright="-20000"/>
          </a:blip>
          <a:stretch>
            <a:fillRect/>
          </a:stretch>
        </p:blipFill>
        <p:spPr>
          <a:xfrm>
            <a:off x="5857852" y="1785932"/>
            <a:ext cx="3428992" cy="421484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500098" y="-500084"/>
            <a:ext cx="9929882" cy="642942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1251" t="7738" r="14488" b="16877"/>
          <a:stretch>
            <a:fillRect/>
          </a:stretch>
        </p:blipFill>
        <p:spPr>
          <a:xfrm>
            <a:off x="2285985" y="642923"/>
            <a:ext cx="4429156" cy="3929090"/>
          </a:xfrm>
          <a:prstGeom prst="ellipse">
            <a:avLst/>
          </a:prstGeom>
        </p:spPr>
      </p:pic>
      <p:pic>
        <p:nvPicPr>
          <p:cNvPr id="4" name="3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1251" t="7738" r="14488" b="16877"/>
          <a:stretch>
            <a:fillRect/>
          </a:stretch>
        </p:blipFill>
        <p:spPr>
          <a:xfrm rot="20496446">
            <a:off x="2434115" y="703840"/>
            <a:ext cx="4178507" cy="3879535"/>
          </a:xfrm>
          <a:prstGeom prst="ellipse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358082" y="1125131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358082" y="2643188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00695" y="1125131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00695" y="2625329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571868" y="1125131"/>
            <a:ext cx="1928826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643306" y="2625329"/>
            <a:ext cx="185738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643043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643043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-285784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-285784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"/>
            <a:ext cx="1943100" cy="1450181"/>
          </a:xfrm>
          <a:prstGeom prst="rect">
            <a:avLst/>
          </a:prstGeom>
        </p:spPr>
      </p:pic>
      <p:pic>
        <p:nvPicPr>
          <p:cNvPr id="5" name="4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00900" y="1"/>
            <a:ext cx="1943100" cy="1450181"/>
          </a:xfrm>
          <a:prstGeom prst="rect">
            <a:avLst/>
          </a:prstGeo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1339445"/>
            <a:ext cx="1943100" cy="1450181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512" y="1178710"/>
            <a:ext cx="1943100" cy="1450181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85918" y="2518172"/>
            <a:ext cx="1943100" cy="1450181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2411015"/>
            <a:ext cx="1943100" cy="1450181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357686" y="3693319"/>
            <a:ext cx="1943100" cy="1450181"/>
          </a:xfrm>
          <a:prstGeom prst="rect">
            <a:avLst/>
          </a:prstGeom>
        </p:spPr>
      </p:pic>
      <p:pic>
        <p:nvPicPr>
          <p:cNvPr id="11" name="10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3693319"/>
            <a:ext cx="1943100" cy="1450181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D2403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929186" y="-2393187"/>
            <a:ext cx="2571744" cy="6715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929186" y="500058"/>
            <a:ext cx="2571744" cy="6715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500098" y="-500084"/>
            <a:ext cx="9929882" cy="707236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429124" y="0"/>
            <a:ext cx="4714876" cy="5143500"/>
          </a:xfrm>
          <a:prstGeom prst="moon">
            <a:avLst>
              <a:gd name="adj" fmla="val 7980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flipH="1">
            <a:off x="142844" y="0"/>
            <a:ext cx="4286280" cy="5143500"/>
          </a:xfrm>
          <a:prstGeom prst="moon">
            <a:avLst>
              <a:gd name="adj" fmla="val 784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 rot="16200000">
            <a:off x="3214687" y="-3214687"/>
            <a:ext cx="2714626" cy="9144000"/>
          </a:xfrm>
          <a:prstGeom prst="moon">
            <a:avLst>
              <a:gd name="adj" fmla="val 1108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rot="5400000">
            <a:off x="3357563" y="-642937"/>
            <a:ext cx="2428874" cy="9144000"/>
          </a:xfrm>
          <a:prstGeom prst="moon">
            <a:avLst>
              <a:gd name="adj" fmla="val 12353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-21860"/>
            <a:ext cx="4921702" cy="515442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0"/>
            <a:ext cx="4857784" cy="51544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500098" y="-500084"/>
            <a:ext cx="9929882" cy="750099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358082" y="1125131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358082" y="2643188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500695" y="1125131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500695" y="2625329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71868" y="1125131"/>
            <a:ext cx="1928826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643306" y="2625329"/>
            <a:ext cx="185738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643043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643043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-285784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-285784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iral-149349_640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>
            <a:off x="2786049" y="357172"/>
            <a:ext cx="4257667" cy="4572000"/>
          </a:xfrm>
          <a:prstGeom prst="rect">
            <a:avLst/>
          </a:prstGeom>
        </p:spPr>
      </p:pic>
      <p:pic>
        <p:nvPicPr>
          <p:cNvPr id="4" name="3 Imagen" descr="spiral-149349_640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>
            <a:off x="2857488" y="428610"/>
            <a:ext cx="4143404" cy="442915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2815347" y="-229156"/>
            <a:ext cx="1792628" cy="1585037"/>
          </a:xfrm>
          <a:prstGeom prst="rect">
            <a:avLst/>
          </a:prstGeom>
        </p:spPr>
      </p:pic>
      <p:pic>
        <p:nvPicPr>
          <p:cNvPr id="4" name="3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4563054" y="-98160"/>
            <a:ext cx="1756976" cy="1585037"/>
          </a:xfrm>
          <a:prstGeom prst="rect">
            <a:avLst/>
          </a:prstGeom>
        </p:spPr>
      </p:pic>
      <p:pic>
        <p:nvPicPr>
          <p:cNvPr id="5" name="4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2328656" y="1072068"/>
            <a:ext cx="1854744" cy="1585037"/>
          </a:xfrm>
          <a:prstGeom prst="rect">
            <a:avLst/>
          </a:prstGeom>
        </p:spPr>
      </p:pic>
      <p:pic>
        <p:nvPicPr>
          <p:cNvPr id="6" name="5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5124700" y="1153594"/>
            <a:ext cx="1908038" cy="1585037"/>
          </a:xfrm>
          <a:prstGeom prst="rect">
            <a:avLst/>
          </a:prstGeom>
        </p:spPr>
      </p:pic>
      <p:pic>
        <p:nvPicPr>
          <p:cNvPr id="7" name="6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1936470" y="2383028"/>
            <a:ext cx="1739333" cy="1585037"/>
          </a:xfrm>
          <a:prstGeom prst="rect">
            <a:avLst/>
          </a:prstGeom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5921300" y="2398672"/>
            <a:ext cx="1742809" cy="1585037"/>
          </a:xfrm>
          <a:prstGeom prst="rect">
            <a:avLst/>
          </a:prstGeom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1422659" y="3677162"/>
            <a:ext cx="1712870" cy="1585037"/>
          </a:xfrm>
          <a:prstGeom prst="rect">
            <a:avLst/>
          </a:prstGeom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6783512" y="3665798"/>
            <a:ext cx="1666856" cy="158503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3311756" y="-45406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750594" y="-4465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3311756" y="18887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750594" y="19643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3311756" y="83182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750594" y="83937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3311756" y="147476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750594" y="148232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3383194" y="21177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822032" y="212526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3383194" y="276064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822032" y="27682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3383194" y="340358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822032" y="341114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3383194" y="404653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822032" y="405408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821636" y="-4465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821636" y="19643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821636" y="83937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821636" y="1535900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893074" y="2178842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893074" y="2821784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893074" y="3464726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893074" y="4107668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179354" y="-50008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179354" y="14285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179354" y="78580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179354" y="142874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250792" y="207168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250792" y="27682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250792" y="3464726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250792" y="4107668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500098" y="-500084"/>
            <a:ext cx="9929882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6200000">
            <a:off x="4857748" y="-2393187"/>
            <a:ext cx="2571744" cy="6715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6200000">
            <a:off x="4857748" y="500058"/>
            <a:ext cx="2571744" cy="6715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500098" y="-500084"/>
            <a:ext cx="9929882" cy="700092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11251" t="7738" r="14488" b="16877"/>
          <a:stretch>
            <a:fillRect/>
          </a:stretch>
        </p:blipFill>
        <p:spPr>
          <a:xfrm>
            <a:off x="2285985" y="642923"/>
            <a:ext cx="4429156" cy="3929090"/>
          </a:xfrm>
          <a:prstGeom prst="ellipse">
            <a:avLst/>
          </a:prstGeom>
        </p:spPr>
      </p:pic>
      <p:pic>
        <p:nvPicPr>
          <p:cNvPr id="4" name="3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10000" contrast="40000"/>
          </a:blip>
          <a:srcRect l="11251" t="7738" r="14488" b="16877"/>
          <a:stretch>
            <a:fillRect/>
          </a:stretch>
        </p:blipFill>
        <p:spPr>
          <a:xfrm rot="20496446">
            <a:off x="2362678" y="703840"/>
            <a:ext cx="4178507" cy="3879535"/>
          </a:xfrm>
          <a:prstGeom prst="ellipse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verde_by_lizjblovato-d4xqmes.png"/>
          <p:cNvPicPr>
            <a:picLocks noChangeAspect="1"/>
          </p:cNvPicPr>
          <p:nvPr/>
        </p:nvPicPr>
        <p:blipFill>
          <a:blip r:embed="rId3">
            <a:grayscl/>
            <a:lum/>
          </a:blip>
          <a:stretch>
            <a:fillRect/>
          </a:stretch>
        </p:blipFill>
        <p:spPr>
          <a:xfrm>
            <a:off x="2214546" y="-21860"/>
            <a:ext cx="4921702" cy="515442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espiral_verde_by_lizjblovato-d4xqmes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>
            <a:off x="2285984" y="0"/>
            <a:ext cx="4857784" cy="51544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357222" y="-214332"/>
            <a:ext cx="9929882" cy="7215238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429124" y="0"/>
            <a:ext cx="4714876" cy="5143500"/>
          </a:xfrm>
          <a:prstGeom prst="moon">
            <a:avLst>
              <a:gd name="adj" fmla="val 798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flipH="1">
            <a:off x="142844" y="0"/>
            <a:ext cx="4286280" cy="5143500"/>
          </a:xfrm>
          <a:prstGeom prst="moon">
            <a:avLst>
              <a:gd name="adj" fmla="val 7849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 rot="16200000">
            <a:off x="3214687" y="-3214687"/>
            <a:ext cx="2714626" cy="9144000"/>
          </a:xfrm>
          <a:prstGeom prst="moon">
            <a:avLst>
              <a:gd name="adj" fmla="val 1108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rot="5400000">
            <a:off x="3357563" y="-642937"/>
            <a:ext cx="2428874" cy="9144000"/>
          </a:xfrm>
          <a:prstGeom prst="moon">
            <a:avLst>
              <a:gd name="adj" fmla="val 12353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3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"/>
            <a:ext cx="1943100" cy="1450181"/>
          </a:xfrm>
          <a:prstGeom prst="rect">
            <a:avLst/>
          </a:prstGeom>
        </p:spPr>
      </p:pic>
      <p:pic>
        <p:nvPicPr>
          <p:cNvPr id="5" name="4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00900" y="1"/>
            <a:ext cx="1943100" cy="1450181"/>
          </a:xfrm>
          <a:prstGeom prst="rect">
            <a:avLst/>
          </a:prstGeo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1339445"/>
            <a:ext cx="1943100" cy="1450181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512" y="1178710"/>
            <a:ext cx="1943100" cy="1450181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85918" y="2518172"/>
            <a:ext cx="1943100" cy="1450181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2411015"/>
            <a:ext cx="1943100" cy="1450181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357686" y="3693319"/>
            <a:ext cx="1943100" cy="1450181"/>
          </a:xfrm>
          <a:prstGeom prst="rect">
            <a:avLst/>
          </a:prstGeom>
        </p:spPr>
      </p:pic>
      <p:pic>
        <p:nvPicPr>
          <p:cNvPr id="11" name="10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3693319"/>
            <a:ext cx="1943100" cy="1450181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iral-149349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2786049" y="357172"/>
            <a:ext cx="4257667" cy="4572000"/>
          </a:xfrm>
          <a:prstGeom prst="rect">
            <a:avLst/>
          </a:prstGeom>
        </p:spPr>
      </p:pic>
      <p:pic>
        <p:nvPicPr>
          <p:cNvPr id="4" name="3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857488" y="428610"/>
            <a:ext cx="4143404" cy="442915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1125131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358082" y="2643188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500695" y="1125131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5" y="2625329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1125131"/>
            <a:ext cx="1928826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643306" y="2625329"/>
            <a:ext cx="185738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643043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3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285784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-285784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3311756" y="-45406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750594" y="-4465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3311756" y="18887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750594" y="19643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3311756" y="83182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750594" y="83937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3311756" y="147476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750594" y="148232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3383194" y="21177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822032" y="212526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3383194" y="276064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822032" y="27682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3383194" y="340358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822032" y="341114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3383194" y="404653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822032" y="405408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1821636" y="-4465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1821636" y="19643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1821636" y="83937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1821636" y="1535900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1893074" y="2178842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1893074" y="2821784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1893074" y="3464726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5400000">
            <a:off x="1893074" y="4107668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6179354" y="-50008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6179354" y="14285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6179354" y="78580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6179354" y="142874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6250792" y="207168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6250792" y="27682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6250792" y="3464726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6250792" y="4107668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500098" y="-500084"/>
            <a:ext cx="9929882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1251" t="7738" r="14488" b="16877"/>
          <a:stretch>
            <a:fillRect/>
          </a:stretch>
        </p:blipFill>
        <p:spPr>
          <a:xfrm>
            <a:off x="2285985" y="642923"/>
            <a:ext cx="4429156" cy="3929090"/>
          </a:xfrm>
          <a:prstGeom prst="ellipse">
            <a:avLst/>
          </a:prstGeom>
        </p:spPr>
      </p:pic>
      <p:pic>
        <p:nvPicPr>
          <p:cNvPr id="4" name="3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1251" t="7738" r="14488" b="16877"/>
          <a:stretch>
            <a:fillRect/>
          </a:stretch>
        </p:blipFill>
        <p:spPr>
          <a:xfrm rot="20807340">
            <a:off x="2459688" y="640434"/>
            <a:ext cx="4178507" cy="3879535"/>
          </a:xfrm>
          <a:prstGeom prst="ellipse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10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9824074">
            <a:off x="2815347" y="-229156"/>
            <a:ext cx="1792628" cy="1585037"/>
          </a:xfrm>
          <a:prstGeom prst="rect">
            <a:avLst/>
          </a:prstGeom>
        </p:spPr>
      </p:pic>
      <p:pic>
        <p:nvPicPr>
          <p:cNvPr id="4" name="3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9824074">
            <a:off x="4420177" y="-98160"/>
            <a:ext cx="1756976" cy="1585037"/>
          </a:xfrm>
          <a:prstGeom prst="rect">
            <a:avLst/>
          </a:prstGeom>
        </p:spPr>
      </p:pic>
      <p:pic>
        <p:nvPicPr>
          <p:cNvPr id="5" name="4 Imagen" descr="rehilete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 rot="19824074">
            <a:off x="2328656" y="1072068"/>
            <a:ext cx="1854744" cy="1585037"/>
          </a:xfrm>
          <a:prstGeom prst="rect">
            <a:avLst/>
          </a:prstGeom>
        </p:spPr>
      </p:pic>
      <p:pic>
        <p:nvPicPr>
          <p:cNvPr id="6" name="5 Imagen" descr="rehilete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 rot="19824074">
            <a:off x="4981823" y="1153594"/>
            <a:ext cx="1908038" cy="1585037"/>
          </a:xfrm>
          <a:prstGeom prst="rect">
            <a:avLst/>
          </a:prstGeom>
        </p:spPr>
      </p:pic>
      <p:pic>
        <p:nvPicPr>
          <p:cNvPr id="7" name="6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9824074">
            <a:off x="1936470" y="2383028"/>
            <a:ext cx="1739333" cy="1585037"/>
          </a:xfrm>
          <a:prstGeom prst="rect">
            <a:avLst/>
          </a:prstGeom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9824074">
            <a:off x="5778423" y="2398672"/>
            <a:ext cx="1742809" cy="1585037"/>
          </a:xfrm>
          <a:prstGeom prst="rect">
            <a:avLst/>
          </a:prstGeom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9824074">
            <a:off x="1422659" y="3677162"/>
            <a:ext cx="1712870" cy="1585037"/>
          </a:xfrm>
          <a:prstGeom prst="rect">
            <a:avLst/>
          </a:prstGeom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9824074">
            <a:off x="6640635" y="3665798"/>
            <a:ext cx="1666856" cy="1585037"/>
          </a:xfrm>
          <a:prstGeom prst="rect">
            <a:avLst/>
          </a:prstGeom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759389">
            <a:off x="5298893" y="3408494"/>
            <a:ext cx="1712110" cy="90391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0098" y="-500084"/>
            <a:ext cx="9929882" cy="6000792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000"/>
                            </p:stCondLst>
                            <p:childTnLst>
                              <p:par>
                                <p:cTn id="10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OTOS MARAVILLOS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FOTOS MARAVILLOSAS</Template>
  <TotalTime>0</TotalTime>
  <Words>29</Words>
  <Application>Microsoft Office PowerPoint</Application>
  <PresentationFormat>Presentación en pantalla (16:9)</PresentationFormat>
  <Paragraphs>3</Paragraphs>
  <Slides>48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FOTOS MARAVILLOSAS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2017-08-14T20:23:31Z</dcterms:created>
  <dcterms:modified xsi:type="dcterms:W3CDTF">2017-08-14T20:24:14Z</dcterms:modified>
</cp:coreProperties>
</file>