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07" r:id="rId3"/>
    <p:sldId id="284" r:id="rId4"/>
    <p:sldId id="277" r:id="rId5"/>
    <p:sldId id="276" r:id="rId6"/>
    <p:sldId id="281" r:id="rId7"/>
    <p:sldId id="275" r:id="rId8"/>
    <p:sldId id="273" r:id="rId9"/>
    <p:sldId id="279" r:id="rId10"/>
    <p:sldId id="272" r:id="rId11"/>
    <p:sldId id="271" r:id="rId12"/>
    <p:sldId id="268" r:id="rId13"/>
    <p:sldId id="270" r:id="rId14"/>
    <p:sldId id="269" r:id="rId15"/>
    <p:sldId id="266" r:id="rId16"/>
    <p:sldId id="267" r:id="rId17"/>
    <p:sldId id="262" r:id="rId18"/>
    <p:sldId id="302" r:id="rId19"/>
    <p:sldId id="265" r:id="rId20"/>
    <p:sldId id="301" r:id="rId21"/>
    <p:sldId id="264" r:id="rId22"/>
    <p:sldId id="296" r:id="rId23"/>
    <p:sldId id="261" r:id="rId24"/>
    <p:sldId id="300" r:id="rId25"/>
    <p:sldId id="263" r:id="rId26"/>
    <p:sldId id="278" r:id="rId27"/>
    <p:sldId id="295" r:id="rId28"/>
    <p:sldId id="293" r:id="rId29"/>
    <p:sldId id="298" r:id="rId30"/>
    <p:sldId id="280" r:id="rId31"/>
    <p:sldId id="297" r:id="rId32"/>
    <p:sldId id="299" r:id="rId33"/>
    <p:sldId id="292" r:id="rId34"/>
    <p:sldId id="288" r:id="rId35"/>
    <p:sldId id="294" r:id="rId36"/>
    <p:sldId id="287" r:id="rId37"/>
    <p:sldId id="283" r:id="rId38"/>
    <p:sldId id="291" r:id="rId39"/>
    <p:sldId id="274" r:id="rId40"/>
    <p:sldId id="306" r:id="rId41"/>
    <p:sldId id="290" r:id="rId42"/>
    <p:sldId id="289" r:id="rId43"/>
    <p:sldId id="259" r:id="rId44"/>
    <p:sldId id="260" r:id="rId45"/>
    <p:sldId id="285" r:id="rId46"/>
    <p:sldId id="282" r:id="rId47"/>
    <p:sldId id="256" r:id="rId48"/>
    <p:sldId id="304" r:id="rId49"/>
    <p:sldId id="258" r:id="rId50"/>
    <p:sldId id="305" r:id="rId51"/>
    <p:sldId id="303" r:id="rId52"/>
    <p:sldId id="257" r:id="rId53"/>
    <p:sldId id="286" r:id="rId54"/>
    <p:sldId id="308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DAa/5Gl99JbIF6Hxvqmeg" hashData="6hjysqlDz8iYOaW1ra3RCiWCV9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A00"/>
    <a:srgbClr val="006600"/>
    <a:srgbClr val="339933"/>
    <a:srgbClr val="7E0000"/>
    <a:srgbClr val="C46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788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6E877-2358-4CAB-98AB-0EAD74C5C7F7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B62F5-35E7-420B-AF85-7C321E1F77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B62F5-35E7-420B-AF85-7C321E1F77EE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0A475-82D5-44F3-9A00-303CF1858F4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82FF2-B422-4633-9C3A-FBF35363D67C}" type="datetimeFigureOut">
              <a:rPr lang="es-ES" smtClean="0"/>
              <a:pPr/>
              <a:t>24/06/2014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8C9CF-27F2-422F-BBAE-EAFA01B36C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A279D2-FCE8-43D1-BB16-4C6586AD06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70376484_1a50dcceb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500298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857224" y="0"/>
            <a:ext cx="2500298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928794" y="0"/>
            <a:ext cx="2500298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857488" y="0"/>
            <a:ext cx="2000264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143768" y="0"/>
            <a:ext cx="2000232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357950" y="0"/>
            <a:ext cx="2000232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5357818" y="0"/>
            <a:ext cx="2000232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500562" y="0"/>
            <a:ext cx="2000232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5332" name="Picture 3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500826" y="3643314"/>
            <a:ext cx="2354127" cy="1225703"/>
          </a:xfrm>
          <a:prstGeom prst="rect">
            <a:avLst/>
          </a:prstGeom>
          <a:noFill/>
        </p:spPr>
      </p:pic>
      <p:pic>
        <p:nvPicPr>
          <p:cNvPr id="55334" name="Picture 3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786578" y="571480"/>
            <a:ext cx="1636641" cy="1176336"/>
          </a:xfrm>
          <a:prstGeom prst="rect">
            <a:avLst/>
          </a:prstGeom>
          <a:noFill/>
        </p:spPr>
      </p:pic>
      <p:pic>
        <p:nvPicPr>
          <p:cNvPr id="55336" name="Picture 4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786578" y="1857364"/>
            <a:ext cx="1766692" cy="802402"/>
          </a:xfrm>
          <a:prstGeom prst="rect">
            <a:avLst/>
          </a:prstGeom>
          <a:noFill/>
        </p:spPr>
      </p:pic>
      <p:pic>
        <p:nvPicPr>
          <p:cNvPr id="55338" name="Picture 4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215206" y="2928934"/>
            <a:ext cx="1035164" cy="611689"/>
          </a:xfrm>
          <a:prstGeom prst="rect">
            <a:avLst/>
          </a:prstGeom>
          <a:noFill/>
        </p:spPr>
      </p:pic>
      <p:pic>
        <p:nvPicPr>
          <p:cNvPr id="55344" name="Picture 48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285720" y="6429396"/>
            <a:ext cx="1714511" cy="153375"/>
          </a:xfrm>
          <a:prstGeom prst="rect">
            <a:avLst/>
          </a:prstGeom>
          <a:noFill/>
        </p:spPr>
      </p:pic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58082" y="5000636"/>
            <a:ext cx="523874" cy="428627"/>
          </a:xfrm>
          <a:prstGeom prst="rect">
            <a:avLst/>
          </a:prstGeom>
          <a:noFill/>
        </p:spPr>
      </p:pic>
      <p:pic>
        <p:nvPicPr>
          <p:cNvPr id="20" name="19 Imagen" descr="10370376484_1a50dcceb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  <p:sndAc>
      <p:stSnd loop="1">
        <p:snd r:embed="rId2" name="KAZAKY - CRAZY LA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5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5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5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5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55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5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5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55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55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55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2000"/>
                                        <p:tgtEl>
                                          <p:spTgt spid="55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Fuerade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pic>
        <p:nvPicPr>
          <p:cNvPr id="7" name="6 Imagen" descr="ImagenFuerade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65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pic>
        <p:nvPicPr>
          <p:cNvPr id="6" name="5 Imagen" descr="Imagen2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304679_c576e99dd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2571736" y="2214554"/>
            <a:ext cx="4000528" cy="242884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>
            <a:off x="0" y="4643446"/>
            <a:ext cx="9144000" cy="2214554"/>
          </a:xfrm>
          <a:prstGeom prst="trapezoid">
            <a:avLst>
              <a:gd name="adj" fmla="val 116939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flipV="1">
            <a:off x="0" y="0"/>
            <a:ext cx="9144000" cy="2214554"/>
          </a:xfrm>
          <a:prstGeom prst="trapezoid">
            <a:avLst>
              <a:gd name="adj" fmla="val 115968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2143132" y="2143132"/>
            <a:ext cx="6858000" cy="2571736"/>
          </a:xfrm>
          <a:prstGeom prst="trapezoid">
            <a:avLst>
              <a:gd name="adj" fmla="val 8630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 flipV="1">
            <a:off x="4429116" y="2143116"/>
            <a:ext cx="6858000" cy="2571768"/>
          </a:xfrm>
          <a:prstGeom prst="trapezoid">
            <a:avLst>
              <a:gd name="adj" fmla="val 8630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2" animBg="1"/>
      <p:bldP spid="7" grpId="3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picture 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763" y="0"/>
            <a:ext cx="513047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510975_32432462f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22859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14546" y="0"/>
            <a:ext cx="2357454" cy="22859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2428892" cy="22859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00892" y="0"/>
            <a:ext cx="2143108" cy="22859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285992"/>
            <a:ext cx="2214546" cy="23574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46" y="2285992"/>
            <a:ext cx="2357454" cy="23574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2285992"/>
            <a:ext cx="2428892" cy="23574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000892" y="2285992"/>
            <a:ext cx="2143108" cy="23574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643446"/>
            <a:ext cx="2214546" cy="22145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14546" y="4643446"/>
            <a:ext cx="2357454" cy="22145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72000" y="4643446"/>
            <a:ext cx="2428892" cy="22145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000892" y="4643446"/>
            <a:ext cx="2143108" cy="221455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Trapecio"/>
          <p:cNvSpPr/>
          <p:nvPr/>
        </p:nvSpPr>
        <p:spPr>
          <a:xfrm rot="5400000">
            <a:off x="-1143000" y="1143000"/>
            <a:ext cx="6858000" cy="4572000"/>
          </a:xfrm>
          <a:prstGeom prst="trapezoi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429000" y="1143000"/>
            <a:ext cx="6858000" cy="4572000"/>
          </a:xfrm>
          <a:prstGeom prst="trapezoid">
            <a:avLst>
              <a:gd name="adj" fmla="val 25075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6200">
                  <a:shade val="67500"/>
                  <a:satMod val="115000"/>
                </a:srgbClr>
              </a:gs>
              <a:gs pos="100000">
                <a:srgbClr val="C462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16576313_782b57933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5316576313_782b57933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a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ga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y of IMG_3542 copy-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y of IMG_3542 copy-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357554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357554" y="0"/>
            <a:ext cx="3071802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388" y="0"/>
            <a:ext cx="2714612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Trapecio"/>
          <p:cNvSpPr/>
          <p:nvPr/>
        </p:nvSpPr>
        <p:spPr>
          <a:xfrm>
            <a:off x="0" y="3929066"/>
            <a:ext cx="9144000" cy="2928934"/>
          </a:xfrm>
          <a:prstGeom prst="trapezoid">
            <a:avLst>
              <a:gd name="adj" fmla="val 65095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63355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443678" y="2443677"/>
            <a:ext cx="6858000" cy="1970645"/>
          </a:xfrm>
          <a:prstGeom prst="trapezoid">
            <a:avLst>
              <a:gd name="adj" fmla="val 153246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 flipV="1">
            <a:off x="4714884" y="2428885"/>
            <a:ext cx="6858000" cy="2000232"/>
          </a:xfrm>
          <a:prstGeom prst="trapezoid">
            <a:avLst>
              <a:gd name="adj" fmla="val 150253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748cd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DSC00748cd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ielaMar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7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2571736" y="2143116"/>
            <a:ext cx="4000528" cy="250028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>
            <a:off x="0" y="4643446"/>
            <a:ext cx="9144000" cy="2214554"/>
          </a:xfrm>
          <a:prstGeom prst="trapezoid">
            <a:avLst>
              <a:gd name="adj" fmla="val 116939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flipV="1">
            <a:off x="0" y="0"/>
            <a:ext cx="9144000" cy="2214554"/>
          </a:xfrm>
          <a:prstGeom prst="trapezoid">
            <a:avLst>
              <a:gd name="adj" fmla="val 115968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2143132" y="2143132"/>
            <a:ext cx="6858000" cy="2571736"/>
          </a:xfrm>
          <a:prstGeom prst="trapezoid">
            <a:avLst>
              <a:gd name="adj" fmla="val 86303"/>
            </a:avLst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429116" y="2143116"/>
            <a:ext cx="6858000" cy="2571768"/>
          </a:xfrm>
          <a:prstGeom prst="trapezoid">
            <a:avLst>
              <a:gd name="adj" fmla="val 86303"/>
            </a:avLst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fuera_del_marco_by_axeldg10-d6701y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773vg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143000" y="1143000"/>
            <a:ext cx="6858000" cy="4572000"/>
          </a:xfrm>
          <a:prstGeom prst="trapezoi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3429000" y="1143000"/>
            <a:ext cx="6858000" cy="4572000"/>
          </a:xfrm>
          <a:prstGeom prst="trapezoid">
            <a:avLst>
              <a:gd name="adj" fmla="val 25075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 fueras del marco, bellisimas imagenes que se salen de la foto 14-10-2009 14-29-59  Fermin 1024x6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886d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DSC00886d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E0000">
                  <a:shade val="30000"/>
                  <a:satMod val="115000"/>
                </a:srgbClr>
              </a:gs>
              <a:gs pos="0">
                <a:schemeClr val="bg1"/>
              </a:gs>
              <a:gs pos="50000">
                <a:srgbClr val="7E0000">
                  <a:shade val="67500"/>
                  <a:satMod val="115000"/>
                </a:srgbClr>
              </a:gs>
              <a:gs pos="100000">
                <a:srgbClr val="7E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tra300-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xtra300-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 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UERA DE 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00944v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rgbClr val="339933">
                  <a:shade val="30000"/>
                  <a:satMod val="115000"/>
                  <a:alpha val="0"/>
                </a:srgbClr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500562" cy="335756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652962" y="0"/>
            <a:ext cx="4491038" cy="335756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500438"/>
            <a:ext cx="4500562" cy="335756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643438" y="3500438"/>
            <a:ext cx="4500562" cy="335756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car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1" y="0"/>
            <a:ext cx="9129098" cy="6858000"/>
          </a:xfrm>
          <a:prstGeom prst="rect">
            <a:avLst/>
          </a:prstGeom>
        </p:spPr>
      </p:pic>
      <p:pic>
        <p:nvPicPr>
          <p:cNvPr id="5" name="4 Imagen" descr="Imagen1car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09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pic>
        <p:nvPicPr>
          <p:cNvPr id="5" name="4 Imagen" descr="Imagen2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so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ganso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l8xl.jpg"/>
          <p:cNvPicPr>
            <a:picLocks noChangeAspect="1"/>
          </p:cNvPicPr>
          <p:nvPr/>
        </p:nvPicPr>
        <p:blipFill>
          <a:blip r:embed="rId2"/>
          <a:srcRect l="2343" r="2343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rs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 limi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785918" cy="114298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86454"/>
            <a:ext cx="1857356" cy="107154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86644" y="0"/>
            <a:ext cx="1857356" cy="107154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00958" y="5643578"/>
            <a:ext cx="1643042" cy="121442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142984"/>
            <a:ext cx="1785918" cy="121444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357430"/>
            <a:ext cx="1785918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500438"/>
            <a:ext cx="1785918" cy="121444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643446"/>
            <a:ext cx="1785918" cy="121444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500958" y="1071546"/>
            <a:ext cx="1643042" cy="12858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500958" y="2285992"/>
            <a:ext cx="1643042" cy="121442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500958" y="3429000"/>
            <a:ext cx="1643042" cy="121442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500958" y="4572008"/>
            <a:ext cx="1643042" cy="11430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857356" y="5857892"/>
            <a:ext cx="1857388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14744" y="5857892"/>
            <a:ext cx="1857388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572132" y="5857892"/>
            <a:ext cx="1928826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785918" y="0"/>
            <a:ext cx="1857356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306" y="0"/>
            <a:ext cx="1857356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0"/>
            <a:ext cx="1928794" cy="100010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785918" y="1000108"/>
            <a:ext cx="5715040" cy="485778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ra_D__s_mamoy2C__vybezhali_iz_kadra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era_D__s_mamoy2C__vybezhali_iz_kadra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26711_465f20e10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ut-of-bou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out-of-bou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in___Think_Out_of_the_box_by_LikwitSn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ain___Think_Out_of_the_box_by_LikwitSn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torm-ludzie-odz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ztorm-ludzie-odz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 caballo neg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 fuera de limite caballo neg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 fuera de limite P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yt331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qyt331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can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ucan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neador 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neador 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ain-bolt fuera de marc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sain-bolt fuera de marc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oiture_hors_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oiture_hors_c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58221">
            <a:off x="6357950" y="4857760"/>
            <a:ext cx="2324100" cy="14763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A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OTOS FUERA DE LIMITES -1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-FOTOS FUERA DE LIMITES -1-</Template>
  <TotalTime>0</TotalTime>
  <Words>41</Words>
  <Application>Microsoft Office PowerPoint</Application>
  <PresentationFormat>Presentación en pantalla (4:3)</PresentationFormat>
  <Paragraphs>16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-FOTOS FUERA DE LIMITES -1-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2014-06-25T04:23:49Z</dcterms:created>
  <dcterms:modified xsi:type="dcterms:W3CDTF">2014-06-25T04:24:37Z</dcterms:modified>
</cp:coreProperties>
</file>