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3"/>
  </p:notesMasterIdLst>
  <p:sldIdLst>
    <p:sldId id="329" r:id="rId3"/>
    <p:sldId id="327" r:id="rId4"/>
    <p:sldId id="323" r:id="rId5"/>
    <p:sldId id="325" r:id="rId6"/>
    <p:sldId id="258" r:id="rId7"/>
    <p:sldId id="260" r:id="rId8"/>
    <p:sldId id="264" r:id="rId9"/>
    <p:sldId id="259" r:id="rId10"/>
    <p:sldId id="257" r:id="rId11"/>
    <p:sldId id="266" r:id="rId12"/>
    <p:sldId id="262" r:id="rId13"/>
    <p:sldId id="263" r:id="rId14"/>
    <p:sldId id="268" r:id="rId15"/>
    <p:sldId id="261" r:id="rId16"/>
    <p:sldId id="265" r:id="rId17"/>
    <p:sldId id="270" r:id="rId18"/>
    <p:sldId id="273" r:id="rId19"/>
    <p:sldId id="269" r:id="rId20"/>
    <p:sldId id="271" r:id="rId21"/>
    <p:sldId id="274" r:id="rId22"/>
    <p:sldId id="272" r:id="rId23"/>
    <p:sldId id="275" r:id="rId24"/>
    <p:sldId id="276" r:id="rId25"/>
    <p:sldId id="277" r:id="rId26"/>
    <p:sldId id="278" r:id="rId27"/>
    <p:sldId id="279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3" r:id="rId39"/>
    <p:sldId id="291" r:id="rId40"/>
    <p:sldId id="294" r:id="rId41"/>
    <p:sldId id="292" r:id="rId42"/>
    <p:sldId id="295" r:id="rId43"/>
    <p:sldId id="296" r:id="rId44"/>
    <p:sldId id="297" r:id="rId45"/>
    <p:sldId id="298" r:id="rId46"/>
    <p:sldId id="301" r:id="rId47"/>
    <p:sldId id="299" r:id="rId48"/>
    <p:sldId id="302" r:id="rId49"/>
    <p:sldId id="303" r:id="rId50"/>
    <p:sldId id="305" r:id="rId51"/>
    <p:sldId id="308" r:id="rId52"/>
    <p:sldId id="310" r:id="rId53"/>
    <p:sldId id="312" r:id="rId54"/>
    <p:sldId id="313" r:id="rId55"/>
    <p:sldId id="316" r:id="rId56"/>
    <p:sldId id="317" r:id="rId57"/>
    <p:sldId id="321" r:id="rId58"/>
    <p:sldId id="319" r:id="rId59"/>
    <p:sldId id="304" r:id="rId60"/>
    <p:sldId id="322" r:id="rId61"/>
    <p:sldId id="328" r:id="rId6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lo5UUe5lJ9SGcM7s+fO0w" hashData="kEXvvSYh38O+xSwz/OKyTWAezD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  <a:srgbClr val="FAA100"/>
    <a:srgbClr val="663300"/>
    <a:srgbClr val="FDFDD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42" y="-6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5E852-9BDE-4986-961C-FC1F65AD3B96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5E811C-3E63-471A-B9B1-05FF299A6B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5E811C-3E63-471A-B9B1-05FF299A6BB5}" type="slidenum">
              <a:rPr lang="es-ES" smtClean="0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42BE0-812C-4AC3-B785-6019448D7E30}" type="datetimeFigureOut">
              <a:rPr lang="es-ES" smtClean="0"/>
              <a:pPr/>
              <a:t>25/12/2015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B3564-F1C1-4D38-8D02-25A9CFD391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5.png"/><Relationship Id="rId18" Type="http://schemas.openxmlformats.org/officeDocument/2006/relationships/image" Target="../media/image8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1.png"/><Relationship Id="rId11" Type="http://schemas.openxmlformats.org/officeDocument/2006/relationships/image" Target="../media/image8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0.png"/><Relationship Id="rId9" Type="http://schemas.openxmlformats.org/officeDocument/2006/relationships/image" Target="../media/image8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9727-1600-jpg-q6k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617696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3012901" y="938826"/>
            <a:ext cx="1380021" cy="1857388"/>
          </a:xfrm>
          <a:prstGeom prst="rect">
            <a:avLst/>
          </a:prstGeom>
        </p:spPr>
      </p:pic>
      <p:pic>
        <p:nvPicPr>
          <p:cNvPr id="18" name="17 Imagen" descr="g-gif-update.php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429138"/>
            <a:ext cx="2214578" cy="221458"/>
          </a:xfrm>
          <a:prstGeom prst="rect">
            <a:avLst/>
          </a:prstGeom>
        </p:spPr>
      </p:pic>
      <p:pic>
        <p:nvPicPr>
          <p:cNvPr id="6246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500035" y="1285866"/>
            <a:ext cx="1857388" cy="762000"/>
          </a:xfrm>
          <a:prstGeom prst="rect">
            <a:avLst/>
          </a:prstGeom>
          <a:noFill/>
        </p:spPr>
      </p:pic>
      <p:pic>
        <p:nvPicPr>
          <p:cNvPr id="62470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0" y="2357436"/>
            <a:ext cx="4071934" cy="1114425"/>
          </a:xfrm>
          <a:prstGeom prst="rect">
            <a:avLst/>
          </a:prstGeom>
          <a:noFill/>
        </p:spPr>
      </p:pic>
      <p:pic>
        <p:nvPicPr>
          <p:cNvPr id="62472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7143768" y="1142990"/>
            <a:ext cx="1152525" cy="733426"/>
          </a:xfrm>
          <a:prstGeom prst="rect">
            <a:avLst/>
          </a:prstGeom>
          <a:noFill/>
        </p:spPr>
      </p:pic>
      <p:pic>
        <p:nvPicPr>
          <p:cNvPr id="62474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6858016" y="1928808"/>
            <a:ext cx="1657350" cy="809626"/>
          </a:xfrm>
          <a:prstGeom prst="rect">
            <a:avLst/>
          </a:prstGeom>
          <a:noFill/>
        </p:spPr>
      </p:pic>
      <p:pic>
        <p:nvPicPr>
          <p:cNvPr id="62476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6643702" y="2786064"/>
            <a:ext cx="1762125" cy="762000"/>
          </a:xfrm>
          <a:prstGeom prst="rect">
            <a:avLst/>
          </a:prstGeom>
          <a:noFill/>
        </p:spPr>
      </p:pic>
      <p:pic>
        <p:nvPicPr>
          <p:cNvPr id="62478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 rot="1489351">
            <a:off x="8068399" y="2700416"/>
            <a:ext cx="421278" cy="413687"/>
          </a:xfrm>
          <a:prstGeom prst="rect">
            <a:avLst/>
          </a:prstGeom>
          <a:noFill/>
        </p:spPr>
      </p:pic>
      <p:pic>
        <p:nvPicPr>
          <p:cNvPr id="19" name="18 Imagen" descr="img9727-1600-jpg-q6k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Mark Ronson - Uptown Funk ft. Bruno Mar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000"/>
                            </p:stCondLst>
                            <p:childTnLst>
                              <p:par>
                                <p:cTn id="1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71" y="1"/>
            <a:ext cx="9447855" cy="542926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raffica.info/wp-content/uploads/2014/03/02-eric-Foto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6"/>
            <a:ext cx="7266970" cy="4214824"/>
          </a:xfrm>
          <a:prstGeom prst="rect">
            <a:avLst/>
          </a:prstGeom>
          <a:noFill/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8114"/>
            </a:avLst>
          </a:prstGeom>
          <a:blipFill dpi="0" rotWithShape="1">
            <a:blip r:embed="rId3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86116" y="714362"/>
            <a:ext cx="1903085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prstMaterial="softEdge">
              <a:bevelT h="25400" prst="softRound"/>
            </a:sp3d>
          </a:bodyPr>
          <a:lstStyle/>
          <a:p>
            <a:r>
              <a:rPr lang="es-ES_tradnl" sz="6000" dirty="0" smtClean="0">
                <a:blipFill>
                  <a:blip r:embed="rId4"/>
                  <a:stretch>
                    <a:fillRect/>
                  </a:stretch>
                </a:blipFill>
                <a:latin typeface="Bauhaus 93" pitchFamily="82" charset="0"/>
              </a:rPr>
              <a:t>ERIC</a:t>
            </a:r>
          </a:p>
          <a:p>
            <a:r>
              <a:rPr lang="es-ES_tradnl" sz="6000" dirty="0" smtClean="0">
                <a:blipFill>
                  <a:blip r:embed="rId4"/>
                  <a:stretch>
                    <a:fillRect/>
                  </a:stretch>
                </a:blipFill>
                <a:latin typeface="Bauhaus 93" pitchFamily="82" charset="0"/>
              </a:rPr>
              <a:t>PARÉ</a:t>
            </a:r>
            <a:endParaRPr lang="es-ES" sz="6000" dirty="0">
              <a:blipFill>
                <a:blip r:embed="rId4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8114"/>
            </a:avLst>
          </a:prstGeom>
          <a:blipFill dpi="0" rotWithShape="1">
            <a:blip r:embed="rId2">
              <a:duotone>
                <a:prstClr val="black"/>
                <a:schemeClr val="tx2">
                  <a:lumMod val="75000"/>
                  <a:tint val="45000"/>
                  <a:satMod val="400000"/>
                </a:schemeClr>
              </a:duotone>
              <a:lum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142976" y="1071552"/>
            <a:ext cx="714379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Eric Paré  es un artista visual con sede en Montreal, </a:t>
            </a:r>
            <a:r>
              <a:rPr lang="es-ES" sz="20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Québec</a:t>
            </a:r>
            <a:r>
              <a:rPr lang="es-ES" sz="20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Canadá sus fotografías  son simplemente espectaculares, Usando una técnica que ha sido pionera, fotógrafo y camarógrafo, Eric Paré ha aprendido a jugar con la luz para crear fantásticas imágenes en movimiento. Él lo llama-pintura de la luz, y utiliza a su conocimiento de un segundo tiroteo de la exposición, en tiempo bala y stop-</a:t>
            </a:r>
            <a:r>
              <a:rPr lang="es-ES" sz="20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motion</a:t>
            </a:r>
            <a:r>
              <a:rPr lang="es-ES" sz="20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fotografía con varias cámaras para dar a sus imágenes increíble emoción.</a:t>
            </a:r>
          </a:p>
          <a:p>
            <a:endParaRPr lang="es-ES" sz="2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428728" y="4929204"/>
            <a:ext cx="1214446" cy="21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429124" y="4929204"/>
            <a:ext cx="1214446" cy="21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429520" y="4929204"/>
            <a:ext cx="1214446" cy="2142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1960s-jpg-pxr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500180"/>
            <a:ext cx="2143125" cy="1905000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2519b-960-jpg-tn7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82357">
            <a:off x="6382936" y="157294"/>
            <a:ext cx="2564648" cy="1484333"/>
          </a:xfrm>
          <a:prstGeom prst="rect">
            <a:avLst/>
          </a:prstGeom>
        </p:spPr>
      </p:pic>
      <p:pic>
        <p:nvPicPr>
          <p:cNvPr id="4" name="3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82357">
            <a:off x="4702239" y="1120829"/>
            <a:ext cx="2432473" cy="1484333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95090">
            <a:off x="-120535" y="3378599"/>
            <a:ext cx="2985961" cy="1484333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6614">
            <a:off x="2442987" y="2185616"/>
            <a:ext cx="2638006" cy="1484333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47058">
            <a:off x="175989" y="71625"/>
            <a:ext cx="2432473" cy="1484333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60119">
            <a:off x="2256865" y="958082"/>
            <a:ext cx="2432473" cy="1484333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338404">
            <a:off x="6923628" y="3603130"/>
            <a:ext cx="2432473" cy="1484333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338404">
            <a:off x="4987698" y="2667765"/>
            <a:ext cx="2432473" cy="148433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8800-1600-jpg-prq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2425-960-jpg-6j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fa9a52537d04929a23b9f18bc5da8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2983222" y="-76416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064029" y="-700397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59" y="-49787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6" y="13982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2983223" y="664595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064030" y="728364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60" y="1378974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7" y="1442743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46732" y="1955153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206905" y="208568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59" y="273629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6" y="280006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176f85a9e376cd5216dba256875c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-20627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-18910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147953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148125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297976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298148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4622811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4624528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6160828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6162545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7660994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7662711" y="2590660"/>
            <a:ext cx="1500198" cy="1462379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4777-960-jpg-k9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0"/>
            <a:ext cx="1714512" cy="1311601"/>
          </a:xfrm>
          <a:prstGeom prst="rect">
            <a:avLst/>
          </a:prstGeom>
        </p:spPr>
      </p:pic>
      <p:pic>
        <p:nvPicPr>
          <p:cNvPr id="4" name="3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8" y="0"/>
            <a:ext cx="1571636" cy="1311601"/>
          </a:xfrm>
          <a:prstGeom prst="rect">
            <a:avLst/>
          </a:prstGeom>
        </p:spPr>
      </p:pic>
      <p:pic>
        <p:nvPicPr>
          <p:cNvPr id="5" name="4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0"/>
            <a:ext cx="1714512" cy="1311601"/>
          </a:xfrm>
          <a:prstGeom prst="rect">
            <a:avLst/>
          </a:prstGeom>
        </p:spPr>
      </p:pic>
      <p:pic>
        <p:nvPicPr>
          <p:cNvPr id="6" name="5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14348" y="0"/>
            <a:ext cx="1571636" cy="1311601"/>
          </a:xfrm>
          <a:prstGeom prst="rect">
            <a:avLst/>
          </a:prstGeom>
        </p:spPr>
      </p:pic>
      <p:pic>
        <p:nvPicPr>
          <p:cNvPr id="7" name="6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0"/>
            <a:ext cx="1714512" cy="1311601"/>
          </a:xfrm>
          <a:prstGeom prst="rect">
            <a:avLst/>
          </a:prstGeom>
        </p:spPr>
      </p:pic>
      <p:pic>
        <p:nvPicPr>
          <p:cNvPr id="8" name="7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715008" y="0"/>
            <a:ext cx="1571636" cy="1311601"/>
          </a:xfrm>
          <a:prstGeom prst="rect">
            <a:avLst/>
          </a:prstGeom>
        </p:spPr>
      </p:pic>
      <p:pic>
        <p:nvPicPr>
          <p:cNvPr id="9" name="8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928676"/>
            <a:ext cx="1714512" cy="1311601"/>
          </a:xfrm>
          <a:prstGeom prst="rect">
            <a:avLst/>
          </a:prstGeom>
        </p:spPr>
      </p:pic>
      <p:pic>
        <p:nvPicPr>
          <p:cNvPr id="10" name="9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8" y="928676"/>
            <a:ext cx="1571636" cy="1311601"/>
          </a:xfrm>
          <a:prstGeom prst="rect">
            <a:avLst/>
          </a:prstGeom>
        </p:spPr>
      </p:pic>
      <p:pic>
        <p:nvPicPr>
          <p:cNvPr id="11" name="10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928676"/>
            <a:ext cx="1714512" cy="1311601"/>
          </a:xfrm>
          <a:prstGeom prst="rect">
            <a:avLst/>
          </a:prstGeom>
        </p:spPr>
      </p:pic>
      <p:pic>
        <p:nvPicPr>
          <p:cNvPr id="12" name="11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14348" y="928676"/>
            <a:ext cx="1571636" cy="1311601"/>
          </a:xfrm>
          <a:prstGeom prst="rect">
            <a:avLst/>
          </a:prstGeom>
        </p:spPr>
      </p:pic>
      <p:pic>
        <p:nvPicPr>
          <p:cNvPr id="13" name="12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928676"/>
            <a:ext cx="1714512" cy="1311601"/>
          </a:xfrm>
          <a:prstGeom prst="rect">
            <a:avLst/>
          </a:prstGeom>
        </p:spPr>
      </p:pic>
      <p:pic>
        <p:nvPicPr>
          <p:cNvPr id="14" name="13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715008" y="928676"/>
            <a:ext cx="1571636" cy="1311601"/>
          </a:xfrm>
          <a:prstGeom prst="rect">
            <a:avLst/>
          </a:prstGeom>
        </p:spPr>
      </p:pic>
      <p:pic>
        <p:nvPicPr>
          <p:cNvPr id="15" name="14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1857388"/>
            <a:ext cx="1714512" cy="1311601"/>
          </a:xfrm>
          <a:prstGeom prst="rect">
            <a:avLst/>
          </a:prstGeom>
        </p:spPr>
      </p:pic>
      <p:pic>
        <p:nvPicPr>
          <p:cNvPr id="16" name="15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8" y="1857388"/>
            <a:ext cx="1571636" cy="1311601"/>
          </a:xfrm>
          <a:prstGeom prst="rect">
            <a:avLst/>
          </a:prstGeom>
        </p:spPr>
      </p:pic>
      <p:pic>
        <p:nvPicPr>
          <p:cNvPr id="17" name="16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1857388"/>
            <a:ext cx="1714512" cy="1311601"/>
          </a:xfrm>
          <a:prstGeom prst="rect">
            <a:avLst/>
          </a:prstGeom>
        </p:spPr>
      </p:pic>
      <p:pic>
        <p:nvPicPr>
          <p:cNvPr id="18" name="17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14348" y="1857388"/>
            <a:ext cx="1571636" cy="1311601"/>
          </a:xfrm>
          <a:prstGeom prst="rect">
            <a:avLst/>
          </a:prstGeom>
        </p:spPr>
      </p:pic>
      <p:pic>
        <p:nvPicPr>
          <p:cNvPr id="19" name="18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1857388"/>
            <a:ext cx="1714512" cy="1311601"/>
          </a:xfrm>
          <a:prstGeom prst="rect">
            <a:avLst/>
          </a:prstGeom>
        </p:spPr>
      </p:pic>
      <p:pic>
        <p:nvPicPr>
          <p:cNvPr id="20" name="19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715008" y="1857388"/>
            <a:ext cx="1571636" cy="1311601"/>
          </a:xfrm>
          <a:prstGeom prst="rect">
            <a:avLst/>
          </a:prstGeom>
        </p:spPr>
      </p:pic>
      <p:pic>
        <p:nvPicPr>
          <p:cNvPr id="21" name="20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2786064"/>
            <a:ext cx="1714512" cy="1311601"/>
          </a:xfrm>
          <a:prstGeom prst="rect">
            <a:avLst/>
          </a:prstGeom>
        </p:spPr>
      </p:pic>
      <p:pic>
        <p:nvPicPr>
          <p:cNvPr id="22" name="21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8" y="2786064"/>
            <a:ext cx="1571636" cy="1311601"/>
          </a:xfrm>
          <a:prstGeom prst="rect">
            <a:avLst/>
          </a:prstGeom>
        </p:spPr>
      </p:pic>
      <p:pic>
        <p:nvPicPr>
          <p:cNvPr id="23" name="22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2786064"/>
            <a:ext cx="1714512" cy="1311601"/>
          </a:xfrm>
          <a:prstGeom prst="rect">
            <a:avLst/>
          </a:prstGeom>
        </p:spPr>
      </p:pic>
      <p:pic>
        <p:nvPicPr>
          <p:cNvPr id="24" name="23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14348" y="2786064"/>
            <a:ext cx="1571636" cy="1311601"/>
          </a:xfrm>
          <a:prstGeom prst="rect">
            <a:avLst/>
          </a:prstGeom>
        </p:spPr>
      </p:pic>
      <p:pic>
        <p:nvPicPr>
          <p:cNvPr id="25" name="24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2786064"/>
            <a:ext cx="1714512" cy="1311601"/>
          </a:xfrm>
          <a:prstGeom prst="rect">
            <a:avLst/>
          </a:prstGeom>
        </p:spPr>
      </p:pic>
      <p:pic>
        <p:nvPicPr>
          <p:cNvPr id="26" name="25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715008" y="2786064"/>
            <a:ext cx="1571636" cy="1311601"/>
          </a:xfrm>
          <a:prstGeom prst="rect">
            <a:avLst/>
          </a:prstGeom>
        </p:spPr>
      </p:pic>
      <p:pic>
        <p:nvPicPr>
          <p:cNvPr id="27" name="26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3831899"/>
            <a:ext cx="1714512" cy="1311601"/>
          </a:xfrm>
          <a:prstGeom prst="rect">
            <a:avLst/>
          </a:prstGeom>
        </p:spPr>
      </p:pic>
      <p:pic>
        <p:nvPicPr>
          <p:cNvPr id="28" name="27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214678" y="3831899"/>
            <a:ext cx="1571636" cy="1311601"/>
          </a:xfrm>
          <a:prstGeom prst="rect">
            <a:avLst/>
          </a:prstGeom>
        </p:spPr>
      </p:pic>
      <p:pic>
        <p:nvPicPr>
          <p:cNvPr id="29" name="28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3831899"/>
            <a:ext cx="1714512" cy="1311601"/>
          </a:xfrm>
          <a:prstGeom prst="rect">
            <a:avLst/>
          </a:prstGeom>
        </p:spPr>
      </p:pic>
      <p:pic>
        <p:nvPicPr>
          <p:cNvPr id="30" name="29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714348" y="3831899"/>
            <a:ext cx="1571636" cy="1311601"/>
          </a:xfrm>
          <a:prstGeom prst="rect">
            <a:avLst/>
          </a:prstGeom>
        </p:spPr>
      </p:pic>
      <p:pic>
        <p:nvPicPr>
          <p:cNvPr id="31" name="30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3831899"/>
            <a:ext cx="1714512" cy="1311601"/>
          </a:xfrm>
          <a:prstGeom prst="rect">
            <a:avLst/>
          </a:prstGeom>
        </p:spPr>
      </p:pic>
      <p:pic>
        <p:nvPicPr>
          <p:cNvPr id="32" name="31 Imagen" descr="Imagen16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5715008" y="3831899"/>
            <a:ext cx="1571636" cy="1311601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3000"/>
                            </p:stCondLst>
                            <p:childTnLst>
                              <p:par>
                                <p:cTn id="3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6270-1920-jpg-yj6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28610"/>
            <a:ext cx="1643074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6132">
            <a:off x="5098638" y="1721305"/>
            <a:ext cx="1643074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702831" y="2940853"/>
            <a:ext cx="1643074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85029">
            <a:off x="2242302" y="1805133"/>
            <a:ext cx="1643074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785800"/>
            <a:ext cx="1643074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571750"/>
            <a:ext cx="1643074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2571750"/>
            <a:ext cx="1643074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857238"/>
            <a:ext cx="1643074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dc72b6ba0d2eeab3e6ddec994375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4404-edit-edit-jpg-5ej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956765">
            <a:off x="3122627" y="-102189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834587" flipH="1">
            <a:off x="4676253" y="-19153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956765">
            <a:off x="3122626" y="1183695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834587" flipH="1">
            <a:off x="4676252" y="1094346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956765">
            <a:off x="3122629" y="2541017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834587" flipH="1">
            <a:off x="4676255" y="245166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2956765">
            <a:off x="3122628" y="3826901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7834587" flipH="1">
            <a:off x="4676254" y="3737552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7286676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4a9664-1600-jpg-az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403382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3012901" y="938826"/>
            <a:ext cx="1380021" cy="18573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30866f37e5b8d7f645ae69ddca95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857356" y="1500180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9a556d96bd6498436a25fba73449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82357">
            <a:off x="6382936" y="157294"/>
            <a:ext cx="2564648" cy="1484333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582357">
            <a:off x="4702239" y="1120829"/>
            <a:ext cx="2432473" cy="1484333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95090">
            <a:off x="-120535" y="3378599"/>
            <a:ext cx="2985961" cy="1484333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876614">
            <a:off x="2442987" y="2185616"/>
            <a:ext cx="2638006" cy="1484333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47058">
            <a:off x="175989" y="71625"/>
            <a:ext cx="2432473" cy="1484333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60119">
            <a:off x="2256865" y="958082"/>
            <a:ext cx="2432473" cy="1484333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338404">
            <a:off x="6923628" y="3603130"/>
            <a:ext cx="2432473" cy="1484333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338404">
            <a:off x="4987698" y="2667765"/>
            <a:ext cx="2432473" cy="148433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a05bdb4ed9f8987d063b33659155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b80d75f68aa46290b185b52f709bd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2983222" y="-76416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064029" y="-700397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59" y="-49787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6" y="13982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2983223" y="664595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064030" y="728364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60" y="1378974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7" y="1442743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46732" y="1955153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206905" y="208568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59" y="273629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6" y="280006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572296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aef1670654a6c4e327cc0215ac6f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-20627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-18910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147953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148125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297976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298148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4622811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4624528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6160828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6162545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7660994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7662711" y="2590660"/>
            <a:ext cx="1500198" cy="1462379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317-130233-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0"/>
            <a:ext cx="1714512" cy="1311601"/>
          </a:xfrm>
          <a:prstGeom prst="rect">
            <a:avLst/>
          </a:prstGeom>
        </p:spPr>
      </p:pic>
      <p:pic>
        <p:nvPicPr>
          <p:cNvPr id="4" name="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0"/>
            <a:ext cx="1571636" cy="1311601"/>
          </a:xfrm>
          <a:prstGeom prst="rect">
            <a:avLst/>
          </a:prstGeom>
        </p:spPr>
      </p:pic>
      <p:pic>
        <p:nvPicPr>
          <p:cNvPr id="5" name="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0"/>
            <a:ext cx="1714512" cy="1311601"/>
          </a:xfrm>
          <a:prstGeom prst="rect">
            <a:avLst/>
          </a:prstGeom>
        </p:spPr>
      </p:pic>
      <p:pic>
        <p:nvPicPr>
          <p:cNvPr id="6" name="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0"/>
            <a:ext cx="1571636" cy="1311601"/>
          </a:xfrm>
          <a:prstGeom prst="rect">
            <a:avLst/>
          </a:prstGeom>
        </p:spPr>
      </p:pic>
      <p:pic>
        <p:nvPicPr>
          <p:cNvPr id="7" name="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0"/>
            <a:ext cx="1714512" cy="1311601"/>
          </a:xfrm>
          <a:prstGeom prst="rect">
            <a:avLst/>
          </a:prstGeom>
        </p:spPr>
      </p:pic>
      <p:pic>
        <p:nvPicPr>
          <p:cNvPr id="8" name="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0"/>
            <a:ext cx="1571636" cy="1311601"/>
          </a:xfrm>
          <a:prstGeom prst="rect">
            <a:avLst/>
          </a:prstGeom>
        </p:spPr>
      </p:pic>
      <p:pic>
        <p:nvPicPr>
          <p:cNvPr id="9" name="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928676"/>
            <a:ext cx="1714512" cy="1311601"/>
          </a:xfrm>
          <a:prstGeom prst="rect">
            <a:avLst/>
          </a:prstGeom>
        </p:spPr>
      </p:pic>
      <p:pic>
        <p:nvPicPr>
          <p:cNvPr id="10" name="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928676"/>
            <a:ext cx="1571636" cy="1311601"/>
          </a:xfrm>
          <a:prstGeom prst="rect">
            <a:avLst/>
          </a:prstGeom>
        </p:spPr>
      </p:pic>
      <p:pic>
        <p:nvPicPr>
          <p:cNvPr id="11" name="1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928676"/>
            <a:ext cx="1714512" cy="1311601"/>
          </a:xfrm>
          <a:prstGeom prst="rect">
            <a:avLst/>
          </a:prstGeom>
        </p:spPr>
      </p:pic>
      <p:pic>
        <p:nvPicPr>
          <p:cNvPr id="12" name="1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928676"/>
            <a:ext cx="1571636" cy="1311601"/>
          </a:xfrm>
          <a:prstGeom prst="rect">
            <a:avLst/>
          </a:prstGeom>
        </p:spPr>
      </p:pic>
      <p:pic>
        <p:nvPicPr>
          <p:cNvPr id="13" name="1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928676"/>
            <a:ext cx="1714512" cy="1311601"/>
          </a:xfrm>
          <a:prstGeom prst="rect">
            <a:avLst/>
          </a:prstGeom>
        </p:spPr>
      </p:pic>
      <p:pic>
        <p:nvPicPr>
          <p:cNvPr id="14" name="1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928676"/>
            <a:ext cx="1571636" cy="1311601"/>
          </a:xfrm>
          <a:prstGeom prst="rect">
            <a:avLst/>
          </a:prstGeom>
        </p:spPr>
      </p:pic>
      <p:pic>
        <p:nvPicPr>
          <p:cNvPr id="15" name="1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1857388"/>
            <a:ext cx="1714512" cy="1311601"/>
          </a:xfrm>
          <a:prstGeom prst="rect">
            <a:avLst/>
          </a:prstGeom>
        </p:spPr>
      </p:pic>
      <p:pic>
        <p:nvPicPr>
          <p:cNvPr id="16" name="1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1857388"/>
            <a:ext cx="1571636" cy="1311601"/>
          </a:xfrm>
          <a:prstGeom prst="rect">
            <a:avLst/>
          </a:prstGeom>
        </p:spPr>
      </p:pic>
      <p:pic>
        <p:nvPicPr>
          <p:cNvPr id="17" name="1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1857388"/>
            <a:ext cx="1714512" cy="1311601"/>
          </a:xfrm>
          <a:prstGeom prst="rect">
            <a:avLst/>
          </a:prstGeom>
        </p:spPr>
      </p:pic>
      <p:pic>
        <p:nvPicPr>
          <p:cNvPr id="18" name="1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1857388"/>
            <a:ext cx="1571636" cy="1311601"/>
          </a:xfrm>
          <a:prstGeom prst="rect">
            <a:avLst/>
          </a:prstGeom>
        </p:spPr>
      </p:pic>
      <p:pic>
        <p:nvPicPr>
          <p:cNvPr id="19" name="1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1857388"/>
            <a:ext cx="1714512" cy="1311601"/>
          </a:xfrm>
          <a:prstGeom prst="rect">
            <a:avLst/>
          </a:prstGeom>
        </p:spPr>
      </p:pic>
      <p:pic>
        <p:nvPicPr>
          <p:cNvPr id="20" name="1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1857388"/>
            <a:ext cx="1571636" cy="1311601"/>
          </a:xfrm>
          <a:prstGeom prst="rect">
            <a:avLst/>
          </a:prstGeom>
        </p:spPr>
      </p:pic>
      <p:pic>
        <p:nvPicPr>
          <p:cNvPr id="21" name="2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2786064"/>
            <a:ext cx="1714512" cy="1311601"/>
          </a:xfrm>
          <a:prstGeom prst="rect">
            <a:avLst/>
          </a:prstGeom>
        </p:spPr>
      </p:pic>
      <p:pic>
        <p:nvPicPr>
          <p:cNvPr id="22" name="2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2786064"/>
            <a:ext cx="1571636" cy="1311601"/>
          </a:xfrm>
          <a:prstGeom prst="rect">
            <a:avLst/>
          </a:prstGeom>
        </p:spPr>
      </p:pic>
      <p:pic>
        <p:nvPicPr>
          <p:cNvPr id="23" name="2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2786064"/>
            <a:ext cx="1714512" cy="1311601"/>
          </a:xfrm>
          <a:prstGeom prst="rect">
            <a:avLst/>
          </a:prstGeom>
        </p:spPr>
      </p:pic>
      <p:pic>
        <p:nvPicPr>
          <p:cNvPr id="24" name="2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2786064"/>
            <a:ext cx="1571636" cy="1311601"/>
          </a:xfrm>
          <a:prstGeom prst="rect">
            <a:avLst/>
          </a:prstGeom>
        </p:spPr>
      </p:pic>
      <p:pic>
        <p:nvPicPr>
          <p:cNvPr id="25" name="2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2786064"/>
            <a:ext cx="1714512" cy="1311601"/>
          </a:xfrm>
          <a:prstGeom prst="rect">
            <a:avLst/>
          </a:prstGeom>
        </p:spPr>
      </p:pic>
      <p:pic>
        <p:nvPicPr>
          <p:cNvPr id="26" name="2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2786064"/>
            <a:ext cx="1571636" cy="1311601"/>
          </a:xfrm>
          <a:prstGeom prst="rect">
            <a:avLst/>
          </a:prstGeom>
        </p:spPr>
      </p:pic>
      <p:pic>
        <p:nvPicPr>
          <p:cNvPr id="27" name="2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3831899"/>
            <a:ext cx="1714512" cy="1311601"/>
          </a:xfrm>
          <a:prstGeom prst="rect">
            <a:avLst/>
          </a:prstGeom>
        </p:spPr>
      </p:pic>
      <p:pic>
        <p:nvPicPr>
          <p:cNvPr id="28" name="2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3831899"/>
            <a:ext cx="1571636" cy="1311601"/>
          </a:xfrm>
          <a:prstGeom prst="rect">
            <a:avLst/>
          </a:prstGeom>
        </p:spPr>
      </p:pic>
      <p:pic>
        <p:nvPicPr>
          <p:cNvPr id="29" name="2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3831899"/>
            <a:ext cx="1714512" cy="1311601"/>
          </a:xfrm>
          <a:prstGeom prst="rect">
            <a:avLst/>
          </a:prstGeom>
        </p:spPr>
      </p:pic>
      <p:pic>
        <p:nvPicPr>
          <p:cNvPr id="30" name="2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3831899"/>
            <a:ext cx="1571636" cy="1311601"/>
          </a:xfrm>
          <a:prstGeom prst="rect">
            <a:avLst/>
          </a:prstGeom>
        </p:spPr>
      </p:pic>
      <p:pic>
        <p:nvPicPr>
          <p:cNvPr id="31" name="3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3831899"/>
            <a:ext cx="1714512" cy="1311601"/>
          </a:xfrm>
          <a:prstGeom prst="rect">
            <a:avLst/>
          </a:prstGeom>
        </p:spPr>
      </p:pic>
      <p:pic>
        <p:nvPicPr>
          <p:cNvPr id="32" name="3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3831899"/>
            <a:ext cx="1571636" cy="1311601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3000"/>
                            </p:stCondLst>
                            <p:childTnLst>
                              <p:par>
                                <p:cTn id="3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519-191935-02-1920-jpg-ywj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428610"/>
            <a:ext cx="1643074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56132">
            <a:off x="5098638" y="1721305"/>
            <a:ext cx="1643074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3702831" y="2940853"/>
            <a:ext cx="1643074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5285029">
            <a:off x="2242302" y="1805133"/>
            <a:ext cx="1643074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714876" y="785800"/>
            <a:ext cx="1643074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786314" y="2571750"/>
            <a:ext cx="1643074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2714612" y="2571750"/>
            <a:ext cx="1643074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2500298" y="857238"/>
            <a:ext cx="1643074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56118781ae19cbc8beb5988661fa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2956765">
            <a:off x="3122627" y="-102189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7834587" flipH="1">
            <a:off x="4676253" y="-19153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2956765">
            <a:off x="3122626" y="1183695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7834587" flipH="1">
            <a:off x="4676252" y="1094346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2956765">
            <a:off x="3122629" y="2541017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7834587" flipH="1">
            <a:off x="4676255" y="245166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12956765">
            <a:off x="3122628" y="3826901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rillante-pastel-acrílico-espiral-del-spusp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rot="7834587" flipH="1">
            <a:off x="4676254" y="3737552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7215238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ro-arno-and-anne-weissbecker-by-eric-pa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71517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6bc8b889bdd4a11eb061c57a6aa00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403382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2941464" y="867387"/>
            <a:ext cx="1380021" cy="18573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P9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785918" y="1571618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drey-genest-assist-ariane-foisy-by-eric-pa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6382936" y="157294"/>
            <a:ext cx="2564648" cy="1484333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4702239" y="1120829"/>
            <a:ext cx="2432473" cy="1484333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995090">
            <a:off x="-120535" y="3378599"/>
            <a:ext cx="2985961" cy="1484333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76614">
            <a:off x="2442987" y="2185616"/>
            <a:ext cx="2638006" cy="1484333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47058">
            <a:off x="175989" y="71625"/>
            <a:ext cx="2432473" cy="1484333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60119">
            <a:off x="2256865" y="958082"/>
            <a:ext cx="2432473" cy="1484333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6923628" y="3603130"/>
            <a:ext cx="2432473" cy="1484333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4987698" y="2667765"/>
            <a:ext cx="2432473" cy="148433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cdd58ddba05f5d25bc6ddf80eb80a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7a4f4732276c20d8ed8898dc77ef1c_norm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af36d6bcee628be00d01c09e2ffa9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2983222" y="-76416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064029" y="-700397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59" y="-49787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6" y="13982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2983223" y="664595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064030" y="728364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60" y="1378974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7" y="1442743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46732" y="1955153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206905" y="208568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666811">
            <a:off x="3054659" y="273629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stars-n-bubbles-psd-44470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135754" flipH="1">
            <a:off x="5135466" y="280006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786610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df3aa087e63a5450a219fb01d905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-20627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-18910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147953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148125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297976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298148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4622811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4624528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6160828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6162545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7660994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7662711" y="2590660"/>
            <a:ext cx="1500198" cy="1462379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2d5b44700a96811d06ee3146558c2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0"/>
            <a:ext cx="1714512" cy="1311601"/>
          </a:xfrm>
          <a:prstGeom prst="rect">
            <a:avLst/>
          </a:prstGeom>
        </p:spPr>
      </p:pic>
      <p:pic>
        <p:nvPicPr>
          <p:cNvPr id="4" name="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0"/>
            <a:ext cx="1571636" cy="1311601"/>
          </a:xfrm>
          <a:prstGeom prst="rect">
            <a:avLst/>
          </a:prstGeom>
        </p:spPr>
      </p:pic>
      <p:pic>
        <p:nvPicPr>
          <p:cNvPr id="5" name="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0"/>
            <a:ext cx="1714512" cy="1311601"/>
          </a:xfrm>
          <a:prstGeom prst="rect">
            <a:avLst/>
          </a:prstGeom>
        </p:spPr>
      </p:pic>
      <p:pic>
        <p:nvPicPr>
          <p:cNvPr id="6" name="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0"/>
            <a:ext cx="1571636" cy="1311601"/>
          </a:xfrm>
          <a:prstGeom prst="rect">
            <a:avLst/>
          </a:prstGeom>
        </p:spPr>
      </p:pic>
      <p:pic>
        <p:nvPicPr>
          <p:cNvPr id="7" name="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0"/>
            <a:ext cx="1714512" cy="1311601"/>
          </a:xfrm>
          <a:prstGeom prst="rect">
            <a:avLst/>
          </a:prstGeom>
        </p:spPr>
      </p:pic>
      <p:pic>
        <p:nvPicPr>
          <p:cNvPr id="8" name="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0"/>
            <a:ext cx="1571636" cy="1311601"/>
          </a:xfrm>
          <a:prstGeom prst="rect">
            <a:avLst/>
          </a:prstGeom>
        </p:spPr>
      </p:pic>
      <p:pic>
        <p:nvPicPr>
          <p:cNvPr id="9" name="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928676"/>
            <a:ext cx="1714512" cy="1311601"/>
          </a:xfrm>
          <a:prstGeom prst="rect">
            <a:avLst/>
          </a:prstGeom>
        </p:spPr>
      </p:pic>
      <p:pic>
        <p:nvPicPr>
          <p:cNvPr id="10" name="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928676"/>
            <a:ext cx="1571636" cy="1311601"/>
          </a:xfrm>
          <a:prstGeom prst="rect">
            <a:avLst/>
          </a:prstGeom>
        </p:spPr>
      </p:pic>
      <p:pic>
        <p:nvPicPr>
          <p:cNvPr id="11" name="1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928676"/>
            <a:ext cx="1714512" cy="1311601"/>
          </a:xfrm>
          <a:prstGeom prst="rect">
            <a:avLst/>
          </a:prstGeom>
        </p:spPr>
      </p:pic>
      <p:pic>
        <p:nvPicPr>
          <p:cNvPr id="12" name="1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928676"/>
            <a:ext cx="1571636" cy="1311601"/>
          </a:xfrm>
          <a:prstGeom prst="rect">
            <a:avLst/>
          </a:prstGeom>
        </p:spPr>
      </p:pic>
      <p:pic>
        <p:nvPicPr>
          <p:cNvPr id="13" name="1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928676"/>
            <a:ext cx="1714512" cy="1311601"/>
          </a:xfrm>
          <a:prstGeom prst="rect">
            <a:avLst/>
          </a:prstGeom>
        </p:spPr>
      </p:pic>
      <p:pic>
        <p:nvPicPr>
          <p:cNvPr id="14" name="1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928676"/>
            <a:ext cx="1571636" cy="1311601"/>
          </a:xfrm>
          <a:prstGeom prst="rect">
            <a:avLst/>
          </a:prstGeom>
        </p:spPr>
      </p:pic>
      <p:pic>
        <p:nvPicPr>
          <p:cNvPr id="15" name="1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1857388"/>
            <a:ext cx="1714512" cy="1311601"/>
          </a:xfrm>
          <a:prstGeom prst="rect">
            <a:avLst/>
          </a:prstGeom>
        </p:spPr>
      </p:pic>
      <p:pic>
        <p:nvPicPr>
          <p:cNvPr id="16" name="1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1857388"/>
            <a:ext cx="1571636" cy="1311601"/>
          </a:xfrm>
          <a:prstGeom prst="rect">
            <a:avLst/>
          </a:prstGeom>
        </p:spPr>
      </p:pic>
      <p:pic>
        <p:nvPicPr>
          <p:cNvPr id="17" name="1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1857388"/>
            <a:ext cx="1714512" cy="1311601"/>
          </a:xfrm>
          <a:prstGeom prst="rect">
            <a:avLst/>
          </a:prstGeom>
        </p:spPr>
      </p:pic>
      <p:pic>
        <p:nvPicPr>
          <p:cNvPr id="18" name="1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1857388"/>
            <a:ext cx="1571636" cy="1311601"/>
          </a:xfrm>
          <a:prstGeom prst="rect">
            <a:avLst/>
          </a:prstGeom>
        </p:spPr>
      </p:pic>
      <p:pic>
        <p:nvPicPr>
          <p:cNvPr id="19" name="1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1857388"/>
            <a:ext cx="1714512" cy="1311601"/>
          </a:xfrm>
          <a:prstGeom prst="rect">
            <a:avLst/>
          </a:prstGeom>
        </p:spPr>
      </p:pic>
      <p:pic>
        <p:nvPicPr>
          <p:cNvPr id="20" name="1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1857388"/>
            <a:ext cx="1571636" cy="1311601"/>
          </a:xfrm>
          <a:prstGeom prst="rect">
            <a:avLst/>
          </a:prstGeom>
        </p:spPr>
      </p:pic>
      <p:pic>
        <p:nvPicPr>
          <p:cNvPr id="21" name="2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2786064"/>
            <a:ext cx="1714512" cy="1311601"/>
          </a:xfrm>
          <a:prstGeom prst="rect">
            <a:avLst/>
          </a:prstGeom>
        </p:spPr>
      </p:pic>
      <p:pic>
        <p:nvPicPr>
          <p:cNvPr id="22" name="2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2786064"/>
            <a:ext cx="1571636" cy="1311601"/>
          </a:xfrm>
          <a:prstGeom prst="rect">
            <a:avLst/>
          </a:prstGeom>
        </p:spPr>
      </p:pic>
      <p:pic>
        <p:nvPicPr>
          <p:cNvPr id="23" name="22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2786064"/>
            <a:ext cx="1714512" cy="1311601"/>
          </a:xfrm>
          <a:prstGeom prst="rect">
            <a:avLst/>
          </a:prstGeom>
        </p:spPr>
      </p:pic>
      <p:pic>
        <p:nvPicPr>
          <p:cNvPr id="24" name="23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2786064"/>
            <a:ext cx="1571636" cy="1311601"/>
          </a:xfrm>
          <a:prstGeom prst="rect">
            <a:avLst/>
          </a:prstGeom>
        </p:spPr>
      </p:pic>
      <p:pic>
        <p:nvPicPr>
          <p:cNvPr id="25" name="24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2786064"/>
            <a:ext cx="1714512" cy="1311601"/>
          </a:xfrm>
          <a:prstGeom prst="rect">
            <a:avLst/>
          </a:prstGeom>
        </p:spPr>
      </p:pic>
      <p:pic>
        <p:nvPicPr>
          <p:cNvPr id="26" name="25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2786064"/>
            <a:ext cx="1571636" cy="1311601"/>
          </a:xfrm>
          <a:prstGeom prst="rect">
            <a:avLst/>
          </a:prstGeom>
        </p:spPr>
      </p:pic>
      <p:pic>
        <p:nvPicPr>
          <p:cNvPr id="27" name="26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4286248" y="3831899"/>
            <a:ext cx="1714512" cy="1311601"/>
          </a:xfrm>
          <a:prstGeom prst="rect">
            <a:avLst/>
          </a:prstGeom>
        </p:spPr>
      </p:pic>
      <p:pic>
        <p:nvPicPr>
          <p:cNvPr id="28" name="27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3214678" y="3831899"/>
            <a:ext cx="1571636" cy="1311601"/>
          </a:xfrm>
          <a:prstGeom prst="rect">
            <a:avLst/>
          </a:prstGeom>
        </p:spPr>
      </p:pic>
      <p:pic>
        <p:nvPicPr>
          <p:cNvPr id="29" name="28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785918" y="3831899"/>
            <a:ext cx="1714512" cy="1311601"/>
          </a:xfrm>
          <a:prstGeom prst="rect">
            <a:avLst/>
          </a:prstGeom>
        </p:spPr>
      </p:pic>
      <p:pic>
        <p:nvPicPr>
          <p:cNvPr id="30" name="29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714348" y="3831899"/>
            <a:ext cx="1571636" cy="1311601"/>
          </a:xfrm>
          <a:prstGeom prst="rect">
            <a:avLst/>
          </a:prstGeom>
        </p:spPr>
      </p:pic>
      <p:pic>
        <p:nvPicPr>
          <p:cNvPr id="31" name="30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6786578" y="3831899"/>
            <a:ext cx="1714512" cy="1311601"/>
          </a:xfrm>
          <a:prstGeom prst="rect">
            <a:avLst/>
          </a:prstGeom>
        </p:spPr>
      </p:pic>
      <p:pic>
        <p:nvPicPr>
          <p:cNvPr id="32" name="31 Imagen" descr="Imagen16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5715008" y="3831899"/>
            <a:ext cx="1571636" cy="1311601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3000"/>
                            </p:stCondLst>
                            <p:childTnLst>
                              <p:par>
                                <p:cTn id="3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4bd9d9d893d8374e2443edec58d7c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8610"/>
            <a:ext cx="1643074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6132">
            <a:off x="5098638" y="1721305"/>
            <a:ext cx="1643074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702831" y="2940853"/>
            <a:ext cx="1643074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285029">
            <a:off x="2242302" y="1805133"/>
            <a:ext cx="1643074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785800"/>
            <a:ext cx="1643074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2571750"/>
            <a:ext cx="1643074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571750"/>
            <a:ext cx="1643074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857238"/>
            <a:ext cx="1643074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57c6dbbc3efcdf9315a8b6d22369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7" y="-102189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3" y="-19153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6" y="1183695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2" y="1094346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9" y="2541017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5" y="245166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8" y="3826901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4" y="3737552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7000924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60000"/>
                <a:lumOff val="4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ric-pare-bullet-time-light-painting-jpg-kj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403382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2941464" y="867387"/>
            <a:ext cx="1380021" cy="18573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AA1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78aad292e5a4fd30ab54b35f9d6de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357304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c6499de33f4938b9e9344e8151d7a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6382936" y="157294"/>
            <a:ext cx="2564648" cy="1484333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4702239" y="1120829"/>
            <a:ext cx="2432473" cy="1484333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995090">
            <a:off x="-120535" y="3378599"/>
            <a:ext cx="2985961" cy="1484333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76614">
            <a:off x="2442987" y="2185616"/>
            <a:ext cx="2638006" cy="1484333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47058">
            <a:off x="175989" y="71625"/>
            <a:ext cx="2432473" cy="1484333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60119">
            <a:off x="2256865" y="958082"/>
            <a:ext cx="2432473" cy="1484333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6923628" y="3603130"/>
            <a:ext cx="2432473" cy="1484333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4987698" y="2667765"/>
            <a:ext cx="2432473" cy="148433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ating_harp_by_eric_pare-d80fb3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0a9ad49c5208c53573d5b8b7f93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1975-1920-jpg-2x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2983222" y="-76416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064029" y="-700397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3054659" y="-49787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135466" y="13982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2983223" y="664595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064030" y="728364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3054660" y="1378974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135467" y="1442743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3046732" y="1955153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206905" y="208568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666811">
            <a:off x="3054659" y="273629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135754" flipH="1">
            <a:off x="5135466" y="280006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286544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2651-2048-jpg-9gw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-20627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-18910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147953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148125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297976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298148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4622811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4624528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6160828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6162545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 flipH="1">
            <a:off x="7660994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H="1" flipV="1">
            <a:off x="7662711" y="2590660"/>
            <a:ext cx="1500198" cy="1462379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2911-2048-jpg-fs6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0"/>
            <a:ext cx="1714512" cy="1311601"/>
          </a:xfrm>
          <a:prstGeom prst="rect">
            <a:avLst/>
          </a:prstGeom>
        </p:spPr>
      </p:pic>
      <p:pic>
        <p:nvPicPr>
          <p:cNvPr id="4" name="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571636" cy="1311601"/>
          </a:xfrm>
          <a:prstGeom prst="rect">
            <a:avLst/>
          </a:prstGeom>
        </p:spPr>
      </p:pic>
      <p:pic>
        <p:nvPicPr>
          <p:cNvPr id="5" name="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0"/>
            <a:ext cx="1714512" cy="1311601"/>
          </a:xfrm>
          <a:prstGeom prst="rect">
            <a:avLst/>
          </a:prstGeom>
        </p:spPr>
      </p:pic>
      <p:pic>
        <p:nvPicPr>
          <p:cNvPr id="6" name="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0"/>
            <a:ext cx="1571636" cy="1311601"/>
          </a:xfrm>
          <a:prstGeom prst="rect">
            <a:avLst/>
          </a:prstGeom>
        </p:spPr>
      </p:pic>
      <p:pic>
        <p:nvPicPr>
          <p:cNvPr id="7" name="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0"/>
            <a:ext cx="1714512" cy="1311601"/>
          </a:xfrm>
          <a:prstGeom prst="rect">
            <a:avLst/>
          </a:prstGeom>
        </p:spPr>
      </p:pic>
      <p:pic>
        <p:nvPicPr>
          <p:cNvPr id="8" name="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0"/>
            <a:ext cx="1571636" cy="1311601"/>
          </a:xfrm>
          <a:prstGeom prst="rect">
            <a:avLst/>
          </a:prstGeom>
        </p:spPr>
      </p:pic>
      <p:pic>
        <p:nvPicPr>
          <p:cNvPr id="9" name="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928676"/>
            <a:ext cx="1714512" cy="1311601"/>
          </a:xfrm>
          <a:prstGeom prst="rect">
            <a:avLst/>
          </a:prstGeom>
        </p:spPr>
      </p:pic>
      <p:pic>
        <p:nvPicPr>
          <p:cNvPr id="10" name="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928676"/>
            <a:ext cx="1571636" cy="1311601"/>
          </a:xfrm>
          <a:prstGeom prst="rect">
            <a:avLst/>
          </a:prstGeom>
        </p:spPr>
      </p:pic>
      <p:pic>
        <p:nvPicPr>
          <p:cNvPr id="11" name="1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928676"/>
            <a:ext cx="1714512" cy="1311601"/>
          </a:xfrm>
          <a:prstGeom prst="rect">
            <a:avLst/>
          </a:prstGeom>
        </p:spPr>
      </p:pic>
      <p:pic>
        <p:nvPicPr>
          <p:cNvPr id="12" name="1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928676"/>
            <a:ext cx="1571636" cy="1311601"/>
          </a:xfrm>
          <a:prstGeom prst="rect">
            <a:avLst/>
          </a:prstGeom>
        </p:spPr>
      </p:pic>
      <p:pic>
        <p:nvPicPr>
          <p:cNvPr id="13" name="1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928676"/>
            <a:ext cx="1714512" cy="1311601"/>
          </a:xfrm>
          <a:prstGeom prst="rect">
            <a:avLst/>
          </a:prstGeom>
        </p:spPr>
      </p:pic>
      <p:pic>
        <p:nvPicPr>
          <p:cNvPr id="14" name="1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928676"/>
            <a:ext cx="1571636" cy="1311601"/>
          </a:xfrm>
          <a:prstGeom prst="rect">
            <a:avLst/>
          </a:prstGeom>
        </p:spPr>
      </p:pic>
      <p:pic>
        <p:nvPicPr>
          <p:cNvPr id="15" name="1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1857388"/>
            <a:ext cx="1714512" cy="1311601"/>
          </a:xfrm>
          <a:prstGeom prst="rect">
            <a:avLst/>
          </a:prstGeom>
        </p:spPr>
      </p:pic>
      <p:pic>
        <p:nvPicPr>
          <p:cNvPr id="16" name="1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857388"/>
            <a:ext cx="1571636" cy="1311601"/>
          </a:xfrm>
          <a:prstGeom prst="rect">
            <a:avLst/>
          </a:prstGeom>
        </p:spPr>
      </p:pic>
      <p:pic>
        <p:nvPicPr>
          <p:cNvPr id="17" name="1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857388"/>
            <a:ext cx="1714512" cy="1311601"/>
          </a:xfrm>
          <a:prstGeom prst="rect">
            <a:avLst/>
          </a:prstGeom>
        </p:spPr>
      </p:pic>
      <p:pic>
        <p:nvPicPr>
          <p:cNvPr id="18" name="1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1857388"/>
            <a:ext cx="1571636" cy="1311601"/>
          </a:xfrm>
          <a:prstGeom prst="rect">
            <a:avLst/>
          </a:prstGeom>
        </p:spPr>
      </p:pic>
      <p:pic>
        <p:nvPicPr>
          <p:cNvPr id="19" name="1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1857388"/>
            <a:ext cx="1714512" cy="1311601"/>
          </a:xfrm>
          <a:prstGeom prst="rect">
            <a:avLst/>
          </a:prstGeom>
        </p:spPr>
      </p:pic>
      <p:pic>
        <p:nvPicPr>
          <p:cNvPr id="20" name="1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1857388"/>
            <a:ext cx="1571636" cy="1311601"/>
          </a:xfrm>
          <a:prstGeom prst="rect">
            <a:avLst/>
          </a:prstGeom>
        </p:spPr>
      </p:pic>
      <p:pic>
        <p:nvPicPr>
          <p:cNvPr id="21" name="2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2786064"/>
            <a:ext cx="1714512" cy="1311601"/>
          </a:xfrm>
          <a:prstGeom prst="rect">
            <a:avLst/>
          </a:prstGeom>
        </p:spPr>
      </p:pic>
      <p:pic>
        <p:nvPicPr>
          <p:cNvPr id="22" name="2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786064"/>
            <a:ext cx="1571636" cy="1311601"/>
          </a:xfrm>
          <a:prstGeom prst="rect">
            <a:avLst/>
          </a:prstGeom>
        </p:spPr>
      </p:pic>
      <p:pic>
        <p:nvPicPr>
          <p:cNvPr id="23" name="2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786064"/>
            <a:ext cx="1714512" cy="1311601"/>
          </a:xfrm>
          <a:prstGeom prst="rect">
            <a:avLst/>
          </a:prstGeom>
        </p:spPr>
      </p:pic>
      <p:pic>
        <p:nvPicPr>
          <p:cNvPr id="24" name="2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2786064"/>
            <a:ext cx="1571636" cy="1311601"/>
          </a:xfrm>
          <a:prstGeom prst="rect">
            <a:avLst/>
          </a:prstGeom>
        </p:spPr>
      </p:pic>
      <p:pic>
        <p:nvPicPr>
          <p:cNvPr id="25" name="2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786064"/>
            <a:ext cx="1714512" cy="1311601"/>
          </a:xfrm>
          <a:prstGeom prst="rect">
            <a:avLst/>
          </a:prstGeom>
        </p:spPr>
      </p:pic>
      <p:pic>
        <p:nvPicPr>
          <p:cNvPr id="26" name="2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2786064"/>
            <a:ext cx="1571636" cy="1311601"/>
          </a:xfrm>
          <a:prstGeom prst="rect">
            <a:avLst/>
          </a:prstGeom>
        </p:spPr>
      </p:pic>
      <p:pic>
        <p:nvPicPr>
          <p:cNvPr id="27" name="2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3831899"/>
            <a:ext cx="1714512" cy="1311601"/>
          </a:xfrm>
          <a:prstGeom prst="rect">
            <a:avLst/>
          </a:prstGeom>
        </p:spPr>
      </p:pic>
      <p:pic>
        <p:nvPicPr>
          <p:cNvPr id="28" name="2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831899"/>
            <a:ext cx="1571636" cy="1311601"/>
          </a:xfrm>
          <a:prstGeom prst="rect">
            <a:avLst/>
          </a:prstGeom>
        </p:spPr>
      </p:pic>
      <p:pic>
        <p:nvPicPr>
          <p:cNvPr id="29" name="2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3831899"/>
            <a:ext cx="1714512" cy="1311601"/>
          </a:xfrm>
          <a:prstGeom prst="rect">
            <a:avLst/>
          </a:prstGeom>
        </p:spPr>
      </p:pic>
      <p:pic>
        <p:nvPicPr>
          <p:cNvPr id="30" name="2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3831899"/>
            <a:ext cx="1571636" cy="1311601"/>
          </a:xfrm>
          <a:prstGeom prst="rect">
            <a:avLst/>
          </a:prstGeom>
        </p:spPr>
      </p:pic>
      <p:pic>
        <p:nvPicPr>
          <p:cNvPr id="31" name="3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3831899"/>
            <a:ext cx="1714512" cy="1311601"/>
          </a:xfrm>
          <a:prstGeom prst="rect">
            <a:avLst/>
          </a:prstGeom>
        </p:spPr>
      </p:pic>
      <p:pic>
        <p:nvPicPr>
          <p:cNvPr id="32" name="3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3831899"/>
            <a:ext cx="1571636" cy="1311601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2000"/>
                            </p:stCondLst>
                            <p:childTnLst>
                              <p:par>
                                <p:cTn id="3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4840-1920-jpg-8fa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8610"/>
            <a:ext cx="1643074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6132">
            <a:off x="5098638" y="1721305"/>
            <a:ext cx="1643074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702831" y="2940853"/>
            <a:ext cx="1643074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285029">
            <a:off x="2242302" y="1805133"/>
            <a:ext cx="1643074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785800"/>
            <a:ext cx="1643074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2571750"/>
            <a:ext cx="1643074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571750"/>
            <a:ext cx="1643074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857238"/>
            <a:ext cx="1643074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enny-du-by-eric-pa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7" y="-102189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3" y="-19153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6" y="1183695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2" y="1094346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9" y="2541017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5" y="245166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2956765">
            <a:off x="3122628" y="3826901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7834587" flipH="1">
            <a:off x="4676254" y="3737552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742955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7936-1600-jpg-wz7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403382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2941464" y="867387"/>
            <a:ext cx="1380021" cy="18573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ght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500180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ght-painting-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6382936" y="157294"/>
            <a:ext cx="2564648" cy="1484333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82357">
            <a:off x="4702239" y="1120829"/>
            <a:ext cx="2432473" cy="1484333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995090">
            <a:off x="-120535" y="3378599"/>
            <a:ext cx="2985961" cy="1484333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876614">
            <a:off x="2442987" y="2185616"/>
            <a:ext cx="2638006" cy="1484333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47058">
            <a:off x="175989" y="71625"/>
            <a:ext cx="2432473" cy="1484333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60119">
            <a:off x="2256865" y="958082"/>
            <a:ext cx="2432473" cy="1484333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6923628" y="3603130"/>
            <a:ext cx="2432473" cy="1484333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338404">
            <a:off x="4987698" y="2667765"/>
            <a:ext cx="2432473" cy="148433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g1904-960-jpg-4f4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scha-bachmann-by-eric-par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285784" y="-285770"/>
            <a:ext cx="10072758" cy="6500858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AA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6068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2983222" y="-76416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064029" y="-700397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59" y="-49787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6" y="13982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2983223" y="664595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064030" y="728364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60" y="1378974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7" y="1442743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46732" y="1955153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206905" y="208568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6811">
            <a:off x="3054659" y="2736296"/>
            <a:ext cx="878005" cy="255659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stars-n-bubbles-psd-44470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135754" flipH="1">
            <a:off x="5135466" y="2800065"/>
            <a:ext cx="803193" cy="241437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0"/>
            <a:ext cx="10072758" cy="6643716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117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-20627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4" name="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-18910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147953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148125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2979769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2981486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4622811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4624528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6160828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6162545" y="2590660"/>
            <a:ext cx="1500198" cy="1462379"/>
          </a:xfrm>
          <a:prstGeom prst="rect">
            <a:avLst/>
          </a:prstGeom>
          <a:effectLst/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5400000" flipH="1">
            <a:off x="7660994" y="1092178"/>
            <a:ext cx="1500198" cy="1458943"/>
          </a:xfrm>
          <a:prstGeom prst="rect">
            <a:avLst/>
          </a:prstGeom>
          <a:effectLst/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 rot="16200000" flipH="1" flipV="1">
            <a:off x="7662711" y="2590660"/>
            <a:ext cx="1500198" cy="1462379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C2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7876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0"/>
            <a:ext cx="1714512" cy="1311601"/>
          </a:xfrm>
          <a:prstGeom prst="rect">
            <a:avLst/>
          </a:prstGeom>
        </p:spPr>
      </p:pic>
      <p:pic>
        <p:nvPicPr>
          <p:cNvPr id="4" name="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571636" cy="1311601"/>
          </a:xfrm>
          <a:prstGeom prst="rect">
            <a:avLst/>
          </a:prstGeom>
        </p:spPr>
      </p:pic>
      <p:pic>
        <p:nvPicPr>
          <p:cNvPr id="5" name="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0"/>
            <a:ext cx="1714512" cy="1311601"/>
          </a:xfrm>
          <a:prstGeom prst="rect">
            <a:avLst/>
          </a:prstGeom>
        </p:spPr>
      </p:pic>
      <p:pic>
        <p:nvPicPr>
          <p:cNvPr id="6" name="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0"/>
            <a:ext cx="1571636" cy="1311601"/>
          </a:xfrm>
          <a:prstGeom prst="rect">
            <a:avLst/>
          </a:prstGeom>
        </p:spPr>
      </p:pic>
      <p:pic>
        <p:nvPicPr>
          <p:cNvPr id="7" name="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0"/>
            <a:ext cx="1714512" cy="1311601"/>
          </a:xfrm>
          <a:prstGeom prst="rect">
            <a:avLst/>
          </a:prstGeom>
        </p:spPr>
      </p:pic>
      <p:pic>
        <p:nvPicPr>
          <p:cNvPr id="8" name="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0"/>
            <a:ext cx="1571636" cy="1311601"/>
          </a:xfrm>
          <a:prstGeom prst="rect">
            <a:avLst/>
          </a:prstGeom>
        </p:spPr>
      </p:pic>
      <p:pic>
        <p:nvPicPr>
          <p:cNvPr id="9" name="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928676"/>
            <a:ext cx="1714512" cy="1311601"/>
          </a:xfrm>
          <a:prstGeom prst="rect">
            <a:avLst/>
          </a:prstGeom>
        </p:spPr>
      </p:pic>
      <p:pic>
        <p:nvPicPr>
          <p:cNvPr id="10" name="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928676"/>
            <a:ext cx="1571636" cy="1311601"/>
          </a:xfrm>
          <a:prstGeom prst="rect">
            <a:avLst/>
          </a:prstGeom>
        </p:spPr>
      </p:pic>
      <p:pic>
        <p:nvPicPr>
          <p:cNvPr id="11" name="1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928676"/>
            <a:ext cx="1714512" cy="1311601"/>
          </a:xfrm>
          <a:prstGeom prst="rect">
            <a:avLst/>
          </a:prstGeom>
        </p:spPr>
      </p:pic>
      <p:pic>
        <p:nvPicPr>
          <p:cNvPr id="12" name="1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928676"/>
            <a:ext cx="1571636" cy="1311601"/>
          </a:xfrm>
          <a:prstGeom prst="rect">
            <a:avLst/>
          </a:prstGeom>
        </p:spPr>
      </p:pic>
      <p:pic>
        <p:nvPicPr>
          <p:cNvPr id="13" name="1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928676"/>
            <a:ext cx="1714512" cy="1311601"/>
          </a:xfrm>
          <a:prstGeom prst="rect">
            <a:avLst/>
          </a:prstGeom>
        </p:spPr>
      </p:pic>
      <p:pic>
        <p:nvPicPr>
          <p:cNvPr id="14" name="1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928676"/>
            <a:ext cx="1571636" cy="1311601"/>
          </a:xfrm>
          <a:prstGeom prst="rect">
            <a:avLst/>
          </a:prstGeom>
        </p:spPr>
      </p:pic>
      <p:pic>
        <p:nvPicPr>
          <p:cNvPr id="15" name="1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1857388"/>
            <a:ext cx="1714512" cy="1311601"/>
          </a:xfrm>
          <a:prstGeom prst="rect">
            <a:avLst/>
          </a:prstGeom>
        </p:spPr>
      </p:pic>
      <p:pic>
        <p:nvPicPr>
          <p:cNvPr id="16" name="1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857388"/>
            <a:ext cx="1571636" cy="1311601"/>
          </a:xfrm>
          <a:prstGeom prst="rect">
            <a:avLst/>
          </a:prstGeom>
        </p:spPr>
      </p:pic>
      <p:pic>
        <p:nvPicPr>
          <p:cNvPr id="17" name="1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857388"/>
            <a:ext cx="1714512" cy="1311601"/>
          </a:xfrm>
          <a:prstGeom prst="rect">
            <a:avLst/>
          </a:prstGeom>
        </p:spPr>
      </p:pic>
      <p:pic>
        <p:nvPicPr>
          <p:cNvPr id="18" name="1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1857388"/>
            <a:ext cx="1571636" cy="1311601"/>
          </a:xfrm>
          <a:prstGeom prst="rect">
            <a:avLst/>
          </a:prstGeom>
        </p:spPr>
      </p:pic>
      <p:pic>
        <p:nvPicPr>
          <p:cNvPr id="19" name="1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1857388"/>
            <a:ext cx="1714512" cy="1311601"/>
          </a:xfrm>
          <a:prstGeom prst="rect">
            <a:avLst/>
          </a:prstGeom>
        </p:spPr>
      </p:pic>
      <p:pic>
        <p:nvPicPr>
          <p:cNvPr id="20" name="1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1857388"/>
            <a:ext cx="1571636" cy="1311601"/>
          </a:xfrm>
          <a:prstGeom prst="rect">
            <a:avLst/>
          </a:prstGeom>
        </p:spPr>
      </p:pic>
      <p:pic>
        <p:nvPicPr>
          <p:cNvPr id="21" name="2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2786064"/>
            <a:ext cx="1714512" cy="1311601"/>
          </a:xfrm>
          <a:prstGeom prst="rect">
            <a:avLst/>
          </a:prstGeom>
        </p:spPr>
      </p:pic>
      <p:pic>
        <p:nvPicPr>
          <p:cNvPr id="22" name="2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786064"/>
            <a:ext cx="1571636" cy="1311601"/>
          </a:xfrm>
          <a:prstGeom prst="rect">
            <a:avLst/>
          </a:prstGeom>
        </p:spPr>
      </p:pic>
      <p:pic>
        <p:nvPicPr>
          <p:cNvPr id="23" name="22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786064"/>
            <a:ext cx="1714512" cy="1311601"/>
          </a:xfrm>
          <a:prstGeom prst="rect">
            <a:avLst/>
          </a:prstGeom>
        </p:spPr>
      </p:pic>
      <p:pic>
        <p:nvPicPr>
          <p:cNvPr id="24" name="23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2786064"/>
            <a:ext cx="1571636" cy="1311601"/>
          </a:xfrm>
          <a:prstGeom prst="rect">
            <a:avLst/>
          </a:prstGeom>
        </p:spPr>
      </p:pic>
      <p:pic>
        <p:nvPicPr>
          <p:cNvPr id="25" name="24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786064"/>
            <a:ext cx="1714512" cy="1311601"/>
          </a:xfrm>
          <a:prstGeom prst="rect">
            <a:avLst/>
          </a:prstGeom>
        </p:spPr>
      </p:pic>
      <p:pic>
        <p:nvPicPr>
          <p:cNvPr id="26" name="25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2786064"/>
            <a:ext cx="1571636" cy="1311601"/>
          </a:xfrm>
          <a:prstGeom prst="rect">
            <a:avLst/>
          </a:prstGeom>
        </p:spPr>
      </p:pic>
      <p:pic>
        <p:nvPicPr>
          <p:cNvPr id="27" name="26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3831899"/>
            <a:ext cx="1714512" cy="1311601"/>
          </a:xfrm>
          <a:prstGeom prst="rect">
            <a:avLst/>
          </a:prstGeom>
        </p:spPr>
      </p:pic>
      <p:pic>
        <p:nvPicPr>
          <p:cNvPr id="28" name="27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831899"/>
            <a:ext cx="1571636" cy="1311601"/>
          </a:xfrm>
          <a:prstGeom prst="rect">
            <a:avLst/>
          </a:prstGeom>
        </p:spPr>
      </p:pic>
      <p:pic>
        <p:nvPicPr>
          <p:cNvPr id="29" name="28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3831899"/>
            <a:ext cx="1714512" cy="1311601"/>
          </a:xfrm>
          <a:prstGeom prst="rect">
            <a:avLst/>
          </a:prstGeom>
        </p:spPr>
      </p:pic>
      <p:pic>
        <p:nvPicPr>
          <p:cNvPr id="30" name="29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3831899"/>
            <a:ext cx="1571636" cy="1311601"/>
          </a:xfrm>
          <a:prstGeom prst="rect">
            <a:avLst/>
          </a:prstGeom>
        </p:spPr>
      </p:pic>
      <p:pic>
        <p:nvPicPr>
          <p:cNvPr id="31" name="30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3831899"/>
            <a:ext cx="1714512" cy="1311601"/>
          </a:xfrm>
          <a:prstGeom prst="rect">
            <a:avLst/>
          </a:prstGeom>
        </p:spPr>
      </p:pic>
      <p:pic>
        <p:nvPicPr>
          <p:cNvPr id="32" name="31 Imagen" descr="Imagen1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715008" y="3831899"/>
            <a:ext cx="1571636" cy="1311601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2000"/>
                            </p:stCondLst>
                            <p:childTnLst>
                              <p:par>
                                <p:cTn id="3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8370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28610"/>
            <a:ext cx="1643074" cy="1905000"/>
          </a:xfrm>
          <a:prstGeom prst="rect">
            <a:avLst/>
          </a:prstGeom>
        </p:spPr>
      </p:pic>
      <p:pic>
        <p:nvPicPr>
          <p:cNvPr id="4" name="3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56132">
            <a:off x="5098638" y="1721305"/>
            <a:ext cx="1643074" cy="1905000"/>
          </a:xfrm>
          <a:prstGeom prst="rect">
            <a:avLst/>
          </a:prstGeom>
        </p:spPr>
      </p:pic>
      <p:pic>
        <p:nvPicPr>
          <p:cNvPr id="5" name="4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702831" y="2940853"/>
            <a:ext cx="1643074" cy="1905000"/>
          </a:xfrm>
          <a:prstGeom prst="rect">
            <a:avLst/>
          </a:prstGeom>
        </p:spPr>
      </p:pic>
      <p:pic>
        <p:nvPicPr>
          <p:cNvPr id="6" name="5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285029">
            <a:off x="2242302" y="1805133"/>
            <a:ext cx="1643074" cy="1905000"/>
          </a:xfrm>
          <a:prstGeom prst="rect">
            <a:avLst/>
          </a:prstGeom>
        </p:spPr>
      </p:pic>
      <p:pic>
        <p:nvPicPr>
          <p:cNvPr id="7" name="6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785800"/>
            <a:ext cx="1643074" cy="1905000"/>
          </a:xfrm>
          <a:prstGeom prst="rect">
            <a:avLst/>
          </a:prstGeom>
        </p:spPr>
      </p:pic>
      <p:pic>
        <p:nvPicPr>
          <p:cNvPr id="8" name="7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2571750"/>
            <a:ext cx="1643074" cy="1905000"/>
          </a:xfrm>
          <a:prstGeom prst="rect">
            <a:avLst/>
          </a:prstGeom>
        </p:spPr>
      </p:pic>
      <p:pic>
        <p:nvPicPr>
          <p:cNvPr id="9" name="8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571750"/>
            <a:ext cx="1643074" cy="1905000"/>
          </a:xfrm>
          <a:prstGeom prst="rect">
            <a:avLst/>
          </a:prstGeom>
        </p:spPr>
      </p:pic>
      <p:pic>
        <p:nvPicPr>
          <p:cNvPr id="10" name="9 Imagen" descr="9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857238"/>
            <a:ext cx="1643074" cy="19050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AA1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69360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956765">
            <a:off x="3122627" y="-102189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34587" flipH="1">
            <a:off x="4676253" y="-19153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956765">
            <a:off x="3122626" y="1183695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34587" flipH="1">
            <a:off x="4676252" y="1094346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956765">
            <a:off x="3122629" y="2541017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34587" flipH="1">
            <a:off x="4676255" y="2451668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956765">
            <a:off x="3122628" y="3826901"/>
            <a:ext cx="1359694" cy="151307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rillante-pastel-acrílico-espiral-del-spusp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34587" flipH="1">
            <a:off x="4676254" y="3737552"/>
            <a:ext cx="1281856" cy="142875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707236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24400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94380" y="571486"/>
            <a:ext cx="1380021" cy="185738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28063">
            <a:off x="4992026" y="1633054"/>
            <a:ext cx="1380021" cy="185738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1024319">
            <a:off x="3702393" y="2829080"/>
            <a:ext cx="1380021" cy="185738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7249633">
            <a:off x="2403382" y="1651629"/>
            <a:ext cx="1380021" cy="185738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09476">
            <a:off x="4673705" y="703436"/>
            <a:ext cx="1380021" cy="185738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68675">
            <a:off x="4724163" y="2440145"/>
            <a:ext cx="1380021" cy="185738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074154">
            <a:off x="2967015" y="2386479"/>
            <a:ext cx="1380021" cy="185738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124027">
            <a:off x="2941464" y="867387"/>
            <a:ext cx="1380021" cy="18573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AA1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06468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71486"/>
            <a:ext cx="2143125" cy="1905000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500312"/>
            <a:ext cx="2143125" cy="1905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857356" y="1500180"/>
            <a:ext cx="2143125" cy="1905000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571618"/>
            <a:ext cx="2143125" cy="1905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ght-painting-eric-pare-fotolia-montreal-audrey-genest-original-solar-wind-1920-jpg-odk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152525" cy="2643188"/>
          </a:xfrm>
          <a:prstGeom prst="rect">
            <a:avLst/>
          </a:prstGeom>
        </p:spPr>
      </p:pic>
      <p:pic>
        <p:nvPicPr>
          <p:cNvPr id="4" name="3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236097">
            <a:off x="5200418" y="1174371"/>
            <a:ext cx="1152525" cy="2643188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578813">
            <a:off x="5141625" y="272126"/>
            <a:ext cx="1152525" cy="2643188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75915" y="2443249"/>
            <a:ext cx="1152525" cy="2643188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142295">
            <a:off x="4973949" y="1884146"/>
            <a:ext cx="1152525" cy="2643188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23913">
            <a:off x="2745565" y="1254915"/>
            <a:ext cx="1152525" cy="2643188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07901">
            <a:off x="3164908" y="1968119"/>
            <a:ext cx="1152525" cy="2643188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8580">
            <a:off x="3074000" y="463145"/>
            <a:ext cx="1152525" cy="264318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c360-2012-11-22-23-58-12-960_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0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214428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14428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893203"/>
            <a:ext cx="3000396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893203"/>
            <a:ext cx="3071834" cy="225029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042259">
            <a:off x="5715008" y="2857502"/>
            <a:ext cx="2400300" cy="155257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-285784" y="-285770"/>
            <a:ext cx="10072758" cy="6000792"/>
          </a:xfrm>
          <a:prstGeom prst="rect">
            <a:avLst/>
          </a:prstGeom>
          <a:gradFill flip="none" rotWithShape="1">
            <a:gsLst>
              <a:gs pos="0">
                <a:srgbClr val="4C2600"/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Office PowerPoint</Application>
  <PresentationFormat>Presentación en pantalla (16:9)</PresentationFormat>
  <Paragraphs>7</Paragraphs>
  <Slides>60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70</cp:revision>
  <dcterms:created xsi:type="dcterms:W3CDTF">2015-12-23T14:14:59Z</dcterms:created>
  <dcterms:modified xsi:type="dcterms:W3CDTF">2015-12-25T21:30:24Z</dcterms:modified>
</cp:coreProperties>
</file>