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1"/>
  </p:notesMasterIdLst>
  <p:sldIdLst>
    <p:sldId id="289" r:id="rId3"/>
    <p:sldId id="277" r:id="rId4"/>
    <p:sldId id="256" r:id="rId5"/>
    <p:sldId id="282" r:id="rId6"/>
    <p:sldId id="278" r:id="rId7"/>
    <p:sldId id="301" r:id="rId8"/>
    <p:sldId id="257" r:id="rId9"/>
    <p:sldId id="280" r:id="rId10"/>
    <p:sldId id="275" r:id="rId11"/>
    <p:sldId id="281" r:id="rId12"/>
    <p:sldId id="274" r:id="rId13"/>
    <p:sldId id="273" r:id="rId14"/>
    <p:sldId id="261" r:id="rId15"/>
    <p:sldId id="276" r:id="rId16"/>
    <p:sldId id="272" r:id="rId17"/>
    <p:sldId id="271" r:id="rId18"/>
    <p:sldId id="270" r:id="rId19"/>
    <p:sldId id="269" r:id="rId20"/>
    <p:sldId id="268" r:id="rId21"/>
    <p:sldId id="265" r:id="rId22"/>
    <p:sldId id="266" r:id="rId23"/>
    <p:sldId id="262" r:id="rId24"/>
    <p:sldId id="267" r:id="rId25"/>
    <p:sldId id="283" r:id="rId26"/>
    <p:sldId id="264" r:id="rId27"/>
    <p:sldId id="263" r:id="rId28"/>
    <p:sldId id="310" r:id="rId29"/>
    <p:sldId id="308" r:id="rId30"/>
    <p:sldId id="307" r:id="rId31"/>
    <p:sldId id="306" r:id="rId32"/>
    <p:sldId id="305" r:id="rId33"/>
    <p:sldId id="303" r:id="rId34"/>
    <p:sldId id="304" r:id="rId35"/>
    <p:sldId id="302" r:id="rId36"/>
    <p:sldId id="300" r:id="rId37"/>
    <p:sldId id="290" r:id="rId38"/>
    <p:sldId id="298" r:id="rId39"/>
    <p:sldId id="297" r:id="rId40"/>
    <p:sldId id="296" r:id="rId41"/>
    <p:sldId id="295" r:id="rId42"/>
    <p:sldId id="292" r:id="rId43"/>
    <p:sldId id="294" r:id="rId44"/>
    <p:sldId id="293" r:id="rId45"/>
    <p:sldId id="291" r:id="rId46"/>
    <p:sldId id="313" r:id="rId47"/>
    <p:sldId id="288" r:id="rId48"/>
    <p:sldId id="286" r:id="rId49"/>
    <p:sldId id="285" r:id="rId50"/>
    <p:sldId id="259" r:id="rId51"/>
    <p:sldId id="284" r:id="rId52"/>
    <p:sldId id="320" r:id="rId53"/>
    <p:sldId id="319" r:id="rId54"/>
    <p:sldId id="314" r:id="rId55"/>
    <p:sldId id="318" r:id="rId56"/>
    <p:sldId id="316" r:id="rId57"/>
    <p:sldId id="321" r:id="rId58"/>
    <p:sldId id="299" r:id="rId59"/>
    <p:sldId id="32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tzIssCJvxbXpmZF/xGgRA" hashData="h1bir+qOSaAPrdqYoM+1CyCq6E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00297A"/>
    <a:srgbClr val="604000"/>
    <a:srgbClr val="007A37"/>
    <a:srgbClr val="FF5050"/>
    <a:srgbClr val="FF0066"/>
    <a:srgbClr val="CC9900"/>
    <a:srgbClr val="FF3399"/>
    <a:srgbClr val="FF21FF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83" autoAdjust="0"/>
    <p:restoredTop sz="94660"/>
  </p:normalViewPr>
  <p:slideViewPr>
    <p:cSldViewPr>
      <p:cViewPr>
        <p:scale>
          <a:sx n="100" d="100"/>
          <a:sy n="100" d="100"/>
        </p:scale>
        <p:origin x="420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27D63E-CACB-48B9-BB21-A3895EAFF187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42871E-4DCB-410F-BAFC-570582ED80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2871E-4DCB-410F-BAFC-570582ED80F9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2871E-4DCB-410F-BAFC-570582ED80F9}" type="slidenum">
              <a:rPr lang="es-ES" smtClean="0"/>
              <a:pPr/>
              <a:t>57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379CF-C39C-43ED-B9BE-DFD1C5926284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32295-56B3-4815-909A-7621C6E6D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4.png"/><Relationship Id="rId18" Type="http://schemas.openxmlformats.org/officeDocument/2006/relationships/image" Target="../media/image7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9.png"/><Relationship Id="rId9" Type="http://schemas.openxmlformats.org/officeDocument/2006/relationships/image" Target="../media/image7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613_kobieta-bizuteria-czerwony-kapelusz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68511">
            <a:off x="1831442" y="-28875"/>
            <a:ext cx="5308315" cy="5208605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57320">
            <a:off x="1985235" y="397940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38588">
            <a:off x="2178964" y="790037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27906">
            <a:off x="2291157" y="1220476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61781">
            <a:off x="2478623" y="1666521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97540">
            <a:off x="2713133" y="2161939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8245">
            <a:off x="2906740" y="2658816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60896">
            <a:off x="3037274" y="3037178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14863">
            <a:off x="3162944" y="3423343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30542">
            <a:off x="3314166" y="3712538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0418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642918"/>
            <a:ext cx="2667000" cy="657226"/>
          </a:xfrm>
          <a:prstGeom prst="rect">
            <a:avLst/>
          </a:prstGeom>
          <a:noFill/>
        </p:spPr>
      </p:pic>
      <p:pic>
        <p:nvPicPr>
          <p:cNvPr id="60420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1500174"/>
            <a:ext cx="952500" cy="638175"/>
          </a:xfrm>
          <a:prstGeom prst="rect">
            <a:avLst/>
          </a:prstGeom>
          <a:noFill/>
        </p:spPr>
      </p:pic>
      <p:pic>
        <p:nvPicPr>
          <p:cNvPr id="60422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2132" y="2357430"/>
            <a:ext cx="1981200" cy="666751"/>
          </a:xfrm>
          <a:prstGeom prst="rect">
            <a:avLst/>
          </a:prstGeom>
          <a:noFill/>
        </p:spPr>
      </p:pic>
      <p:pic>
        <p:nvPicPr>
          <p:cNvPr id="60424" name="Picture 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14810" y="3071810"/>
            <a:ext cx="4562475" cy="800100"/>
          </a:xfrm>
          <a:prstGeom prst="rect">
            <a:avLst/>
          </a:prstGeom>
          <a:noFill/>
        </p:spPr>
      </p:pic>
      <p:pic>
        <p:nvPicPr>
          <p:cNvPr id="60426" name="Picture 10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143504" y="4214818"/>
            <a:ext cx="1724025" cy="647700"/>
          </a:xfrm>
          <a:prstGeom prst="rect">
            <a:avLst/>
          </a:prstGeom>
          <a:noFill/>
        </p:spPr>
      </p:pic>
      <p:pic>
        <p:nvPicPr>
          <p:cNvPr id="60428" name="Picture 12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43768" y="4214818"/>
            <a:ext cx="438150" cy="609600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3571868" y="5429264"/>
            <a:ext cx="16417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musical: </a:t>
            </a:r>
            <a:r>
              <a:rPr lang="es-ES_tradnl" sz="12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Stranger</a:t>
            </a:r>
            <a:endParaRPr lang="es-ES_tradnl" sz="1200" b="1" dirty="0" smtClean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2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 Chris </a:t>
            </a:r>
            <a:r>
              <a:rPr lang="es-ES_tradnl" sz="12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Malinchak</a:t>
            </a:r>
            <a:endParaRPr lang="es-ES" sz="12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4286248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2357422" y="6000768"/>
            <a:ext cx="4234061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</a:t>
            </a:r>
            <a:r>
              <a:rPr lang="es-ES_tradnl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5" name="24 Imagen" descr="204613_kobieta-bizuteria-czerwony-kapelusz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35000">
    <p:sndAc>
      <p:stSnd loop="1">
        <p:snd r:embed="rId2" name="Chris Malinchak - Stranger (Feat. Mikky Ekko) (Official Audi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7000"/>
                            </p:stCondLst>
                            <p:childTnLst>
                              <p:par>
                                <p:cTn id="1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2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1000"/>
                            </p:stCondLst>
                            <p:childTnLst>
                              <p:par>
                                <p:cTn id="1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20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20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5000"/>
                            </p:stCondLst>
                            <p:childTnLst>
                              <p:par>
                                <p:cTn id="2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2000"/>
                                        <p:tgtEl>
                                          <p:spTgt spid="6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7000"/>
                            </p:stCondLst>
                            <p:childTnLst>
                              <p:par>
                                <p:cTn id="2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29000"/>
                            </p:stCondLst>
                            <p:childTnLst>
                              <p:par>
                                <p:cTn id="2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22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d94af6f8b4aec6517268f4d90c8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000100" y="0"/>
            <a:ext cx="6929486" cy="6858000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85852" y="214290"/>
            <a:ext cx="6357982" cy="6357982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428604"/>
            <a:ext cx="5857916" cy="5857916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642918"/>
            <a:ext cx="5143536" cy="5429288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928670"/>
            <a:ext cx="4581556" cy="4857784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1214422"/>
            <a:ext cx="4000528" cy="4286280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857488" y="1714488"/>
            <a:ext cx="3286148" cy="3429024"/>
          </a:xfrm>
          <a:prstGeom prst="donut">
            <a:avLst>
              <a:gd name="adj" fmla="val 228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714412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ee51ae0915ef8b83dd017464365ee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ea7ca13cfc46fafaa308c7ca083af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6" name="5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5200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071602" y="0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c044158878de1de593bfbde90a78b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29239">
            <a:off x="1796618" y="1172292"/>
            <a:ext cx="5637578" cy="5601464"/>
          </a:xfrm>
          <a:prstGeom prst="teardrop">
            <a:avLst/>
          </a:prstGeom>
          <a:gradFill flip="none" rotWithShape="1">
            <a:gsLst>
              <a:gs pos="85000">
                <a:schemeClr val="bg1">
                  <a:alpha val="61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18245">
            <a:off x="1918220" y="1397196"/>
            <a:ext cx="5375380" cy="5387750"/>
          </a:xfrm>
          <a:prstGeom prst="teardrop">
            <a:avLst/>
          </a:prstGeom>
          <a:gradFill flip="none" rotWithShape="1">
            <a:gsLst>
              <a:gs pos="85000">
                <a:schemeClr val="bg1">
                  <a:alpha val="61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18245">
            <a:off x="1995584" y="1658041"/>
            <a:ext cx="5222991" cy="5184993"/>
          </a:xfrm>
          <a:prstGeom prst="teardrop">
            <a:avLst/>
          </a:prstGeom>
          <a:gradFill flip="none" rotWithShape="1">
            <a:gsLst>
              <a:gs pos="85000">
                <a:schemeClr val="bg1">
                  <a:alpha val="61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18245">
            <a:off x="2179187" y="1936610"/>
            <a:ext cx="4889512" cy="4913605"/>
          </a:xfrm>
          <a:prstGeom prst="teardrop">
            <a:avLst/>
          </a:prstGeom>
          <a:gradFill flip="none" rotWithShape="1">
            <a:gsLst>
              <a:gs pos="85000">
                <a:schemeClr val="bg1">
                  <a:alpha val="61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66118">
            <a:off x="2378457" y="2186664"/>
            <a:ext cx="4519091" cy="4761304"/>
          </a:xfrm>
          <a:prstGeom prst="teardrop">
            <a:avLst/>
          </a:prstGeom>
          <a:gradFill flip="none" rotWithShape="1">
            <a:gsLst>
              <a:gs pos="85000">
                <a:schemeClr val="bg1">
                  <a:alpha val="61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66118">
            <a:off x="2492407" y="2495109"/>
            <a:ext cx="4251184" cy="4439551"/>
          </a:xfrm>
          <a:prstGeom prst="teardrop">
            <a:avLst/>
          </a:prstGeom>
          <a:gradFill flip="none" rotWithShape="1">
            <a:gsLst>
              <a:gs pos="85000">
                <a:schemeClr val="bg1">
                  <a:alpha val="61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66118">
            <a:off x="2614226" y="2883808"/>
            <a:ext cx="3962859" cy="4019341"/>
          </a:xfrm>
          <a:prstGeom prst="teardrop">
            <a:avLst/>
          </a:prstGeom>
          <a:gradFill flip="none" rotWithShape="1">
            <a:gsLst>
              <a:gs pos="85000">
                <a:schemeClr val="bg1">
                  <a:alpha val="61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66118">
            <a:off x="2714795" y="3203989"/>
            <a:ext cx="3715538" cy="3677278"/>
          </a:xfrm>
          <a:prstGeom prst="teardrop">
            <a:avLst/>
          </a:prstGeom>
          <a:gradFill flip="none" rotWithShape="1">
            <a:gsLst>
              <a:gs pos="85000">
                <a:schemeClr val="bg1">
                  <a:alpha val="61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78e9314b1c0aba8eb10a850aafb8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8" name="37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d12bcf13dffeca880cae40128b9bc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aa63b693fc21f2dc428ca2de780c1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14348" y="357166"/>
            <a:ext cx="7643866" cy="6072230"/>
          </a:xfrm>
          <a:prstGeom prst="frame">
            <a:avLst>
              <a:gd name="adj1" fmla="val 4191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d5572116177677a1beefde9cdc6772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68511">
            <a:off x="1920880" y="114001"/>
            <a:ext cx="5308315" cy="5208605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8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57320">
            <a:off x="2074673" y="540816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8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38588">
            <a:off x="2268402" y="932913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8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27906">
            <a:off x="2380595" y="1363352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8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61781">
            <a:off x="2568061" y="1809397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8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97540">
            <a:off x="2802571" y="2304815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8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8245">
            <a:off x="2996178" y="2801692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8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60896">
            <a:off x="3126712" y="3180054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8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14863">
            <a:off x="3252382" y="3566219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8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30542">
            <a:off x="3403604" y="3855414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8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5c7fa29061bf1906e5120ed2728b6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00016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da5a077d8b33bee9f628daab4b63c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7092235">
            <a:off x="3978211" y="384942"/>
            <a:ext cx="2141970" cy="1749275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9092355">
            <a:off x="4882328" y="705546"/>
            <a:ext cx="2141970" cy="1749275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9553788">
            <a:off x="5549846" y="1385074"/>
            <a:ext cx="2141970" cy="1749275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20133817">
            <a:off x="5851510" y="2198075"/>
            <a:ext cx="2141970" cy="1749275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154642">
            <a:off x="5922950" y="3126770"/>
            <a:ext cx="2141970" cy="1749275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2388726">
            <a:off x="5526637" y="3908139"/>
            <a:ext cx="2141970" cy="1749275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4298010">
            <a:off x="4954252" y="4489351"/>
            <a:ext cx="2141970" cy="1749275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4609797">
            <a:off x="3953660" y="4955606"/>
            <a:ext cx="2141970" cy="1749275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6397406">
            <a:off x="2972939" y="5055221"/>
            <a:ext cx="2141970" cy="1749275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6608557">
            <a:off x="2115683" y="4555155"/>
            <a:ext cx="2141970" cy="1749275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8208923">
            <a:off x="1308525" y="3996499"/>
            <a:ext cx="2141970" cy="1749275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1430281">
            <a:off x="1141549" y="3038119"/>
            <a:ext cx="2141970" cy="1749275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3427187">
            <a:off x="1093135" y="2140950"/>
            <a:ext cx="2141970" cy="1749275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4733335">
            <a:off x="1454228" y="1176662"/>
            <a:ext cx="2141970" cy="1749275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6661828">
            <a:off x="2296578" y="518182"/>
            <a:ext cx="2141970" cy="1749275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6743938">
            <a:off x="3104656" y="320782"/>
            <a:ext cx="2141970" cy="1749275"/>
          </a:xfrm>
          <a:prstGeom prst="rect">
            <a:avLst/>
          </a:prstGeom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30971" flipV="1">
            <a:off x="3351083" y="2240782"/>
            <a:ext cx="1363012" cy="1148825"/>
          </a:xfrm>
          <a:prstGeom prst="rect">
            <a:avLst/>
          </a:prstGeom>
        </p:spPr>
      </p:pic>
      <p:pic>
        <p:nvPicPr>
          <p:cNvPr id="22" name="2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 flipV="1">
            <a:off x="3964779" y="2107357"/>
            <a:ext cx="1363012" cy="1148825"/>
          </a:xfrm>
          <a:prstGeom prst="rect">
            <a:avLst/>
          </a:prstGeom>
        </p:spPr>
      </p:pic>
      <p:pic>
        <p:nvPicPr>
          <p:cNvPr id="23" name="2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22073" flipV="1">
            <a:off x="4507245" y="2299482"/>
            <a:ext cx="1363012" cy="1148825"/>
          </a:xfrm>
          <a:prstGeom prst="rect">
            <a:avLst/>
          </a:prstGeom>
        </p:spPr>
      </p:pic>
      <p:pic>
        <p:nvPicPr>
          <p:cNvPr id="24" name="2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45749" flipV="1">
            <a:off x="4941123" y="2673694"/>
            <a:ext cx="1363012" cy="1148825"/>
          </a:xfrm>
          <a:prstGeom prst="rect">
            <a:avLst/>
          </a:prstGeom>
        </p:spPr>
      </p:pic>
      <p:pic>
        <p:nvPicPr>
          <p:cNvPr id="25" name="2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34239" flipV="1">
            <a:off x="4880123" y="3187083"/>
            <a:ext cx="1363012" cy="1148825"/>
          </a:xfrm>
          <a:prstGeom prst="rect">
            <a:avLst/>
          </a:prstGeom>
        </p:spPr>
      </p:pic>
      <p:pic>
        <p:nvPicPr>
          <p:cNvPr id="26" name="2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42124" flipV="1">
            <a:off x="4702129" y="3561751"/>
            <a:ext cx="1363012" cy="1148825"/>
          </a:xfrm>
          <a:prstGeom prst="rect">
            <a:avLst/>
          </a:prstGeom>
        </p:spPr>
      </p:pic>
      <p:pic>
        <p:nvPicPr>
          <p:cNvPr id="27" name="2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33697" flipV="1">
            <a:off x="4052389" y="3712702"/>
            <a:ext cx="1363012" cy="1148825"/>
          </a:xfrm>
          <a:prstGeom prst="rect">
            <a:avLst/>
          </a:prstGeom>
        </p:spPr>
      </p:pic>
      <p:pic>
        <p:nvPicPr>
          <p:cNvPr id="28" name="2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661762" flipV="1">
            <a:off x="3443453" y="3720715"/>
            <a:ext cx="1363012" cy="1148825"/>
          </a:xfrm>
          <a:prstGeom prst="rect">
            <a:avLst/>
          </a:prstGeom>
        </p:spPr>
      </p:pic>
      <p:pic>
        <p:nvPicPr>
          <p:cNvPr id="29" name="2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612212" flipV="1">
            <a:off x="3154569" y="3411575"/>
            <a:ext cx="1363012" cy="1148825"/>
          </a:xfrm>
          <a:prstGeom prst="rect">
            <a:avLst/>
          </a:prstGeom>
        </p:spPr>
      </p:pic>
      <p:pic>
        <p:nvPicPr>
          <p:cNvPr id="30" name="2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614008" flipV="1">
            <a:off x="3044593" y="2787046"/>
            <a:ext cx="1363012" cy="1148825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1071602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bf07a6c567c70fce0e88a012cd119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000364" y="0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 w="9525">
            <a:solidFill>
              <a:schemeClr val="accent4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16200000">
            <a:off x="4571988" y="12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 w="9525">
            <a:solidFill>
              <a:schemeClr val="accent4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>
            <a:off x="3000364" y="1214422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 w="9525">
            <a:solidFill>
              <a:schemeClr val="accent4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6200000">
            <a:off x="4571988" y="1214434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 w="9525">
            <a:solidFill>
              <a:schemeClr val="accent4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>
            <a:off x="3000364" y="2571768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 w="9525">
            <a:solidFill>
              <a:schemeClr val="accent4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200000">
            <a:off x="4571988" y="2571780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 w="9525">
            <a:solidFill>
              <a:schemeClr val="accent4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>
            <a:off x="3000364" y="3857628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 w="9525">
            <a:solidFill>
              <a:schemeClr val="accent4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6200000">
            <a:off x="4571988" y="3857640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 w="9525">
            <a:solidFill>
              <a:schemeClr val="accent4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>
            <a:off x="3000364" y="5357826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 w="9525">
            <a:solidFill>
              <a:schemeClr val="accent4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6200000">
            <a:off x="4643426" y="5357814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 w="9525">
            <a:solidFill>
              <a:schemeClr val="accent4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-785850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7c6b8da6d1908d90067180eda0148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e78124952b87b2fd542c660000c52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642974" y="-357214"/>
            <a:ext cx="10572824" cy="8215370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a0fe075811344179e64a5e6367af8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68511">
            <a:off x="1902880" y="-100313"/>
            <a:ext cx="5308315" cy="5208605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57320">
            <a:off x="2056673" y="326502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38588">
            <a:off x="2250402" y="718599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27906">
            <a:off x="2362595" y="1149038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61781">
            <a:off x="2550061" y="1595083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97540">
            <a:off x="2784571" y="2090501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8245">
            <a:off x="2978178" y="2587378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60896">
            <a:off x="3108712" y="2965740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14863">
            <a:off x="3234382" y="3351905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30542">
            <a:off x="3385604" y="3641100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dfaab5de6ce34909d9aa8b21c0fcf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90000">
                <a:srgbClr val="FF3399"/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90000">
                <a:srgbClr val="FF3399"/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90000">
                <a:srgbClr val="FF3399"/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90000">
                <a:srgbClr val="FF3399"/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90000">
                <a:srgbClr val="FF3399"/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90000">
                <a:srgbClr val="FF3399"/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b28b717956bc08145638d0aab59b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acad1bc0fa0281908407f90d2912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142976" y="0"/>
            <a:ext cx="6929486" cy="6858000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428728" y="214290"/>
            <a:ext cx="6357982" cy="6357982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14480" y="428604"/>
            <a:ext cx="5857916" cy="5857916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71670" y="642918"/>
            <a:ext cx="5143536" cy="5429288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357422" y="928670"/>
            <a:ext cx="4581556" cy="4857784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14422"/>
            <a:ext cx="4000528" cy="4286280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000364" y="1714488"/>
            <a:ext cx="3286148" cy="3429024"/>
          </a:xfrm>
          <a:prstGeom prst="donut">
            <a:avLst>
              <a:gd name="adj" fmla="val 228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6dee5534723118abb4e4da6860eb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0">
                <a:srgbClr val="F4A70C">
                  <a:shade val="30000"/>
                  <a:satMod val="115000"/>
                </a:srgbClr>
              </a:gs>
              <a:gs pos="50000">
                <a:srgbClr val="F4A70C">
                  <a:shade val="67500"/>
                  <a:satMod val="115000"/>
                </a:srgbClr>
              </a:gs>
              <a:gs pos="100000">
                <a:srgbClr val="F4A70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F4A70C">
                  <a:shade val="30000"/>
                  <a:satMod val="115000"/>
                </a:srgbClr>
              </a:gs>
              <a:gs pos="50000">
                <a:srgbClr val="F4A70C">
                  <a:shade val="67500"/>
                  <a:satMod val="115000"/>
                </a:srgbClr>
              </a:gs>
              <a:gs pos="100000">
                <a:srgbClr val="F4A70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0">
                <a:srgbClr val="F4A70C">
                  <a:shade val="30000"/>
                  <a:satMod val="115000"/>
                </a:srgbClr>
              </a:gs>
              <a:gs pos="50000">
                <a:srgbClr val="F4A70C">
                  <a:shade val="67500"/>
                  <a:satMod val="115000"/>
                </a:srgbClr>
              </a:gs>
              <a:gs pos="100000">
                <a:srgbClr val="F4A70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F4A70C">
                  <a:shade val="30000"/>
                  <a:satMod val="115000"/>
                </a:srgbClr>
              </a:gs>
              <a:gs pos="50000">
                <a:srgbClr val="F4A70C">
                  <a:shade val="67500"/>
                  <a:satMod val="115000"/>
                </a:srgbClr>
              </a:gs>
              <a:gs pos="100000">
                <a:srgbClr val="F4A70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F4A70C">
                  <a:shade val="30000"/>
                  <a:satMod val="115000"/>
                </a:srgbClr>
              </a:gs>
              <a:gs pos="50000">
                <a:srgbClr val="F4A70C">
                  <a:shade val="67500"/>
                  <a:satMod val="115000"/>
                </a:srgbClr>
              </a:gs>
              <a:gs pos="100000">
                <a:srgbClr val="F4A70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F4A70C">
                  <a:shade val="30000"/>
                  <a:satMod val="115000"/>
                </a:srgbClr>
              </a:gs>
              <a:gs pos="50000">
                <a:srgbClr val="F4A70C">
                  <a:shade val="67500"/>
                  <a:satMod val="115000"/>
                </a:srgbClr>
              </a:gs>
              <a:gs pos="100000">
                <a:srgbClr val="F4A70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F4A70C">
                  <a:shade val="30000"/>
                  <a:satMod val="115000"/>
                </a:srgbClr>
              </a:gs>
              <a:gs pos="50000">
                <a:srgbClr val="F4A70C">
                  <a:shade val="67500"/>
                  <a:satMod val="115000"/>
                </a:srgbClr>
              </a:gs>
              <a:gs pos="100000">
                <a:srgbClr val="F4A70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F4A70C">
                  <a:shade val="30000"/>
                  <a:satMod val="115000"/>
                </a:srgbClr>
              </a:gs>
              <a:gs pos="50000">
                <a:srgbClr val="F4A70C">
                  <a:shade val="67500"/>
                  <a:satMod val="115000"/>
                </a:srgbClr>
              </a:gs>
              <a:gs pos="100000">
                <a:srgbClr val="F4A70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F4A70C">
                  <a:shade val="30000"/>
                  <a:satMod val="115000"/>
                </a:srgbClr>
              </a:gs>
              <a:gs pos="50000">
                <a:srgbClr val="F4A70C">
                  <a:shade val="67500"/>
                  <a:satMod val="115000"/>
                </a:srgbClr>
              </a:gs>
              <a:gs pos="100000">
                <a:srgbClr val="F4A70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F4A70C">
                  <a:shade val="30000"/>
                  <a:satMod val="115000"/>
                </a:srgbClr>
              </a:gs>
              <a:gs pos="50000">
                <a:srgbClr val="F4A70C">
                  <a:shade val="67500"/>
                  <a:satMod val="115000"/>
                </a:srgbClr>
              </a:gs>
              <a:gs pos="100000">
                <a:srgbClr val="F4A70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dc29b7cb7400aeacd714a05ff54cd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29239">
            <a:off x="1796618" y="1172292"/>
            <a:ext cx="5637578" cy="5601464"/>
          </a:xfrm>
          <a:prstGeom prst="teardrop">
            <a:avLst/>
          </a:prstGeom>
          <a:gradFill flip="none" rotWithShape="1">
            <a:gsLst>
              <a:gs pos="86000">
                <a:srgbClr val="43CEFF">
                  <a:alpha val="55000"/>
                </a:srgb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18245">
            <a:off x="1918220" y="1397196"/>
            <a:ext cx="5375380" cy="5387750"/>
          </a:xfrm>
          <a:prstGeom prst="teardrop">
            <a:avLst/>
          </a:prstGeom>
          <a:gradFill flip="none" rotWithShape="1">
            <a:gsLst>
              <a:gs pos="86000">
                <a:srgbClr val="43CEFF">
                  <a:alpha val="55000"/>
                </a:srgb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18245">
            <a:off x="1995584" y="1658041"/>
            <a:ext cx="5222991" cy="5184993"/>
          </a:xfrm>
          <a:prstGeom prst="teardrop">
            <a:avLst/>
          </a:prstGeom>
          <a:gradFill flip="none" rotWithShape="1">
            <a:gsLst>
              <a:gs pos="86000">
                <a:srgbClr val="43CEFF">
                  <a:alpha val="55000"/>
                </a:srgb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18245">
            <a:off x="2179187" y="1936610"/>
            <a:ext cx="4889512" cy="4913605"/>
          </a:xfrm>
          <a:prstGeom prst="teardrop">
            <a:avLst/>
          </a:prstGeom>
          <a:gradFill flip="none" rotWithShape="1">
            <a:gsLst>
              <a:gs pos="86000">
                <a:srgbClr val="43CEFF">
                  <a:alpha val="55000"/>
                </a:srgb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66118">
            <a:off x="2378457" y="2186664"/>
            <a:ext cx="4519091" cy="4761304"/>
          </a:xfrm>
          <a:prstGeom prst="teardrop">
            <a:avLst/>
          </a:prstGeom>
          <a:gradFill flip="none" rotWithShape="1">
            <a:gsLst>
              <a:gs pos="86000">
                <a:srgbClr val="43CEFF">
                  <a:alpha val="55000"/>
                </a:srgb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66118">
            <a:off x="2492407" y="2495109"/>
            <a:ext cx="4251184" cy="4439551"/>
          </a:xfrm>
          <a:prstGeom prst="teardrop">
            <a:avLst/>
          </a:prstGeom>
          <a:gradFill flip="none" rotWithShape="1">
            <a:gsLst>
              <a:gs pos="86000">
                <a:srgbClr val="43CEFF">
                  <a:alpha val="55000"/>
                </a:srgb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66118">
            <a:off x="2614226" y="2883808"/>
            <a:ext cx="3962859" cy="4019341"/>
          </a:xfrm>
          <a:prstGeom prst="teardrop">
            <a:avLst/>
          </a:prstGeom>
          <a:gradFill flip="none" rotWithShape="1">
            <a:gsLst>
              <a:gs pos="86000">
                <a:srgbClr val="43CEFF">
                  <a:alpha val="55000"/>
                </a:srgb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66118">
            <a:off x="2714795" y="3203989"/>
            <a:ext cx="3715538" cy="3677278"/>
          </a:xfrm>
          <a:prstGeom prst="teardrop">
            <a:avLst/>
          </a:prstGeom>
          <a:gradFill flip="none" rotWithShape="1">
            <a:gsLst>
              <a:gs pos="86000">
                <a:srgbClr val="43CEFF">
                  <a:alpha val="55000"/>
                </a:srgb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fa87974e45d789ac46854bf830cc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71000">
                <a:srgbClr val="FF9966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71000">
                <a:srgbClr val="FF9966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71000">
                <a:srgbClr val="FF9966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71000">
                <a:srgbClr val="FF9966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71000">
                <a:srgbClr val="FF9966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71000">
                <a:srgbClr val="FF9966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71000">
                <a:srgbClr val="FF9966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4A70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6e1bc2f90e8cd65ab01f508333a8f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14348" y="357166"/>
            <a:ext cx="7643866" cy="6072230"/>
          </a:xfrm>
          <a:prstGeom prst="frame">
            <a:avLst>
              <a:gd name="adj1" fmla="val 4191"/>
            </a:avLst>
          </a:prstGeom>
          <a:gradFill flip="none" rotWithShape="1">
            <a:gsLst>
              <a:gs pos="81000">
                <a:srgbClr val="CC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gradFill flip="none" rotWithShape="1">
            <a:gsLst>
              <a:gs pos="81000">
                <a:srgbClr val="CC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gradFill flip="none" rotWithShape="1">
            <a:gsLst>
              <a:gs pos="81000">
                <a:srgbClr val="CC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gradFill flip="none" rotWithShape="1">
            <a:gsLst>
              <a:gs pos="81000">
                <a:srgbClr val="CC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gradFill flip="none" rotWithShape="1">
            <a:gsLst>
              <a:gs pos="81000">
                <a:srgbClr val="CC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gradFill flip="none" rotWithShape="1">
            <a:gsLst>
              <a:gs pos="81000">
                <a:srgbClr val="CC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gradFill flip="none" rotWithShape="1">
            <a:gsLst>
              <a:gs pos="81000">
                <a:srgbClr val="CC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gradFill flip="none" rotWithShape="1">
            <a:gsLst>
              <a:gs pos="81000">
                <a:srgbClr val="CC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gradFill flip="none" rotWithShape="1">
            <a:gsLst>
              <a:gs pos="81000">
                <a:srgbClr val="CC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c46be153f48a7341b77ea9b9a8c8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14" name="13 Lágrima"/>
          <p:cNvSpPr/>
          <p:nvPr/>
        </p:nvSpPr>
        <p:spPr>
          <a:xfrm rot="8068511">
            <a:off x="1902880" y="-100313"/>
            <a:ext cx="5308315" cy="5208605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80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057320">
            <a:off x="2056673" y="326502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80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038588">
            <a:off x="2250402" y="718599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80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027906">
            <a:off x="2362595" y="1149038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80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061781">
            <a:off x="2550061" y="1595083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80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097540">
            <a:off x="2784571" y="2090501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80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078245">
            <a:off x="2978178" y="2587378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80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060896">
            <a:off x="3108712" y="2965740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80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014863">
            <a:off x="3234382" y="3351905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80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030542">
            <a:off x="3385604" y="3641100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80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f01cdb9d2b7aef49235c1a0699539b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56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e02477ba89b80fdf28bbd1feae90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62000">
                <a:srgbClr val="FF6600"/>
              </a:gs>
              <a:gs pos="50000">
                <a:srgbClr val="3A3A3A">
                  <a:shade val="67500"/>
                  <a:satMod val="115000"/>
                </a:srgbClr>
              </a:gs>
              <a:gs pos="100000">
                <a:srgbClr val="3A3A3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d33cffd93b265b6ea820adc411d4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000100" y="0"/>
            <a:ext cx="6929486" cy="6858000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85852" y="214290"/>
            <a:ext cx="6357982" cy="6357982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428604"/>
            <a:ext cx="5857916" cy="5857916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642918"/>
            <a:ext cx="5143536" cy="5429288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928670"/>
            <a:ext cx="4581556" cy="4857784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1214422"/>
            <a:ext cx="4000528" cy="4286280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857488" y="1714488"/>
            <a:ext cx="3286148" cy="3429024"/>
          </a:xfrm>
          <a:prstGeom prst="donut">
            <a:avLst>
              <a:gd name="adj" fmla="val 228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6b4bbb21f1824f19e537152d92e51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solidFill>
            <a:srgbClr val="66330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solidFill>
            <a:srgbClr val="66330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solidFill>
            <a:srgbClr val="60400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solidFill>
            <a:srgbClr val="60400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solidFill>
            <a:srgbClr val="66330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solidFill>
            <a:srgbClr val="66330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solidFill>
            <a:srgbClr val="60400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solidFill>
            <a:srgbClr val="60400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solidFill>
            <a:srgbClr val="66330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solidFill>
            <a:srgbClr val="66330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48a8e938098d6601cf1fd3f1c31ef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7092235">
            <a:off x="3978211" y="384942"/>
            <a:ext cx="2141970" cy="1749275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9092355">
            <a:off x="4882328" y="705546"/>
            <a:ext cx="2141970" cy="1749275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9553788">
            <a:off x="5549846" y="1385074"/>
            <a:ext cx="2141970" cy="1749275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20133817">
            <a:off x="5851510" y="2198075"/>
            <a:ext cx="2141970" cy="1749275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154642">
            <a:off x="5922950" y="3126770"/>
            <a:ext cx="2141970" cy="1749275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2388726">
            <a:off x="5526637" y="3908139"/>
            <a:ext cx="2141970" cy="1749275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4298010">
            <a:off x="4954252" y="4489351"/>
            <a:ext cx="2141970" cy="1749275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4609797">
            <a:off x="3953660" y="4955606"/>
            <a:ext cx="2141970" cy="1749275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6397406">
            <a:off x="2972939" y="5055221"/>
            <a:ext cx="2141970" cy="1749275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6608557">
            <a:off x="2115683" y="4555155"/>
            <a:ext cx="2141970" cy="1749275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8208923">
            <a:off x="1308525" y="3996499"/>
            <a:ext cx="2141970" cy="1749275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1430281">
            <a:off x="1141549" y="3038119"/>
            <a:ext cx="2141970" cy="1749275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3427187">
            <a:off x="1093135" y="2140950"/>
            <a:ext cx="2141970" cy="1749275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4733335">
            <a:off x="1454228" y="1176662"/>
            <a:ext cx="2141970" cy="1749275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6661828">
            <a:off x="2296578" y="518182"/>
            <a:ext cx="2141970" cy="1749275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6743938">
            <a:off x="3104656" y="320782"/>
            <a:ext cx="2141970" cy="1749275"/>
          </a:xfrm>
          <a:prstGeom prst="rect">
            <a:avLst/>
          </a:prstGeom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30971" flipV="1">
            <a:off x="3351083" y="2240782"/>
            <a:ext cx="1363012" cy="1148825"/>
          </a:xfrm>
          <a:prstGeom prst="rect">
            <a:avLst/>
          </a:prstGeom>
        </p:spPr>
      </p:pic>
      <p:pic>
        <p:nvPicPr>
          <p:cNvPr id="22" name="2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 flipV="1">
            <a:off x="3964779" y="2107357"/>
            <a:ext cx="1363012" cy="1148825"/>
          </a:xfrm>
          <a:prstGeom prst="rect">
            <a:avLst/>
          </a:prstGeom>
        </p:spPr>
      </p:pic>
      <p:pic>
        <p:nvPicPr>
          <p:cNvPr id="23" name="2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22073" flipV="1">
            <a:off x="4507245" y="2299482"/>
            <a:ext cx="1363012" cy="1148825"/>
          </a:xfrm>
          <a:prstGeom prst="rect">
            <a:avLst/>
          </a:prstGeom>
        </p:spPr>
      </p:pic>
      <p:pic>
        <p:nvPicPr>
          <p:cNvPr id="24" name="2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45749" flipV="1">
            <a:off x="4941123" y="2673694"/>
            <a:ext cx="1363012" cy="1148825"/>
          </a:xfrm>
          <a:prstGeom prst="rect">
            <a:avLst/>
          </a:prstGeom>
        </p:spPr>
      </p:pic>
      <p:pic>
        <p:nvPicPr>
          <p:cNvPr id="25" name="2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34239" flipV="1">
            <a:off x="4880123" y="3187083"/>
            <a:ext cx="1363012" cy="1148825"/>
          </a:xfrm>
          <a:prstGeom prst="rect">
            <a:avLst/>
          </a:prstGeom>
        </p:spPr>
      </p:pic>
      <p:pic>
        <p:nvPicPr>
          <p:cNvPr id="26" name="2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42124" flipV="1">
            <a:off x="4702129" y="3561751"/>
            <a:ext cx="1363012" cy="1148825"/>
          </a:xfrm>
          <a:prstGeom prst="rect">
            <a:avLst/>
          </a:prstGeom>
        </p:spPr>
      </p:pic>
      <p:pic>
        <p:nvPicPr>
          <p:cNvPr id="27" name="2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33697" flipV="1">
            <a:off x="4052389" y="3712702"/>
            <a:ext cx="1363012" cy="1148825"/>
          </a:xfrm>
          <a:prstGeom prst="rect">
            <a:avLst/>
          </a:prstGeom>
        </p:spPr>
      </p:pic>
      <p:pic>
        <p:nvPicPr>
          <p:cNvPr id="28" name="2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661762" flipV="1">
            <a:off x="3443453" y="3720715"/>
            <a:ext cx="1363012" cy="1148825"/>
          </a:xfrm>
          <a:prstGeom prst="rect">
            <a:avLst/>
          </a:prstGeom>
        </p:spPr>
      </p:pic>
      <p:pic>
        <p:nvPicPr>
          <p:cNvPr id="29" name="2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612212" flipV="1">
            <a:off x="3154569" y="3411575"/>
            <a:ext cx="1363012" cy="1148825"/>
          </a:xfrm>
          <a:prstGeom prst="rect">
            <a:avLst/>
          </a:prstGeom>
        </p:spPr>
      </p:pic>
      <p:pic>
        <p:nvPicPr>
          <p:cNvPr id="30" name="2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614008" flipV="1">
            <a:off x="3044593" y="2787046"/>
            <a:ext cx="1363012" cy="1148825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6d5fe4db3fadc9bb56112b51de5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000364" y="0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16200000">
            <a:off x="4571988" y="12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>
            <a:off x="3000364" y="1214422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F4A70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6200000">
            <a:off x="4571988" y="1214434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F4A70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>
            <a:off x="3000364" y="2571768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200000">
            <a:off x="4571988" y="2571780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>
            <a:off x="3000364" y="3857628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F4A70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6200000">
            <a:off x="4571988" y="3857640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F4A70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>
            <a:off x="3000364" y="5357826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6200000">
            <a:off x="4643426" y="5357814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-642974" y="-357214"/>
            <a:ext cx="10572824" cy="8429684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37b6175925c5ea946950ffe8ea623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642974" y="-357214"/>
            <a:ext cx="10572824" cy="7858180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95cd8493051194c1dcf0478702980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68511">
            <a:off x="1902880" y="-100313"/>
            <a:ext cx="5308315" cy="5208605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57320">
            <a:off x="2056673" y="326502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38588">
            <a:off x="2250402" y="718599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27906">
            <a:off x="2362595" y="1149038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61781">
            <a:off x="2550061" y="1595083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97540">
            <a:off x="2784571" y="2090501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8245">
            <a:off x="2978178" y="2587378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60896">
            <a:off x="3108712" y="2965740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14863">
            <a:off x="3234382" y="3351905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30542">
            <a:off x="3385604" y="3641100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408a9e3a5418f7fa4efdab8eebc7b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71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37ca24452e79b0038b8ba24e1482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27d090cc9b81b3b7c8e430de7772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000100" y="0"/>
            <a:ext cx="6929486" cy="6858000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85852" y="214290"/>
            <a:ext cx="6357982" cy="6357982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428604"/>
            <a:ext cx="5857916" cy="5857916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642918"/>
            <a:ext cx="5143536" cy="5429288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928670"/>
            <a:ext cx="4581556" cy="4857784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1214422"/>
            <a:ext cx="4000528" cy="4286280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857488" y="1714488"/>
            <a:ext cx="3286148" cy="3429024"/>
          </a:xfrm>
          <a:prstGeom prst="donut">
            <a:avLst>
              <a:gd name="adj" fmla="val 228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725ee581fa72ebd59e05f80391fe0b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092235">
            <a:off x="3978211" y="384942"/>
            <a:ext cx="2141970" cy="1749275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092355">
            <a:off x="4882328" y="705546"/>
            <a:ext cx="2141970" cy="1749275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53788">
            <a:off x="5549846" y="1385074"/>
            <a:ext cx="2141970" cy="1749275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133817">
            <a:off x="5851510" y="2198075"/>
            <a:ext cx="2141970" cy="1749275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54642">
            <a:off x="5922950" y="3126770"/>
            <a:ext cx="2141970" cy="1749275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388726">
            <a:off x="5526637" y="3908139"/>
            <a:ext cx="2141970" cy="1749275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298010">
            <a:off x="4954252" y="4489351"/>
            <a:ext cx="2141970" cy="1749275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609797">
            <a:off x="3953660" y="4955606"/>
            <a:ext cx="2141970" cy="1749275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397406">
            <a:off x="2972939" y="5055221"/>
            <a:ext cx="2141970" cy="1749275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608557">
            <a:off x="2115683" y="4555155"/>
            <a:ext cx="2141970" cy="1749275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08923">
            <a:off x="1308525" y="3996499"/>
            <a:ext cx="2141970" cy="1749275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430281">
            <a:off x="1141549" y="3038119"/>
            <a:ext cx="2141970" cy="1749275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27187">
            <a:off x="1093135" y="2140950"/>
            <a:ext cx="2141970" cy="1749275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733335">
            <a:off x="1454228" y="1176662"/>
            <a:ext cx="2141970" cy="1749275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661828">
            <a:off x="2296578" y="518182"/>
            <a:ext cx="2141970" cy="1749275"/>
          </a:xfrm>
          <a:prstGeom prst="rect">
            <a:avLst/>
          </a:prstGeom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743938">
            <a:off x="3104656" y="320782"/>
            <a:ext cx="2141970" cy="1749275"/>
          </a:xfrm>
          <a:prstGeom prst="rect">
            <a:avLst/>
          </a:prstGeom>
        </p:spPr>
      </p:pic>
      <p:pic>
        <p:nvPicPr>
          <p:cNvPr id="22" name="2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30971" flipV="1">
            <a:off x="3351083" y="2240782"/>
            <a:ext cx="1363012" cy="1148825"/>
          </a:xfrm>
          <a:prstGeom prst="rect">
            <a:avLst/>
          </a:prstGeom>
        </p:spPr>
      </p:pic>
      <p:pic>
        <p:nvPicPr>
          <p:cNvPr id="23" name="2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 flipV="1">
            <a:off x="3964779" y="2107357"/>
            <a:ext cx="1363012" cy="1148825"/>
          </a:xfrm>
          <a:prstGeom prst="rect">
            <a:avLst/>
          </a:prstGeom>
        </p:spPr>
      </p:pic>
      <p:pic>
        <p:nvPicPr>
          <p:cNvPr id="24" name="2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22073" flipV="1">
            <a:off x="4507245" y="2299482"/>
            <a:ext cx="1363012" cy="1148825"/>
          </a:xfrm>
          <a:prstGeom prst="rect">
            <a:avLst/>
          </a:prstGeom>
        </p:spPr>
      </p:pic>
      <p:pic>
        <p:nvPicPr>
          <p:cNvPr id="25" name="2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45749" flipV="1">
            <a:off x="4941123" y="2673694"/>
            <a:ext cx="1363012" cy="1148825"/>
          </a:xfrm>
          <a:prstGeom prst="rect">
            <a:avLst/>
          </a:prstGeom>
        </p:spPr>
      </p:pic>
      <p:pic>
        <p:nvPicPr>
          <p:cNvPr id="26" name="2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34239" flipV="1">
            <a:off x="4880123" y="3187083"/>
            <a:ext cx="1363012" cy="1148825"/>
          </a:xfrm>
          <a:prstGeom prst="rect">
            <a:avLst/>
          </a:prstGeom>
        </p:spPr>
      </p:pic>
      <p:pic>
        <p:nvPicPr>
          <p:cNvPr id="27" name="2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42124" flipV="1">
            <a:off x="4702129" y="3561751"/>
            <a:ext cx="1363012" cy="1148825"/>
          </a:xfrm>
          <a:prstGeom prst="rect">
            <a:avLst/>
          </a:prstGeom>
        </p:spPr>
      </p:pic>
      <p:pic>
        <p:nvPicPr>
          <p:cNvPr id="28" name="2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33697" flipV="1">
            <a:off x="4052389" y="3712702"/>
            <a:ext cx="1363012" cy="1148825"/>
          </a:xfrm>
          <a:prstGeom prst="rect">
            <a:avLst/>
          </a:prstGeom>
        </p:spPr>
      </p:pic>
      <p:pic>
        <p:nvPicPr>
          <p:cNvPr id="29" name="2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661762" flipV="1">
            <a:off x="3443453" y="3720715"/>
            <a:ext cx="1363012" cy="1148825"/>
          </a:xfrm>
          <a:prstGeom prst="rect">
            <a:avLst/>
          </a:prstGeom>
        </p:spPr>
      </p:pic>
      <p:pic>
        <p:nvPicPr>
          <p:cNvPr id="30" name="2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612212" flipV="1">
            <a:off x="3154569" y="3411575"/>
            <a:ext cx="1363012" cy="1148825"/>
          </a:xfrm>
          <a:prstGeom prst="rect">
            <a:avLst/>
          </a:prstGeom>
        </p:spPr>
      </p:pic>
      <p:pic>
        <p:nvPicPr>
          <p:cNvPr id="31" name="3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614008" flipV="1">
            <a:off x="3044593" y="2787046"/>
            <a:ext cx="1363012" cy="1148825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981f1ba4061a21868aa6412906e8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629f3a69ae0bc4ac36a7f84db972d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89000">
                <a:srgbClr val="C9A6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C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578_dziecko-matka-kobieta-aka-zaba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000100" y="0"/>
            <a:ext cx="6929486" cy="6858000"/>
          </a:xfrm>
          <a:prstGeom prst="donut">
            <a:avLst>
              <a:gd name="adj" fmla="val 1474"/>
            </a:avLst>
          </a:prstGeom>
          <a:solidFill>
            <a:srgbClr val="00B050"/>
          </a:solidFill>
          <a:ln w="3175">
            <a:solidFill>
              <a:srgbClr val="00B05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85852" y="214290"/>
            <a:ext cx="6357982" cy="6357982"/>
          </a:xfrm>
          <a:prstGeom prst="donut">
            <a:avLst>
              <a:gd name="adj" fmla="val 1474"/>
            </a:avLst>
          </a:prstGeom>
          <a:solidFill>
            <a:srgbClr val="00B050"/>
          </a:solidFill>
          <a:ln w="3175">
            <a:solidFill>
              <a:srgbClr val="00B05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428604"/>
            <a:ext cx="5857916" cy="5857916"/>
          </a:xfrm>
          <a:prstGeom prst="donut">
            <a:avLst>
              <a:gd name="adj" fmla="val 1474"/>
            </a:avLst>
          </a:prstGeom>
          <a:solidFill>
            <a:srgbClr val="00B050"/>
          </a:solidFill>
          <a:ln w="3175">
            <a:solidFill>
              <a:srgbClr val="00B05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642918"/>
            <a:ext cx="5143536" cy="5429288"/>
          </a:xfrm>
          <a:prstGeom prst="donut">
            <a:avLst>
              <a:gd name="adj" fmla="val 1802"/>
            </a:avLst>
          </a:prstGeom>
          <a:solidFill>
            <a:srgbClr val="00B050"/>
          </a:solidFill>
          <a:ln w="3175">
            <a:solidFill>
              <a:srgbClr val="00B05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928670"/>
            <a:ext cx="4581556" cy="4857784"/>
          </a:xfrm>
          <a:prstGeom prst="donut">
            <a:avLst>
              <a:gd name="adj" fmla="val 1802"/>
            </a:avLst>
          </a:prstGeom>
          <a:solidFill>
            <a:srgbClr val="00B050"/>
          </a:solidFill>
          <a:ln w="3175">
            <a:solidFill>
              <a:srgbClr val="00B05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1214422"/>
            <a:ext cx="4000528" cy="4286280"/>
          </a:xfrm>
          <a:prstGeom prst="donut">
            <a:avLst>
              <a:gd name="adj" fmla="val 1802"/>
            </a:avLst>
          </a:prstGeom>
          <a:solidFill>
            <a:srgbClr val="00B050"/>
          </a:solidFill>
          <a:ln w="3175">
            <a:solidFill>
              <a:srgbClr val="00B05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857488" y="1714488"/>
            <a:ext cx="3286148" cy="3429024"/>
          </a:xfrm>
          <a:prstGeom prst="donut">
            <a:avLst>
              <a:gd name="adj" fmla="val 2282"/>
            </a:avLst>
          </a:prstGeom>
          <a:solidFill>
            <a:srgbClr val="00B050"/>
          </a:solidFill>
          <a:ln w="3175">
            <a:solidFill>
              <a:srgbClr val="00B05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555_spa-roze-kosmety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092235">
            <a:off x="3978211" y="384942"/>
            <a:ext cx="2141970" cy="1749275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092355">
            <a:off x="4882328" y="705546"/>
            <a:ext cx="2141970" cy="1749275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53788">
            <a:off x="5549846" y="1385074"/>
            <a:ext cx="2141970" cy="1749275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133817">
            <a:off x="5851510" y="2198075"/>
            <a:ext cx="2141970" cy="1749275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54642">
            <a:off x="5922950" y="3126770"/>
            <a:ext cx="2141970" cy="1749275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388726">
            <a:off x="5526637" y="3908139"/>
            <a:ext cx="2141970" cy="1749275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298010">
            <a:off x="4954252" y="4489351"/>
            <a:ext cx="2141970" cy="1749275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609797">
            <a:off x="3953660" y="4955606"/>
            <a:ext cx="2141970" cy="1749275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397406">
            <a:off x="2972939" y="5055221"/>
            <a:ext cx="2141970" cy="1749275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608557">
            <a:off x="2115683" y="4555155"/>
            <a:ext cx="2141970" cy="1749275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08923">
            <a:off x="1308525" y="3996499"/>
            <a:ext cx="2141970" cy="1749275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430281">
            <a:off x="1141549" y="3038119"/>
            <a:ext cx="2141970" cy="1749275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27187">
            <a:off x="1093135" y="2140950"/>
            <a:ext cx="2141970" cy="1749275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733335">
            <a:off x="1454228" y="1176662"/>
            <a:ext cx="2141970" cy="1749275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661828">
            <a:off x="2296578" y="518182"/>
            <a:ext cx="2141970" cy="1749275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743938">
            <a:off x="3104656" y="320782"/>
            <a:ext cx="2141970" cy="1749275"/>
          </a:xfrm>
          <a:prstGeom prst="rect">
            <a:avLst/>
          </a:prstGeom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30971" flipV="1">
            <a:off x="3351083" y="2240782"/>
            <a:ext cx="1363012" cy="1148825"/>
          </a:xfrm>
          <a:prstGeom prst="rect">
            <a:avLst/>
          </a:prstGeom>
        </p:spPr>
      </p:pic>
      <p:pic>
        <p:nvPicPr>
          <p:cNvPr id="22" name="2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 flipV="1">
            <a:off x="3964779" y="2107357"/>
            <a:ext cx="1363012" cy="1148825"/>
          </a:xfrm>
          <a:prstGeom prst="rect">
            <a:avLst/>
          </a:prstGeom>
        </p:spPr>
      </p:pic>
      <p:pic>
        <p:nvPicPr>
          <p:cNvPr id="23" name="2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22073" flipV="1">
            <a:off x="4507245" y="2299482"/>
            <a:ext cx="1363012" cy="1148825"/>
          </a:xfrm>
          <a:prstGeom prst="rect">
            <a:avLst/>
          </a:prstGeom>
        </p:spPr>
      </p:pic>
      <p:pic>
        <p:nvPicPr>
          <p:cNvPr id="24" name="2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45749" flipV="1">
            <a:off x="4941123" y="2673694"/>
            <a:ext cx="1363012" cy="1148825"/>
          </a:xfrm>
          <a:prstGeom prst="rect">
            <a:avLst/>
          </a:prstGeom>
        </p:spPr>
      </p:pic>
      <p:pic>
        <p:nvPicPr>
          <p:cNvPr id="25" name="2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34239" flipV="1">
            <a:off x="4880123" y="3187083"/>
            <a:ext cx="1363012" cy="1148825"/>
          </a:xfrm>
          <a:prstGeom prst="rect">
            <a:avLst/>
          </a:prstGeom>
        </p:spPr>
      </p:pic>
      <p:pic>
        <p:nvPicPr>
          <p:cNvPr id="26" name="2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42124" flipV="1">
            <a:off x="4702129" y="3561751"/>
            <a:ext cx="1363012" cy="1148825"/>
          </a:xfrm>
          <a:prstGeom prst="rect">
            <a:avLst/>
          </a:prstGeom>
        </p:spPr>
      </p:pic>
      <p:pic>
        <p:nvPicPr>
          <p:cNvPr id="27" name="2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33697" flipV="1">
            <a:off x="4052389" y="3712702"/>
            <a:ext cx="1363012" cy="1148825"/>
          </a:xfrm>
          <a:prstGeom prst="rect">
            <a:avLst/>
          </a:prstGeom>
        </p:spPr>
      </p:pic>
      <p:pic>
        <p:nvPicPr>
          <p:cNvPr id="28" name="2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661762" flipV="1">
            <a:off x="3443453" y="3720715"/>
            <a:ext cx="1363012" cy="1148825"/>
          </a:xfrm>
          <a:prstGeom prst="rect">
            <a:avLst/>
          </a:prstGeom>
        </p:spPr>
      </p:pic>
      <p:pic>
        <p:nvPicPr>
          <p:cNvPr id="29" name="2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612212" flipV="1">
            <a:off x="3154569" y="3411575"/>
            <a:ext cx="1363012" cy="1148825"/>
          </a:xfrm>
          <a:prstGeom prst="rect">
            <a:avLst/>
          </a:prstGeom>
        </p:spPr>
      </p:pic>
      <p:pic>
        <p:nvPicPr>
          <p:cNvPr id="30" name="2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614008" flipV="1">
            <a:off x="3044593" y="2787046"/>
            <a:ext cx="1363012" cy="1148825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580_kot-szkocki-zwislouch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000364" y="0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16200000">
            <a:off x="4571988" y="12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>
            <a:off x="3000364" y="1214422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6200000">
            <a:off x="4571988" y="1214434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>
            <a:off x="3000364" y="2571768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200000">
            <a:off x="4571988" y="2571780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>
            <a:off x="3000364" y="3857628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6200000">
            <a:off x="4571988" y="3857640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>
            <a:off x="3000364" y="5357826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6200000">
            <a:off x="4643426" y="5357814"/>
            <a:ext cx="1500198" cy="1500174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591_egzotyczne-ptaki-drzew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14348" y="357166"/>
            <a:ext cx="7643866" cy="6072230"/>
          </a:xfrm>
          <a:prstGeom prst="frame">
            <a:avLst>
              <a:gd name="adj1" fmla="val 4191"/>
            </a:avLst>
          </a:prstGeom>
          <a:solidFill>
            <a:srgbClr val="CC9900"/>
          </a:solidFill>
          <a:ln w="3175">
            <a:solidFill>
              <a:srgbClr val="604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solidFill>
            <a:srgbClr val="CC9900"/>
          </a:solidFill>
          <a:ln w="3175">
            <a:solidFill>
              <a:srgbClr val="604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solidFill>
            <a:srgbClr val="CC9900"/>
          </a:solidFill>
          <a:ln w="3175">
            <a:solidFill>
              <a:srgbClr val="604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solidFill>
            <a:srgbClr val="CC9900"/>
          </a:solidFill>
          <a:ln w="3175">
            <a:solidFill>
              <a:srgbClr val="604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solidFill>
            <a:srgbClr val="CC9900"/>
          </a:solidFill>
          <a:ln w="3175">
            <a:solidFill>
              <a:srgbClr val="604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solidFill>
            <a:srgbClr val="CC9900"/>
          </a:solidFill>
          <a:ln w="3175">
            <a:solidFill>
              <a:srgbClr val="604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solidFill>
            <a:srgbClr val="CC9900"/>
          </a:solidFill>
          <a:ln w="3175">
            <a:solidFill>
              <a:srgbClr val="604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solidFill>
            <a:srgbClr val="CC9900"/>
          </a:solidFill>
          <a:ln w="3175">
            <a:solidFill>
              <a:srgbClr val="604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solidFill>
            <a:srgbClr val="CC9900"/>
          </a:solidFill>
          <a:ln w="3175">
            <a:solidFill>
              <a:srgbClr val="604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588_dziewczyna-plaza-pomost-jachty-palm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64000">
                <a:srgbClr val="92D05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64000">
                <a:srgbClr val="92D05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64000">
                <a:srgbClr val="92D05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64000">
                <a:srgbClr val="92D05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64000">
                <a:srgbClr val="92D05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64000">
                <a:srgbClr val="92D05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64000">
                <a:srgbClr val="92D05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590_stok-narty-zawodnik-slo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29239">
            <a:off x="1796618" y="1172292"/>
            <a:ext cx="5637578" cy="5601464"/>
          </a:xfrm>
          <a:prstGeom prst="teardrop">
            <a:avLst/>
          </a:prstGeom>
          <a:gradFill flip="none" rotWithShape="1">
            <a:gsLst>
              <a:gs pos="7600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18245">
            <a:off x="1918220" y="1397196"/>
            <a:ext cx="5375380" cy="5387750"/>
          </a:xfrm>
          <a:prstGeom prst="teardrop">
            <a:avLst/>
          </a:prstGeom>
          <a:gradFill flip="none" rotWithShape="1">
            <a:gsLst>
              <a:gs pos="7600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18245">
            <a:off x="1995584" y="1658041"/>
            <a:ext cx="5222991" cy="5184993"/>
          </a:xfrm>
          <a:prstGeom prst="teardrop">
            <a:avLst/>
          </a:prstGeom>
          <a:gradFill flip="none" rotWithShape="1">
            <a:gsLst>
              <a:gs pos="7600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18245">
            <a:off x="2179187" y="1936610"/>
            <a:ext cx="4889512" cy="4913605"/>
          </a:xfrm>
          <a:prstGeom prst="teardrop">
            <a:avLst/>
          </a:prstGeom>
          <a:gradFill flip="none" rotWithShape="1">
            <a:gsLst>
              <a:gs pos="7600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66118">
            <a:off x="2378457" y="2186664"/>
            <a:ext cx="4519091" cy="4761304"/>
          </a:xfrm>
          <a:prstGeom prst="teardrop">
            <a:avLst/>
          </a:prstGeom>
          <a:gradFill flip="none" rotWithShape="1">
            <a:gsLst>
              <a:gs pos="7600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66118">
            <a:off x="2492407" y="2495109"/>
            <a:ext cx="4251184" cy="4439551"/>
          </a:xfrm>
          <a:prstGeom prst="teardrop">
            <a:avLst/>
          </a:prstGeom>
          <a:gradFill flip="none" rotWithShape="1">
            <a:gsLst>
              <a:gs pos="7600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66118">
            <a:off x="2614226" y="2883808"/>
            <a:ext cx="3962859" cy="4019341"/>
          </a:xfrm>
          <a:prstGeom prst="teardrop">
            <a:avLst/>
          </a:prstGeom>
          <a:gradFill flip="none" rotWithShape="1">
            <a:gsLst>
              <a:gs pos="7600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66118">
            <a:off x="2714795" y="3203989"/>
            <a:ext cx="3715538" cy="3677278"/>
          </a:xfrm>
          <a:prstGeom prst="teardrop">
            <a:avLst/>
          </a:prstGeom>
          <a:gradFill flip="none" rotWithShape="1">
            <a:gsLst>
              <a:gs pos="7600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604_dziewczynka-czerwona-sukienka-paprocie-rosli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solidFill>
            <a:srgbClr val="FF505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solidFill>
            <a:srgbClr val="FF505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solidFill>
            <a:srgbClr val="FF505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solidFill>
            <a:srgbClr val="FF505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solidFill>
            <a:srgbClr val="FF505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solidFill>
            <a:srgbClr val="FF505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solidFill>
            <a:srgbClr val="FF505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solidFill>
            <a:srgbClr val="FF505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solidFill>
            <a:srgbClr val="FF505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solidFill>
            <a:srgbClr val="FF5050"/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5c4886ae2543e838b2ae70778469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7092235">
            <a:off x="3978211" y="384942"/>
            <a:ext cx="2141970" cy="1749275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9092355">
            <a:off x="4882328" y="705546"/>
            <a:ext cx="2141970" cy="1749275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9553788">
            <a:off x="5549846" y="1385074"/>
            <a:ext cx="2141970" cy="1749275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20133817">
            <a:off x="5851510" y="2198075"/>
            <a:ext cx="2141970" cy="1749275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154642">
            <a:off x="5922950" y="3126770"/>
            <a:ext cx="2141970" cy="1749275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2388726">
            <a:off x="5526637" y="3908139"/>
            <a:ext cx="2141970" cy="1749275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4298010">
            <a:off x="4954252" y="4489351"/>
            <a:ext cx="2141970" cy="1749275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4609797">
            <a:off x="3953660" y="4955606"/>
            <a:ext cx="2141970" cy="1749275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6397406">
            <a:off x="2972939" y="5055221"/>
            <a:ext cx="2141970" cy="1749275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6608557">
            <a:off x="2115683" y="4555155"/>
            <a:ext cx="2141970" cy="1749275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8208923">
            <a:off x="1308525" y="3996499"/>
            <a:ext cx="2141970" cy="1749275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1430281">
            <a:off x="1141549" y="3038119"/>
            <a:ext cx="2141970" cy="1749275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3427187">
            <a:off x="1093135" y="2140950"/>
            <a:ext cx="2141970" cy="1749275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4733335">
            <a:off x="1454228" y="1176662"/>
            <a:ext cx="2141970" cy="1749275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6661828">
            <a:off x="2296578" y="518182"/>
            <a:ext cx="2141970" cy="1749275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6743938">
            <a:off x="3104656" y="320782"/>
            <a:ext cx="2141970" cy="1749275"/>
          </a:xfrm>
          <a:prstGeom prst="rect">
            <a:avLst/>
          </a:prstGeom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3430971" flipV="1">
            <a:off x="3351083" y="2240782"/>
            <a:ext cx="1363012" cy="1148825"/>
          </a:xfrm>
          <a:prstGeom prst="rect">
            <a:avLst/>
          </a:prstGeom>
        </p:spPr>
      </p:pic>
      <p:pic>
        <p:nvPicPr>
          <p:cNvPr id="22" name="21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6200000" flipV="1">
            <a:off x="3964779" y="2107357"/>
            <a:ext cx="1363012" cy="1148825"/>
          </a:xfrm>
          <a:prstGeom prst="rect">
            <a:avLst/>
          </a:prstGeom>
        </p:spPr>
      </p:pic>
      <p:pic>
        <p:nvPicPr>
          <p:cNvPr id="23" name="22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7922073" flipV="1">
            <a:off x="4507245" y="2299482"/>
            <a:ext cx="1363012" cy="1148825"/>
          </a:xfrm>
          <a:prstGeom prst="rect">
            <a:avLst/>
          </a:prstGeom>
        </p:spPr>
      </p:pic>
      <p:pic>
        <p:nvPicPr>
          <p:cNvPr id="24" name="23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21045749" flipV="1">
            <a:off x="4941123" y="2673694"/>
            <a:ext cx="1363012" cy="1148825"/>
          </a:xfrm>
          <a:prstGeom prst="rect">
            <a:avLst/>
          </a:prstGeom>
        </p:spPr>
      </p:pic>
      <p:pic>
        <p:nvPicPr>
          <p:cNvPr id="25" name="24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634239" flipV="1">
            <a:off x="4880123" y="3187083"/>
            <a:ext cx="1363012" cy="1148825"/>
          </a:xfrm>
          <a:prstGeom prst="rect">
            <a:avLst/>
          </a:prstGeom>
        </p:spPr>
      </p:pic>
      <p:pic>
        <p:nvPicPr>
          <p:cNvPr id="26" name="25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942124" flipV="1">
            <a:off x="4702129" y="3561751"/>
            <a:ext cx="1363012" cy="1148825"/>
          </a:xfrm>
          <a:prstGeom prst="rect">
            <a:avLst/>
          </a:prstGeom>
        </p:spPr>
      </p:pic>
      <p:pic>
        <p:nvPicPr>
          <p:cNvPr id="27" name="26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3933697" flipV="1">
            <a:off x="4052389" y="3712702"/>
            <a:ext cx="1363012" cy="1148825"/>
          </a:xfrm>
          <a:prstGeom prst="rect">
            <a:avLst/>
          </a:prstGeom>
        </p:spPr>
      </p:pic>
      <p:pic>
        <p:nvPicPr>
          <p:cNvPr id="28" name="27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661762" flipV="1">
            <a:off x="3443453" y="3720715"/>
            <a:ext cx="1363012" cy="1148825"/>
          </a:xfrm>
          <a:prstGeom prst="rect">
            <a:avLst/>
          </a:prstGeom>
        </p:spPr>
      </p:pic>
      <p:pic>
        <p:nvPicPr>
          <p:cNvPr id="29" name="28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9612212" flipV="1">
            <a:off x="3154569" y="3411575"/>
            <a:ext cx="1363012" cy="1148825"/>
          </a:xfrm>
          <a:prstGeom prst="rect">
            <a:avLst/>
          </a:prstGeom>
        </p:spPr>
      </p:pic>
      <p:pic>
        <p:nvPicPr>
          <p:cNvPr id="30" name="29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1614008" flipV="1">
            <a:off x="3044593" y="2787046"/>
            <a:ext cx="1363012" cy="1148825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660_dziewczyna-plaza-palmy-mor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9762c41332d1a178c09d748d74a7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142976" y="0"/>
            <a:ext cx="6929486" cy="6858000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428728" y="214290"/>
            <a:ext cx="6357982" cy="6357982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14480" y="428604"/>
            <a:ext cx="5857916" cy="5857916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71670" y="642918"/>
            <a:ext cx="5143536" cy="5429288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357422" y="928670"/>
            <a:ext cx="4581556" cy="4857784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14422"/>
            <a:ext cx="4000528" cy="4286280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000364" y="1714488"/>
            <a:ext cx="3286148" cy="3429024"/>
          </a:xfrm>
          <a:prstGeom prst="donut">
            <a:avLst>
              <a:gd name="adj" fmla="val 228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solidFill>
              <a:srgbClr val="CC99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8724cf73a25bd3981be4d1d7fb18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93638ac09b49d9a3afbf52a89b786c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8057320">
            <a:off x="2056673" y="326502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38588">
            <a:off x="2250402" y="718599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27906">
            <a:off x="2362595" y="1149038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61781">
            <a:off x="2550061" y="1595083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97540">
            <a:off x="2784571" y="2090501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8245">
            <a:off x="2978178" y="2587378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60896">
            <a:off x="3108712" y="2965740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14863">
            <a:off x="3234382" y="3351905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30542">
            <a:off x="3385604" y="3641100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65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6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a1cc8677c8832efec1da6d400d3f8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94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94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94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94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94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94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8a5640053ea4c89e17a4f7be258d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e960ab435bc2204d2aec4bbed0a20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ck-family-1600x1200-wallpaper-familia de pat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14348" y="357166"/>
            <a:ext cx="7643866" cy="6072230"/>
          </a:xfrm>
          <a:prstGeom prst="frame">
            <a:avLst>
              <a:gd name="adj1" fmla="val 4191"/>
            </a:avLst>
          </a:prstGeom>
          <a:solidFill>
            <a:schemeClr val="tx2">
              <a:lumMod val="50000"/>
            </a:schemeClr>
          </a:solidFill>
          <a:ln w="3175">
            <a:solidFill>
              <a:schemeClr val="tx2">
                <a:lumMod val="1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solidFill>
            <a:schemeClr val="tx2">
              <a:lumMod val="50000"/>
            </a:schemeClr>
          </a:solidFill>
          <a:ln w="3175">
            <a:solidFill>
              <a:schemeClr val="tx2">
                <a:lumMod val="1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solidFill>
            <a:schemeClr val="tx2">
              <a:lumMod val="50000"/>
            </a:schemeClr>
          </a:solidFill>
          <a:ln w="3175">
            <a:solidFill>
              <a:schemeClr val="tx2">
                <a:lumMod val="1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solidFill>
            <a:schemeClr val="tx2">
              <a:lumMod val="50000"/>
            </a:schemeClr>
          </a:solidFill>
          <a:ln w="3175">
            <a:solidFill>
              <a:schemeClr val="tx2">
                <a:lumMod val="1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solidFill>
            <a:schemeClr val="tx2">
              <a:lumMod val="50000"/>
            </a:schemeClr>
          </a:solidFill>
          <a:ln w="3175">
            <a:solidFill>
              <a:schemeClr val="tx2">
                <a:lumMod val="1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solidFill>
            <a:schemeClr val="tx2">
              <a:lumMod val="50000"/>
            </a:schemeClr>
          </a:solidFill>
          <a:ln w="3175">
            <a:solidFill>
              <a:schemeClr val="tx2">
                <a:lumMod val="1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solidFill>
            <a:schemeClr val="tx2">
              <a:lumMod val="50000"/>
            </a:schemeClr>
          </a:solidFill>
          <a:ln w="3175">
            <a:solidFill>
              <a:schemeClr val="tx2">
                <a:lumMod val="1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solidFill>
            <a:schemeClr val="tx2">
              <a:lumMod val="50000"/>
            </a:schemeClr>
          </a:solidFill>
          <a:ln w="3175">
            <a:solidFill>
              <a:schemeClr val="tx2">
                <a:lumMod val="1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solidFill>
            <a:schemeClr val="tx2">
              <a:lumMod val="50000"/>
            </a:schemeClr>
          </a:solidFill>
          <a:ln w="3175">
            <a:solidFill>
              <a:schemeClr val="tx2">
                <a:lumMod val="1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84461a1f6e6737fc6e75f0bb02f4cc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68511">
            <a:off x="1902880" y="-100313"/>
            <a:ext cx="5308315" cy="5208605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89000">
                <a:srgbClr val="00297A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57320">
            <a:off x="2056673" y="326502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89000">
                <a:srgbClr val="00297A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38588">
            <a:off x="2250402" y="718599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89000">
                <a:srgbClr val="00297A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27906">
            <a:off x="2362595" y="1149038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89000">
                <a:srgbClr val="00297A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61781">
            <a:off x="2550061" y="1595083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89000">
                <a:srgbClr val="00297A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97540">
            <a:off x="2784571" y="2090501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89000">
                <a:srgbClr val="00297A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8245">
            <a:off x="2978178" y="2587378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89000">
                <a:srgbClr val="00297A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60896">
            <a:off x="3108712" y="2965740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89000">
                <a:srgbClr val="00297A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14863">
            <a:off x="3234382" y="3351905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89000">
                <a:srgbClr val="00297A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30542">
            <a:off x="3385604" y="3641100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89000">
                <a:srgbClr val="00297A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5ae237b8de9e2e5f18b4d875dac101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84000">
                <a:srgbClr val="FF9966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63c4c3d172a8ecf961dd321904f87a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092235">
            <a:off x="3978211" y="384942"/>
            <a:ext cx="2141970" cy="1749275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092355">
            <a:off x="4882328" y="705546"/>
            <a:ext cx="2141970" cy="1749275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53788">
            <a:off x="5549846" y="1385074"/>
            <a:ext cx="2141970" cy="1749275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133817">
            <a:off x="5851510" y="2198075"/>
            <a:ext cx="2141970" cy="1749275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54642">
            <a:off x="5922950" y="3126770"/>
            <a:ext cx="2141970" cy="1749275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388726">
            <a:off x="5526637" y="3908139"/>
            <a:ext cx="2141970" cy="1749275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298010">
            <a:off x="4954252" y="4489351"/>
            <a:ext cx="2141970" cy="1749275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609797">
            <a:off x="3953660" y="4955606"/>
            <a:ext cx="2141970" cy="1749275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397406">
            <a:off x="2972939" y="5055221"/>
            <a:ext cx="2141970" cy="1749275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608557">
            <a:off x="2115683" y="4555155"/>
            <a:ext cx="2141970" cy="1749275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08923">
            <a:off x="1308525" y="3996499"/>
            <a:ext cx="2141970" cy="1749275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430281">
            <a:off x="1141549" y="3038119"/>
            <a:ext cx="2141970" cy="1749275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27187">
            <a:off x="1093135" y="2140950"/>
            <a:ext cx="2141970" cy="1749275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733335">
            <a:off x="1454228" y="1176662"/>
            <a:ext cx="2141970" cy="1749275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661828">
            <a:off x="2296578" y="518182"/>
            <a:ext cx="2141970" cy="1749275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743938">
            <a:off x="3104656" y="320782"/>
            <a:ext cx="2141970" cy="1749275"/>
          </a:xfrm>
          <a:prstGeom prst="rect">
            <a:avLst/>
          </a:prstGeom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30971" flipV="1">
            <a:off x="3351083" y="2240782"/>
            <a:ext cx="1363012" cy="1148825"/>
          </a:xfrm>
          <a:prstGeom prst="rect">
            <a:avLst/>
          </a:prstGeom>
        </p:spPr>
      </p:pic>
      <p:pic>
        <p:nvPicPr>
          <p:cNvPr id="22" name="2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 flipV="1">
            <a:off x="3964779" y="2107357"/>
            <a:ext cx="1363012" cy="1148825"/>
          </a:xfrm>
          <a:prstGeom prst="rect">
            <a:avLst/>
          </a:prstGeom>
        </p:spPr>
      </p:pic>
      <p:pic>
        <p:nvPicPr>
          <p:cNvPr id="23" name="2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22073" flipV="1">
            <a:off x="4507245" y="2299482"/>
            <a:ext cx="1363012" cy="1148825"/>
          </a:xfrm>
          <a:prstGeom prst="rect">
            <a:avLst/>
          </a:prstGeom>
        </p:spPr>
      </p:pic>
      <p:pic>
        <p:nvPicPr>
          <p:cNvPr id="24" name="2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45749" flipV="1">
            <a:off x="4941123" y="2673694"/>
            <a:ext cx="1363012" cy="1148825"/>
          </a:xfrm>
          <a:prstGeom prst="rect">
            <a:avLst/>
          </a:prstGeom>
        </p:spPr>
      </p:pic>
      <p:pic>
        <p:nvPicPr>
          <p:cNvPr id="25" name="2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34239" flipV="1">
            <a:off x="4880123" y="3187083"/>
            <a:ext cx="1363012" cy="1148825"/>
          </a:xfrm>
          <a:prstGeom prst="rect">
            <a:avLst/>
          </a:prstGeom>
        </p:spPr>
      </p:pic>
      <p:pic>
        <p:nvPicPr>
          <p:cNvPr id="26" name="2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42124" flipV="1">
            <a:off x="4702129" y="3561751"/>
            <a:ext cx="1363012" cy="1148825"/>
          </a:xfrm>
          <a:prstGeom prst="rect">
            <a:avLst/>
          </a:prstGeom>
        </p:spPr>
      </p:pic>
      <p:pic>
        <p:nvPicPr>
          <p:cNvPr id="27" name="2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33697" flipV="1">
            <a:off x="4052389" y="3712702"/>
            <a:ext cx="1363012" cy="1148825"/>
          </a:xfrm>
          <a:prstGeom prst="rect">
            <a:avLst/>
          </a:prstGeom>
        </p:spPr>
      </p:pic>
      <p:pic>
        <p:nvPicPr>
          <p:cNvPr id="28" name="2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661762" flipV="1">
            <a:off x="3443453" y="3720715"/>
            <a:ext cx="1363012" cy="1148825"/>
          </a:xfrm>
          <a:prstGeom prst="rect">
            <a:avLst/>
          </a:prstGeom>
        </p:spPr>
      </p:pic>
      <p:pic>
        <p:nvPicPr>
          <p:cNvPr id="29" name="2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612212" flipV="1">
            <a:off x="3154569" y="3411575"/>
            <a:ext cx="1363012" cy="1148825"/>
          </a:xfrm>
          <a:prstGeom prst="rect">
            <a:avLst/>
          </a:prstGeom>
        </p:spPr>
      </p:pic>
      <p:pic>
        <p:nvPicPr>
          <p:cNvPr id="30" name="2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614008" flipV="1">
            <a:off x="3044593" y="2787046"/>
            <a:ext cx="1363012" cy="1148825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795da01fde829eeaa138ba4050abc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836118">
            <a:off x="3214678" y="4714884"/>
            <a:ext cx="2324100" cy="1476375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-642974" y="-357214"/>
            <a:ext cx="10572824" cy="7643842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6000"/>
                            </p:stCondLst>
                            <p:childTnLst>
                              <p:par>
                                <p:cTn id="2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FOTOS EN ALTA DEFINICION-HD-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-FOTOS EN ALTA DEFINICION-HD- 2</Template>
  <TotalTime>0</TotalTime>
  <Words>39</Words>
  <Application>Microsoft Office PowerPoint</Application>
  <PresentationFormat>Presentación en pantalla (4:3)</PresentationFormat>
  <Paragraphs>8</Paragraphs>
  <Slides>58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-FOTOS EN ALTA DEFINICION-HD- 2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2015-06-19T02:08:44Z</dcterms:created>
  <dcterms:modified xsi:type="dcterms:W3CDTF">2015-06-19T02:09:54Z</dcterms:modified>
</cp:coreProperties>
</file>