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9"/>
  </p:notesMasterIdLst>
  <p:sldIdLst>
    <p:sldId id="314" r:id="rId3"/>
    <p:sldId id="273" r:id="rId4"/>
    <p:sldId id="319" r:id="rId5"/>
    <p:sldId id="263" r:id="rId6"/>
    <p:sldId id="284" r:id="rId7"/>
    <p:sldId id="261" r:id="rId8"/>
    <p:sldId id="318" r:id="rId9"/>
    <p:sldId id="299" r:id="rId10"/>
    <p:sldId id="258" r:id="rId11"/>
    <p:sldId id="282" r:id="rId12"/>
    <p:sldId id="287" r:id="rId13"/>
    <p:sldId id="276" r:id="rId14"/>
    <p:sldId id="285" r:id="rId15"/>
    <p:sldId id="280" r:id="rId16"/>
    <p:sldId id="264" r:id="rId17"/>
    <p:sldId id="265" r:id="rId18"/>
    <p:sldId id="262" r:id="rId19"/>
    <p:sldId id="283" r:id="rId20"/>
    <p:sldId id="271" r:id="rId21"/>
    <p:sldId id="286" r:id="rId22"/>
    <p:sldId id="279" r:id="rId23"/>
    <p:sldId id="278" r:id="rId24"/>
    <p:sldId id="277" r:id="rId25"/>
    <p:sldId id="275" r:id="rId26"/>
    <p:sldId id="274" r:id="rId27"/>
    <p:sldId id="272" r:id="rId28"/>
    <p:sldId id="270" r:id="rId29"/>
    <p:sldId id="269" r:id="rId30"/>
    <p:sldId id="267" r:id="rId31"/>
    <p:sldId id="260" r:id="rId32"/>
    <p:sldId id="306" r:id="rId33"/>
    <p:sldId id="305" r:id="rId34"/>
    <p:sldId id="304" r:id="rId35"/>
    <p:sldId id="303" r:id="rId36"/>
    <p:sldId id="298" r:id="rId37"/>
    <p:sldId id="300" r:id="rId38"/>
    <p:sldId id="297" r:id="rId39"/>
    <p:sldId id="296" r:id="rId40"/>
    <p:sldId id="295" r:id="rId41"/>
    <p:sldId id="290" r:id="rId42"/>
    <p:sldId id="294" r:id="rId43"/>
    <p:sldId id="288" r:id="rId44"/>
    <p:sldId id="292" r:id="rId45"/>
    <p:sldId id="291" r:id="rId46"/>
    <p:sldId id="289" r:id="rId47"/>
    <p:sldId id="309" r:id="rId48"/>
    <p:sldId id="308" r:id="rId49"/>
    <p:sldId id="312" r:id="rId50"/>
    <p:sldId id="307" r:id="rId51"/>
    <p:sldId id="313" r:id="rId52"/>
    <p:sldId id="316" r:id="rId53"/>
    <p:sldId id="257" r:id="rId54"/>
    <p:sldId id="266" r:id="rId55"/>
    <p:sldId id="317" r:id="rId56"/>
    <p:sldId id="315" r:id="rId57"/>
    <p:sldId id="320" r:id="rId58"/>
  </p:sldIdLst>
  <p:sldSz cx="9109075" cy="6877050"/>
  <p:notesSz cx="6858000" cy="9144000"/>
  <p:defaultTextStyle>
    <a:defPPr>
      <a:defRPr lang="es-ES"/>
    </a:defPPr>
    <a:lvl1pPr marL="0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44856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889711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34567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779422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24278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669134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13989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558845" algn="l" defTabSz="889711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QoSPcUjwtDRzJpQrZnVeA" hashData="/2OWbNVQH+02+Klbx3TspjU2d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A71A"/>
    <a:srgbClr val="FF6600"/>
    <a:srgbClr val="FF3300"/>
    <a:srgbClr val="FFCC00"/>
    <a:srgbClr val="0000FF"/>
    <a:srgbClr val="FF3399"/>
    <a:srgbClr val="FF6699"/>
    <a:srgbClr val="FF43C9"/>
    <a:srgbClr val="FF99CC"/>
    <a:srgbClr val="00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3169" autoAdjust="0"/>
    <p:restoredTop sz="94660"/>
  </p:normalViewPr>
  <p:slideViewPr>
    <p:cSldViewPr>
      <p:cViewPr>
        <p:scale>
          <a:sx n="50" d="100"/>
          <a:sy n="50" d="100"/>
        </p:scale>
        <p:origin x="-330" y="-426"/>
      </p:cViewPr>
      <p:guideLst>
        <p:guide orient="horz" pos="2166"/>
        <p:guide pos="286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AB692-A6D8-4739-9D59-8C0B98E6A0EB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57288" y="685800"/>
            <a:ext cx="45434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E2391-7BC2-40ED-ADBD-F97D2DCB90B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E2391-7BC2-40ED-ADBD-F97D2DCB90BC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181" y="2136345"/>
            <a:ext cx="7742714" cy="14741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66362" y="3896996"/>
            <a:ext cx="6376353" cy="175746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44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897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34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79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24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69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139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5588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9554" y="4419142"/>
            <a:ext cx="7742714" cy="1365858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9554" y="2914788"/>
            <a:ext cx="7742714" cy="1504354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448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8971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3456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7794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242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66913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1398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5588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5455" y="1604646"/>
            <a:ext cx="4023175" cy="453853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30447" y="1604646"/>
            <a:ext cx="4023175" cy="4538535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5455" y="1539377"/>
            <a:ext cx="4024757" cy="64154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4856" indent="0">
              <a:buNone/>
              <a:defRPr sz="1900" b="1"/>
            </a:lvl2pPr>
            <a:lvl3pPr marL="889711" indent="0">
              <a:buNone/>
              <a:defRPr sz="1800" b="1"/>
            </a:lvl3pPr>
            <a:lvl4pPr marL="1334567" indent="0">
              <a:buNone/>
              <a:defRPr sz="1600" b="1"/>
            </a:lvl4pPr>
            <a:lvl5pPr marL="1779422" indent="0">
              <a:buNone/>
              <a:defRPr sz="1600" b="1"/>
            </a:lvl5pPr>
            <a:lvl6pPr marL="2224278" indent="0">
              <a:buNone/>
              <a:defRPr sz="1600" b="1"/>
            </a:lvl6pPr>
            <a:lvl7pPr marL="2669134" indent="0">
              <a:buNone/>
              <a:defRPr sz="1600" b="1"/>
            </a:lvl7pPr>
            <a:lvl8pPr marL="3113989" indent="0">
              <a:buNone/>
              <a:defRPr sz="1600" b="1"/>
            </a:lvl8pPr>
            <a:lvl9pPr marL="355884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5455" y="2180918"/>
            <a:ext cx="4024757" cy="3962263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27286" y="1539377"/>
            <a:ext cx="4026338" cy="641540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44856" indent="0">
              <a:buNone/>
              <a:defRPr sz="1900" b="1"/>
            </a:lvl2pPr>
            <a:lvl3pPr marL="889711" indent="0">
              <a:buNone/>
              <a:defRPr sz="1800" b="1"/>
            </a:lvl3pPr>
            <a:lvl4pPr marL="1334567" indent="0">
              <a:buNone/>
              <a:defRPr sz="1600" b="1"/>
            </a:lvl4pPr>
            <a:lvl5pPr marL="1779422" indent="0">
              <a:buNone/>
              <a:defRPr sz="1600" b="1"/>
            </a:lvl5pPr>
            <a:lvl6pPr marL="2224278" indent="0">
              <a:buNone/>
              <a:defRPr sz="1600" b="1"/>
            </a:lvl6pPr>
            <a:lvl7pPr marL="2669134" indent="0">
              <a:buNone/>
              <a:defRPr sz="1600" b="1"/>
            </a:lvl7pPr>
            <a:lvl8pPr marL="3113989" indent="0">
              <a:buNone/>
              <a:defRPr sz="1600" b="1"/>
            </a:lvl8pPr>
            <a:lvl9pPr marL="355884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27286" y="2180918"/>
            <a:ext cx="4026338" cy="3962263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5457" y="273810"/>
            <a:ext cx="2996823" cy="1165277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61395" y="273811"/>
            <a:ext cx="5092226" cy="5869371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5457" y="1439087"/>
            <a:ext cx="2996823" cy="4704094"/>
          </a:xfrm>
        </p:spPr>
        <p:txBody>
          <a:bodyPr/>
          <a:lstStyle>
            <a:lvl1pPr marL="0" indent="0">
              <a:buNone/>
              <a:defRPr sz="1400"/>
            </a:lvl1pPr>
            <a:lvl2pPr marL="444856" indent="0">
              <a:buNone/>
              <a:defRPr sz="1200"/>
            </a:lvl2pPr>
            <a:lvl3pPr marL="889711" indent="0">
              <a:buNone/>
              <a:defRPr sz="1000"/>
            </a:lvl3pPr>
            <a:lvl4pPr marL="1334567" indent="0">
              <a:buNone/>
              <a:defRPr sz="900"/>
            </a:lvl4pPr>
            <a:lvl5pPr marL="1779422" indent="0">
              <a:buNone/>
              <a:defRPr sz="900"/>
            </a:lvl5pPr>
            <a:lvl6pPr marL="2224278" indent="0">
              <a:buNone/>
              <a:defRPr sz="900"/>
            </a:lvl6pPr>
            <a:lvl7pPr marL="2669134" indent="0">
              <a:buNone/>
              <a:defRPr sz="900"/>
            </a:lvl7pPr>
            <a:lvl8pPr marL="3113989" indent="0">
              <a:buNone/>
              <a:defRPr sz="900"/>
            </a:lvl8pPr>
            <a:lvl9pPr marL="355884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85443" y="4813936"/>
            <a:ext cx="5465445" cy="56831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85443" y="614477"/>
            <a:ext cx="5465445" cy="4126230"/>
          </a:xfrm>
        </p:spPr>
        <p:txBody>
          <a:bodyPr/>
          <a:lstStyle>
            <a:lvl1pPr marL="0" indent="0">
              <a:buNone/>
              <a:defRPr sz="3100"/>
            </a:lvl1pPr>
            <a:lvl2pPr marL="444856" indent="0">
              <a:buNone/>
              <a:defRPr sz="2700"/>
            </a:lvl2pPr>
            <a:lvl3pPr marL="889711" indent="0">
              <a:buNone/>
              <a:defRPr sz="2300"/>
            </a:lvl3pPr>
            <a:lvl4pPr marL="1334567" indent="0">
              <a:buNone/>
              <a:defRPr sz="1900"/>
            </a:lvl4pPr>
            <a:lvl5pPr marL="1779422" indent="0">
              <a:buNone/>
              <a:defRPr sz="1900"/>
            </a:lvl5pPr>
            <a:lvl6pPr marL="2224278" indent="0">
              <a:buNone/>
              <a:defRPr sz="1900"/>
            </a:lvl6pPr>
            <a:lvl7pPr marL="2669134" indent="0">
              <a:buNone/>
              <a:defRPr sz="1900"/>
            </a:lvl7pPr>
            <a:lvl8pPr marL="3113989" indent="0">
              <a:buNone/>
              <a:defRPr sz="1900"/>
            </a:lvl8pPr>
            <a:lvl9pPr marL="3558845" indent="0">
              <a:buNone/>
              <a:defRPr sz="19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85443" y="5382248"/>
            <a:ext cx="5465445" cy="807098"/>
          </a:xfrm>
        </p:spPr>
        <p:txBody>
          <a:bodyPr/>
          <a:lstStyle>
            <a:lvl1pPr marL="0" indent="0">
              <a:buNone/>
              <a:defRPr sz="1400"/>
            </a:lvl1pPr>
            <a:lvl2pPr marL="444856" indent="0">
              <a:buNone/>
              <a:defRPr sz="1200"/>
            </a:lvl2pPr>
            <a:lvl3pPr marL="889711" indent="0">
              <a:buNone/>
              <a:defRPr sz="1000"/>
            </a:lvl3pPr>
            <a:lvl4pPr marL="1334567" indent="0">
              <a:buNone/>
              <a:defRPr sz="900"/>
            </a:lvl4pPr>
            <a:lvl5pPr marL="1779422" indent="0">
              <a:buNone/>
              <a:defRPr sz="900"/>
            </a:lvl5pPr>
            <a:lvl6pPr marL="2224278" indent="0">
              <a:buNone/>
              <a:defRPr sz="900"/>
            </a:lvl6pPr>
            <a:lvl7pPr marL="2669134" indent="0">
              <a:buNone/>
              <a:defRPr sz="900"/>
            </a:lvl7pPr>
            <a:lvl8pPr marL="3113989" indent="0">
              <a:buNone/>
              <a:defRPr sz="900"/>
            </a:lvl8pPr>
            <a:lvl9pPr marL="355884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04079" y="275403"/>
            <a:ext cx="2049542" cy="586777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5454" y="275403"/>
            <a:ext cx="5996808" cy="586777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181" y="2136345"/>
            <a:ext cx="7742714" cy="1474108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66362" y="3896995"/>
            <a:ext cx="6376353" cy="175746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5454" y="275401"/>
            <a:ext cx="8198168" cy="1146176"/>
          </a:xfrm>
          <a:prstGeom prst="rect">
            <a:avLst/>
          </a:prstGeom>
        </p:spPr>
        <p:txBody>
          <a:bodyPr vert="horz" lIns="88971" tIns="44486" rIns="88971" bIns="44486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5454" y="1604646"/>
            <a:ext cx="8198168" cy="4538535"/>
          </a:xfrm>
          <a:prstGeom prst="rect">
            <a:avLst/>
          </a:prstGeom>
        </p:spPr>
        <p:txBody>
          <a:bodyPr vert="horz" lIns="88971" tIns="44486" rIns="88971" bIns="44486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5455" y="6374008"/>
            <a:ext cx="2125451" cy="366139"/>
          </a:xfrm>
          <a:prstGeom prst="rect">
            <a:avLst/>
          </a:prstGeom>
        </p:spPr>
        <p:txBody>
          <a:bodyPr vert="horz" lIns="88971" tIns="44486" rIns="88971" bIns="4448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0EAA1-2113-43D6-80E4-9569F52F4723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12268" y="6374008"/>
            <a:ext cx="2884540" cy="366139"/>
          </a:xfrm>
          <a:prstGeom prst="rect">
            <a:avLst/>
          </a:prstGeom>
        </p:spPr>
        <p:txBody>
          <a:bodyPr vert="horz" lIns="88971" tIns="44486" rIns="88971" bIns="4448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28171" y="6374008"/>
            <a:ext cx="2125451" cy="366139"/>
          </a:xfrm>
          <a:prstGeom prst="rect">
            <a:avLst/>
          </a:prstGeom>
        </p:spPr>
        <p:txBody>
          <a:bodyPr vert="horz" lIns="88971" tIns="44486" rIns="88971" bIns="4448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3328C-0FBE-45A3-9C88-DF449613B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889711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3642" indent="-333642" algn="l" defTabSz="889711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22890" indent="-278035" algn="l" defTabSz="889711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12139" indent="-222428" algn="l" defTabSz="889711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56995" indent="-222428" algn="l" defTabSz="889711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01850" indent="-222428" algn="l" defTabSz="889711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6706" indent="-222428" algn="l" defTabSz="88971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91561" indent="-222428" algn="l" defTabSz="88971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36417" indent="-222428" algn="l" defTabSz="88971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81273" indent="-222428" algn="l" defTabSz="889711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44856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89711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34567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79422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24278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9134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13989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58845" algn="l" defTabSz="8897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454" y="6262573"/>
            <a:ext cx="2125451" cy="477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30 Imagen" descr="sunset-wid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1939"/>
            <a:ext cx="9109075" cy="5693172"/>
          </a:xfrm>
          <a:prstGeom prst="rect">
            <a:avLst/>
          </a:prstGeom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33" name="32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34" name="33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35" name="34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36" name="35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37" name="36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38" name="37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39" name="38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40" name="39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41" name="40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42" name="41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43" name="42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44" name="43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45" name="44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46" name="45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47" name="46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48" name="47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49" name="48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50" name="49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51" name="50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52" name="51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53" name="52 Imagen" descr="34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54" name="53 Rectángulo"/>
          <p:cNvSpPr/>
          <p:nvPr/>
        </p:nvSpPr>
        <p:spPr>
          <a:xfrm>
            <a:off x="625447" y="723881"/>
            <a:ext cx="7715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4800" b="1" dirty="0" smtClean="0">
                <a:ln w="3175">
                  <a:solidFill>
                    <a:srgbClr val="FFCC00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1-Ribbon" pitchFamily="82" charset="0"/>
                <a:ea typeface="delectable" pitchFamily="2" charset="0"/>
              </a:rPr>
              <a:t>FOTOGRAFIA  EN ALTA </a:t>
            </a:r>
          </a:p>
          <a:p>
            <a:pPr algn="ctr"/>
            <a:r>
              <a:rPr lang="es-ES_tradnl" sz="4800" b="1" dirty="0" smtClean="0">
                <a:ln w="3175">
                  <a:solidFill>
                    <a:srgbClr val="FFCC00"/>
                  </a:solidFill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C1-Ribbon" pitchFamily="82" charset="0"/>
                <a:ea typeface="delectable" pitchFamily="2" charset="0"/>
              </a:rPr>
              <a:t>DEFINICION</a:t>
            </a:r>
            <a:endParaRPr lang="es-ES" sz="4000" b="1" dirty="0">
              <a:ln w="3175">
                <a:solidFill>
                  <a:srgbClr val="FFCC00"/>
                </a:solidFill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C1-Ribbon" pitchFamily="82" charset="0"/>
              <a:ea typeface="delectable" pitchFamily="2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5483231" y="5081599"/>
            <a:ext cx="33650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Tema musical: </a:t>
            </a:r>
            <a:r>
              <a:rPr lang="es-ES_tradnl" sz="1400" dirty="0" err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Falling</a:t>
            </a:r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</a:t>
            </a:r>
            <a:r>
              <a:rPr lang="es-ES_tradnl" sz="1400" dirty="0" err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Through</a:t>
            </a:r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</a:t>
            </a:r>
            <a:r>
              <a:rPr lang="es-ES_tradnl" sz="1400" dirty="0" err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The</a:t>
            </a:r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Rain</a:t>
            </a:r>
          </a:p>
          <a:p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Interpreta :Omar </a:t>
            </a:r>
            <a:r>
              <a:rPr lang="es-ES_tradnl" sz="1400" dirty="0" err="1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Akram</a:t>
            </a:r>
            <a:r>
              <a:rPr lang="es-ES_tradnl" sz="14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 </a:t>
            </a:r>
            <a:endParaRPr lang="es-ES" sz="14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</p:txBody>
      </p:sp>
      <p:sp>
        <p:nvSpPr>
          <p:cNvPr id="55" name="54 CuadroTexto"/>
          <p:cNvSpPr txBox="1"/>
          <p:nvPr/>
        </p:nvSpPr>
        <p:spPr>
          <a:xfrm>
            <a:off x="5626107" y="5653103"/>
            <a:ext cx="29738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yrus" pitchFamily="66" charset="0"/>
              </a:rPr>
              <a:t>Esta es una creación de Raquel</a:t>
            </a:r>
            <a:endParaRPr lang="es-ES" sz="16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yrus" pitchFamily="66" charset="0"/>
            </a:endParaRPr>
          </a:p>
        </p:txBody>
      </p:sp>
      <p:pic>
        <p:nvPicPr>
          <p:cNvPr id="56" name="55 Imagen" descr="sunset-wid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2443"/>
            <a:ext cx="9109075" cy="5693172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OMAR AKRAM  - Falling Through The R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6000"/>
                            </p:stCondLst>
                            <p:childTnLst>
                              <p:par>
                                <p:cTn id="2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2000" tmFilter="0,0; .5, 1; 1, 1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9200"/>
                            </p:stCondLst>
                            <p:childTnLst>
                              <p:par>
                                <p:cTn id="29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0" grpId="0"/>
      <p:bldP spid="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nsett_mill_england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074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4"/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8" name="7 Imagen" descr="espiral_png_circulo__by_itzyrib-d5wk6n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 l="10620" t="8369" r="13995" b="17371"/>
          <a:stretch>
            <a:fillRect/>
          </a:stretch>
        </p:blipFill>
        <p:spPr>
          <a:xfrm rot="357913">
            <a:off x="1831202" y="648416"/>
            <a:ext cx="5715040" cy="5629740"/>
          </a:xfrm>
          <a:prstGeom prst="ellipse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2339959" y="-70487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lorful_sunflowers-wide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652443"/>
            <a:ext cx="9109075" cy="5643603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ooklyn_bridge_nyc-wide.jpg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581005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30" name="2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31" name="3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32" name="3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  <a:solidFill>
            <a:srgbClr val="8C2306"/>
          </a:solidFill>
        </p:spPr>
        <p:txBody>
          <a:bodyPr>
            <a:normAutofit/>
          </a:bodyPr>
          <a:lstStyle/>
          <a:p>
            <a:endParaRPr lang="es-ES" sz="3500" dirty="0"/>
          </a:p>
        </p:txBody>
      </p:sp>
      <p:sp>
        <p:nvSpPr>
          <p:cNvPr id="96" name="95 Rectángulo"/>
          <p:cNvSpPr/>
          <p:nvPr/>
        </p:nvSpPr>
        <p:spPr>
          <a:xfrm>
            <a:off x="0" y="0"/>
            <a:ext cx="9109075" cy="68770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3" name="122 Imagen" descr="fall_foliag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3881"/>
            <a:ext cx="9109075" cy="5572164"/>
          </a:xfrm>
          <a:prstGeom prst="rect">
            <a:avLst/>
          </a:prstGeom>
        </p:spPr>
      </p:pic>
      <p:sp>
        <p:nvSpPr>
          <p:cNvPr id="135" name="134 Lágrima"/>
          <p:cNvSpPr/>
          <p:nvPr/>
        </p:nvSpPr>
        <p:spPr>
          <a:xfrm rot="2683989">
            <a:off x="2492979" y="2591412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6" name="135 Lágrima"/>
          <p:cNvSpPr/>
          <p:nvPr/>
        </p:nvSpPr>
        <p:spPr>
          <a:xfrm rot="18903392">
            <a:off x="3850310" y="4091621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7" name="136 Lágrima"/>
          <p:cNvSpPr/>
          <p:nvPr/>
        </p:nvSpPr>
        <p:spPr>
          <a:xfrm rot="13893032">
            <a:off x="5201036" y="2727703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8" name="137 Lágrima"/>
          <p:cNvSpPr/>
          <p:nvPr/>
        </p:nvSpPr>
        <p:spPr>
          <a:xfrm rot="8021595">
            <a:off x="3850049" y="1162401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9" name="138 Lágrima"/>
          <p:cNvSpPr/>
          <p:nvPr/>
        </p:nvSpPr>
        <p:spPr>
          <a:xfrm rot="322646">
            <a:off x="2760953" y="3573768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0" name="139 Lágrima"/>
          <p:cNvSpPr/>
          <p:nvPr/>
        </p:nvSpPr>
        <p:spPr>
          <a:xfrm rot="5083951">
            <a:off x="2831154" y="1715142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1" name="140 Lágrima"/>
          <p:cNvSpPr/>
          <p:nvPr/>
        </p:nvSpPr>
        <p:spPr>
          <a:xfrm rot="10955753">
            <a:off x="4914706" y="1584116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2" name="141 Lágrima"/>
          <p:cNvSpPr/>
          <p:nvPr/>
        </p:nvSpPr>
        <p:spPr>
          <a:xfrm rot="16200000">
            <a:off x="4840289" y="3581401"/>
            <a:ext cx="1428760" cy="1428760"/>
          </a:xfrm>
          <a:prstGeom prst="teardrop">
            <a:avLst>
              <a:gd name="adj" fmla="val 130896"/>
            </a:avLst>
          </a:prstGeom>
          <a:blipFill>
            <a:blip r:embed="rId3"/>
            <a:stretch>
              <a:fillRect/>
            </a:stretch>
          </a:blipFill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3" name="142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4" name="143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" grpId="0" animBg="1"/>
      <p:bldP spid="135" grpId="1" animBg="1"/>
      <p:bldP spid="135" grpId="2" animBg="1"/>
      <p:bldP spid="135" grpId="3" animBg="1"/>
      <p:bldP spid="136" grpId="0" animBg="1"/>
      <p:bldP spid="136" grpId="1" animBg="1"/>
      <p:bldP spid="136" grpId="2" animBg="1"/>
      <p:bldP spid="136" grpId="3" animBg="1"/>
      <p:bldP spid="137" grpId="0" animBg="1"/>
      <p:bldP spid="137" grpId="1" animBg="1"/>
      <p:bldP spid="137" grpId="2" animBg="1"/>
      <p:bldP spid="137" grpId="3" animBg="1"/>
      <p:bldP spid="138" grpId="0" animBg="1"/>
      <p:bldP spid="138" grpId="1" animBg="1"/>
      <p:bldP spid="138" grpId="2" animBg="1"/>
      <p:bldP spid="138" grpId="3" animBg="1"/>
      <p:bldP spid="139" grpId="0" animBg="1"/>
      <p:bldP spid="139" grpId="1" animBg="1"/>
      <p:bldP spid="139" grpId="2" animBg="1"/>
      <p:bldP spid="139" grpId="3" animBg="1"/>
      <p:bldP spid="140" grpId="0" animBg="1"/>
      <p:bldP spid="140" grpId="1" animBg="1"/>
      <p:bldP spid="140" grpId="2" animBg="1"/>
      <p:bldP spid="140" grpId="3" animBg="1"/>
      <p:bldP spid="141" grpId="0" animBg="1"/>
      <p:bldP spid="141" grpId="1" animBg="1"/>
      <p:bldP spid="141" grpId="2" animBg="1"/>
      <p:bldP spid="141" grpId="3" animBg="1"/>
      <p:bldP spid="142" grpId="0" animBg="1"/>
      <p:bldP spid="142" grpId="1" animBg="1"/>
      <p:bldP spid="142" grpId="2" animBg="1"/>
      <p:bldP spid="142" grpId="3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_and_fish-H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075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bastopol_lagoo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9" y="509567"/>
            <a:ext cx="9083906" cy="5786478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9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99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902" y="563510"/>
            <a:ext cx="1571636" cy="1571636"/>
          </a:xfrm>
          <a:prstGeom prst="rect">
            <a:avLst/>
          </a:prstGeom>
        </p:spPr>
      </p:pic>
      <p:pic>
        <p:nvPicPr>
          <p:cNvPr id="10" name="9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901" y="4724409"/>
            <a:ext cx="1482703" cy="1482703"/>
          </a:xfrm>
          <a:prstGeom prst="rect">
            <a:avLst/>
          </a:prstGeom>
        </p:spPr>
      </p:pic>
      <p:pic>
        <p:nvPicPr>
          <p:cNvPr id="11" name="10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2902" y="2063708"/>
            <a:ext cx="1571636" cy="1571636"/>
          </a:xfrm>
          <a:prstGeom prst="rect">
            <a:avLst/>
          </a:prstGeom>
        </p:spPr>
      </p:pic>
      <p:pic>
        <p:nvPicPr>
          <p:cNvPr id="12" name="11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4340" y="3421030"/>
            <a:ext cx="1500198" cy="1500198"/>
          </a:xfrm>
          <a:prstGeom prst="rect">
            <a:avLst/>
          </a:prstGeom>
        </p:spPr>
      </p:pic>
      <p:pic>
        <p:nvPicPr>
          <p:cNvPr id="13" name="12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100" y="634948"/>
            <a:ext cx="1571636" cy="1571636"/>
          </a:xfrm>
          <a:prstGeom prst="rect">
            <a:avLst/>
          </a:prstGeom>
        </p:spPr>
      </p:pic>
      <p:pic>
        <p:nvPicPr>
          <p:cNvPr id="14" name="13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099" y="4795847"/>
            <a:ext cx="1482703" cy="1482703"/>
          </a:xfrm>
          <a:prstGeom prst="rect">
            <a:avLst/>
          </a:prstGeom>
        </p:spPr>
      </p:pic>
      <p:pic>
        <p:nvPicPr>
          <p:cNvPr id="15" name="14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3100" y="2135146"/>
            <a:ext cx="1571636" cy="1571636"/>
          </a:xfrm>
          <a:prstGeom prst="rect">
            <a:avLst/>
          </a:prstGeom>
        </p:spPr>
      </p:pic>
      <p:pic>
        <p:nvPicPr>
          <p:cNvPr id="16" name="15 Imagen" descr="coloured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4538" y="3492468"/>
            <a:ext cx="1500198" cy="150019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etty_cute_girl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81005"/>
            <a:ext cx="9109075" cy="580883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5400000">
            <a:off x="3875876" y="831038"/>
            <a:ext cx="1428760" cy="1643074"/>
          </a:xfrm>
          <a:prstGeom prst="rect">
            <a:avLst/>
          </a:prstGeom>
        </p:spPr>
      </p:pic>
      <p:pic>
        <p:nvPicPr>
          <p:cNvPr id="11" name="10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5400000">
            <a:off x="3947314" y="4260062"/>
            <a:ext cx="1428760" cy="1643074"/>
          </a:xfrm>
          <a:prstGeom prst="rect">
            <a:avLst/>
          </a:prstGeom>
        </p:spPr>
      </p:pic>
      <p:pic>
        <p:nvPicPr>
          <p:cNvPr id="12" name="11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>
            <a:off x="2135365" y="2793642"/>
            <a:ext cx="1428760" cy="1643074"/>
          </a:xfrm>
          <a:prstGeom prst="rect">
            <a:avLst/>
          </a:prstGeom>
        </p:spPr>
      </p:pic>
      <p:pic>
        <p:nvPicPr>
          <p:cNvPr id="13" name="12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>
            <a:off x="5626107" y="2581269"/>
            <a:ext cx="1428760" cy="1643074"/>
          </a:xfrm>
          <a:prstGeom prst="rect">
            <a:avLst/>
          </a:prstGeom>
        </p:spPr>
      </p:pic>
      <p:pic>
        <p:nvPicPr>
          <p:cNvPr id="14" name="13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1666777">
            <a:off x="2569082" y="1462214"/>
            <a:ext cx="1428760" cy="1643074"/>
          </a:xfrm>
          <a:prstGeom prst="rect">
            <a:avLst/>
          </a:prstGeom>
        </p:spPr>
      </p:pic>
      <p:pic>
        <p:nvPicPr>
          <p:cNvPr id="15" name="14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8348560">
            <a:off x="5197479" y="1366823"/>
            <a:ext cx="1428760" cy="1643074"/>
          </a:xfrm>
          <a:prstGeom prst="rect">
            <a:avLst/>
          </a:prstGeom>
        </p:spPr>
      </p:pic>
      <p:pic>
        <p:nvPicPr>
          <p:cNvPr id="16" name="15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17873560">
            <a:off x="2757311" y="3847018"/>
            <a:ext cx="1428760" cy="1643074"/>
          </a:xfrm>
          <a:prstGeom prst="rect">
            <a:avLst/>
          </a:prstGeom>
        </p:spPr>
      </p:pic>
      <p:pic>
        <p:nvPicPr>
          <p:cNvPr id="17" name="16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3023350">
            <a:off x="4999968" y="3762566"/>
            <a:ext cx="1428760" cy="164307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ke_misurina_reflection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2443"/>
            <a:ext cx="9109075" cy="57308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_field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" y="652443"/>
            <a:ext cx="9109141" cy="557990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215" y="581005"/>
            <a:ext cx="1272368" cy="200616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215" y="1509699"/>
            <a:ext cx="1272368" cy="200616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8653" y="2366955"/>
            <a:ext cx="1272368" cy="200616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8653" y="3295649"/>
            <a:ext cx="1272368" cy="200616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8653" y="4224343"/>
            <a:ext cx="1272368" cy="200616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83099" y="509567"/>
            <a:ext cx="1156524" cy="200616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83099" y="1509699"/>
            <a:ext cx="1156524" cy="200616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11661" y="2366955"/>
            <a:ext cx="1156524" cy="200616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83099" y="3295649"/>
            <a:ext cx="1156524" cy="2006168"/>
          </a:xfrm>
          <a:prstGeom prst="rect">
            <a:avLst/>
          </a:prstGeom>
          <a:effectLst/>
        </p:spPr>
      </p:pic>
      <p:pic>
        <p:nvPicPr>
          <p:cNvPr id="17" name="16 Imagen" descr="7iaKyapy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83099" y="4295781"/>
            <a:ext cx="1156524" cy="2006168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erry_blossom_tree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567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4908199">
            <a:off x="3806897" y="559849"/>
            <a:ext cx="1574391" cy="1500198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5601666">
            <a:off x="4492025" y="885065"/>
            <a:ext cx="1572801" cy="1483583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5108509" y="1301106"/>
            <a:ext cx="1574391" cy="1500198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1801172"/>
            <a:ext cx="1574391" cy="1500198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5608574" y="2515552"/>
            <a:ext cx="1574391" cy="1500198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3301369"/>
            <a:ext cx="1574391" cy="1500198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5108510" y="3944313"/>
            <a:ext cx="1574391" cy="1500198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4394128" y="4444377"/>
            <a:ext cx="1574391" cy="1500198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9818109">
            <a:off x="3679749" y="4587253"/>
            <a:ext cx="1574391" cy="1500198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3150027">
            <a:off x="2841381" y="4412522"/>
            <a:ext cx="1574391" cy="1500198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6639726">
            <a:off x="2175189" y="3903977"/>
            <a:ext cx="1574391" cy="1500198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7692139">
            <a:off x="1889437" y="3046721"/>
            <a:ext cx="1574391" cy="1500198"/>
          </a:xfrm>
          <a:prstGeom prst="rect">
            <a:avLst/>
          </a:prstGeom>
        </p:spPr>
      </p:pic>
      <p:pic>
        <p:nvPicPr>
          <p:cNvPr id="21" name="20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9436569">
            <a:off x="1782792" y="2112749"/>
            <a:ext cx="1574391" cy="1500198"/>
          </a:xfrm>
          <a:prstGeom prst="rect">
            <a:avLst/>
          </a:prstGeom>
        </p:spPr>
      </p:pic>
      <p:pic>
        <p:nvPicPr>
          <p:cNvPr id="22" name="21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0984193">
            <a:off x="2139982" y="1469807"/>
            <a:ext cx="1574391" cy="1500198"/>
          </a:xfrm>
          <a:prstGeom prst="rect">
            <a:avLst/>
          </a:prstGeom>
        </p:spPr>
      </p:pic>
      <p:pic>
        <p:nvPicPr>
          <p:cNvPr id="23" name="22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1916420">
            <a:off x="2521874" y="1050713"/>
            <a:ext cx="1574391" cy="1500198"/>
          </a:xfrm>
          <a:prstGeom prst="rect">
            <a:avLst/>
          </a:prstGeom>
        </p:spPr>
      </p:pic>
      <p:pic>
        <p:nvPicPr>
          <p:cNvPr id="24" name="23 Imagen" descr="6h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rcRect l="20588" t="20588" r="17647" b="17647"/>
          <a:stretch>
            <a:fillRect/>
          </a:stretch>
        </p:blipFill>
        <p:spPr>
          <a:xfrm rot="11916420">
            <a:off x="2966776" y="721532"/>
            <a:ext cx="1574391" cy="1500198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inea_pigs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2443"/>
            <a:ext cx="9109075" cy="575793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66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8" name="7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9" name="8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mmon_bottlenose_dolphins-wi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2443"/>
            <a:ext cx="9109075" cy="55800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168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652443"/>
          </a:xfrm>
          <a:prstGeom prst="rect">
            <a:avLst/>
          </a:prstGeom>
          <a:blipFill dpi="0" rotWithShape="1">
            <a:blip r:embed="rId4">
              <a:duotone>
                <a:prstClr val="black"/>
                <a:srgbClr val="0168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espiral_png_circulo__by_itzyrib-d5wk6n3.png"/>
          <p:cNvPicPr>
            <a:picLocks noChangeAspect="1"/>
          </p:cNvPicPr>
          <p:nvPr/>
        </p:nvPicPr>
        <p:blipFill>
          <a:blip r:embed="rId5"/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19" name="18 Imagen" descr="espiral_png_circulo__by_itzyrib-d5wk6n3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rcRect l="10620" t="8369" r="13995" b="17371"/>
          <a:stretch>
            <a:fillRect/>
          </a:stretch>
        </p:blipFill>
        <p:spPr>
          <a:xfrm rot="357913">
            <a:off x="1831202" y="719854"/>
            <a:ext cx="5715040" cy="5629740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den_gate_bridge_coast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lumMod val="50000"/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lumMod val="50000"/>
                  <a:tint val="45000"/>
                  <a:satMod val="400000"/>
                </a:schemeClr>
              </a:duotone>
              <a:lum bright="-3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ink_buds__yellow_smoke-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6417"/>
            <a:ext cx="9109075" cy="5604216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29" name="2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30" name="29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xby_bridge_in_big_sur_california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3989">
            <a:off x="2492979" y="259141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03392">
            <a:off x="3850310" y="409162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93032">
            <a:off x="5201036" y="2727703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21595">
            <a:off x="3850049" y="1162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2646">
            <a:off x="2760953" y="3573768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83951">
            <a:off x="2831154" y="171514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955753">
            <a:off x="4914706" y="1584116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4840289" y="3581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solidFill>
              <a:schemeClr val="accent5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untain_hairpin_curv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" y="581005"/>
            <a:ext cx="9109139" cy="573091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5" name="14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es_sennes_braies_natural_park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bg2">
                  <a:lumMod val="60000"/>
                  <a:lumOff val="40000"/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bg2">
                  <a:lumMod val="60000"/>
                  <a:lumOff val="40000"/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2" y="563510"/>
            <a:ext cx="1571636" cy="1571636"/>
          </a:xfrm>
          <a:prstGeom prst="rect">
            <a:avLst/>
          </a:prstGeom>
        </p:spPr>
      </p:pic>
      <p:pic>
        <p:nvPicPr>
          <p:cNvPr id="8" name="7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1" y="4724409"/>
            <a:ext cx="1482703" cy="1482703"/>
          </a:xfrm>
          <a:prstGeom prst="rect">
            <a:avLst/>
          </a:prstGeom>
        </p:spPr>
      </p:pic>
      <p:pic>
        <p:nvPicPr>
          <p:cNvPr id="9" name="8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2" y="2063708"/>
            <a:ext cx="1571636" cy="1571636"/>
          </a:xfrm>
          <a:prstGeom prst="rect">
            <a:avLst/>
          </a:prstGeom>
        </p:spPr>
      </p:pic>
      <p:pic>
        <p:nvPicPr>
          <p:cNvPr id="10" name="9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054340" y="3421030"/>
            <a:ext cx="1500198" cy="1500198"/>
          </a:xfrm>
          <a:prstGeom prst="rect">
            <a:avLst/>
          </a:prstGeom>
        </p:spPr>
      </p:pic>
      <p:pic>
        <p:nvPicPr>
          <p:cNvPr id="11" name="10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100" y="634948"/>
            <a:ext cx="1571636" cy="1571636"/>
          </a:xfrm>
          <a:prstGeom prst="rect">
            <a:avLst/>
          </a:prstGeom>
        </p:spPr>
      </p:pic>
      <p:pic>
        <p:nvPicPr>
          <p:cNvPr id="12" name="11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099" y="4795847"/>
            <a:ext cx="1482703" cy="1482703"/>
          </a:xfrm>
          <a:prstGeom prst="rect">
            <a:avLst/>
          </a:prstGeom>
        </p:spPr>
      </p:pic>
      <p:pic>
        <p:nvPicPr>
          <p:cNvPr id="13" name="12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100" y="2135146"/>
            <a:ext cx="1571636" cy="1571636"/>
          </a:xfrm>
          <a:prstGeom prst="rect">
            <a:avLst/>
          </a:prstGeom>
        </p:spPr>
      </p:pic>
      <p:pic>
        <p:nvPicPr>
          <p:cNvPr id="14" name="13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54538" y="3492468"/>
            <a:ext cx="1500198" cy="150019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guar_cub_fighting_mother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5400000">
            <a:off x="3875876" y="831038"/>
            <a:ext cx="1428760" cy="1643074"/>
          </a:xfrm>
          <a:prstGeom prst="rect">
            <a:avLst/>
          </a:prstGeom>
        </p:spPr>
      </p:pic>
      <p:pic>
        <p:nvPicPr>
          <p:cNvPr id="8" name="7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5400000">
            <a:off x="3947314" y="4260062"/>
            <a:ext cx="1428760" cy="1643074"/>
          </a:xfrm>
          <a:prstGeom prst="rect">
            <a:avLst/>
          </a:prstGeom>
        </p:spPr>
      </p:pic>
      <p:pic>
        <p:nvPicPr>
          <p:cNvPr id="9" name="8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>
            <a:off x="2135365" y="2793642"/>
            <a:ext cx="1428760" cy="1643074"/>
          </a:xfrm>
          <a:prstGeom prst="rect">
            <a:avLst/>
          </a:prstGeom>
        </p:spPr>
      </p:pic>
      <p:pic>
        <p:nvPicPr>
          <p:cNvPr id="10" name="9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>
            <a:off x="5626107" y="2581269"/>
            <a:ext cx="1428760" cy="1643074"/>
          </a:xfrm>
          <a:prstGeom prst="rect">
            <a:avLst/>
          </a:prstGeom>
        </p:spPr>
      </p:pic>
      <p:pic>
        <p:nvPicPr>
          <p:cNvPr id="11" name="10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1666777">
            <a:off x="2569082" y="1462214"/>
            <a:ext cx="1428760" cy="1643074"/>
          </a:xfrm>
          <a:prstGeom prst="rect">
            <a:avLst/>
          </a:prstGeom>
        </p:spPr>
      </p:pic>
      <p:pic>
        <p:nvPicPr>
          <p:cNvPr id="12" name="11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8348560">
            <a:off x="5197479" y="1366823"/>
            <a:ext cx="1428760" cy="1643074"/>
          </a:xfrm>
          <a:prstGeom prst="rect">
            <a:avLst/>
          </a:prstGeom>
        </p:spPr>
      </p:pic>
      <p:pic>
        <p:nvPicPr>
          <p:cNvPr id="13" name="12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17873560">
            <a:off x="2757311" y="3847018"/>
            <a:ext cx="1428760" cy="1643074"/>
          </a:xfrm>
          <a:prstGeom prst="rect">
            <a:avLst/>
          </a:prstGeom>
        </p:spPr>
      </p:pic>
      <p:pic>
        <p:nvPicPr>
          <p:cNvPr id="14" name="13 Imagen" descr="5384659067_7b0611276d.png"/>
          <p:cNvPicPr>
            <a:picLocks noChangeAspect="1"/>
          </p:cNvPicPr>
          <p:nvPr/>
        </p:nvPicPr>
        <p:blipFill>
          <a:blip r:embed="rId4"/>
          <a:srcRect l="6828" t="6758" r="5621" b="9898"/>
          <a:stretch>
            <a:fillRect/>
          </a:stretch>
        </p:blipFill>
        <p:spPr>
          <a:xfrm rot="3023350">
            <a:off x="4999968" y="3762566"/>
            <a:ext cx="1428760" cy="164307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racao_from_abov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197215" y="581005"/>
            <a:ext cx="1272368" cy="200616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197215" y="1509699"/>
            <a:ext cx="1272368" cy="200616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268653" y="2366955"/>
            <a:ext cx="1272368" cy="200616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268653" y="3295649"/>
            <a:ext cx="1272368" cy="200616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268653" y="4224343"/>
            <a:ext cx="1272368" cy="200616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flipH="1">
            <a:off x="4483099" y="509567"/>
            <a:ext cx="1156524" cy="200616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flipH="1">
            <a:off x="4483099" y="1509699"/>
            <a:ext cx="1156524" cy="200616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flipH="1">
            <a:off x="4411661" y="2366955"/>
            <a:ext cx="1156524" cy="200616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flipH="1">
            <a:off x="4483099" y="3295649"/>
            <a:ext cx="1156524" cy="200616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 flipH="1">
            <a:off x="4483099" y="4295781"/>
            <a:ext cx="1156524" cy="2006168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lf_hawaii-normal.jpg"/>
          <p:cNvPicPr>
            <a:picLocks noChangeAspect="1"/>
          </p:cNvPicPr>
          <p:nvPr/>
        </p:nvPicPr>
        <p:blipFill>
          <a:blip r:embed="rId2"/>
          <a:srcRect t="7719"/>
          <a:stretch>
            <a:fillRect/>
          </a:stretch>
        </p:blipFill>
        <p:spPr>
          <a:xfrm>
            <a:off x="0" y="581005"/>
            <a:ext cx="9109075" cy="571504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4908199">
            <a:off x="3806897" y="559849"/>
            <a:ext cx="1574391" cy="1500198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5601666">
            <a:off x="4492025" y="885065"/>
            <a:ext cx="1572801" cy="1483583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108509" y="1301106"/>
            <a:ext cx="1574391" cy="1500198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1801172"/>
            <a:ext cx="1574391" cy="1500198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608574" y="2515552"/>
            <a:ext cx="1574391" cy="1500198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3301369"/>
            <a:ext cx="1574391" cy="1500198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5108510" y="3944313"/>
            <a:ext cx="1574391" cy="1500198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4394128" y="4444377"/>
            <a:ext cx="1574391" cy="1500198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9818109">
            <a:off x="3679749" y="4587253"/>
            <a:ext cx="1574391" cy="1500198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3150027">
            <a:off x="2841381" y="4412522"/>
            <a:ext cx="1574391" cy="1500198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6639726">
            <a:off x="2175189" y="3903977"/>
            <a:ext cx="1574391" cy="1500198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7692139">
            <a:off x="1889437" y="3046721"/>
            <a:ext cx="1574391" cy="1500198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9436569">
            <a:off x="1782792" y="2112749"/>
            <a:ext cx="1574391" cy="1500198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0984193">
            <a:off x="2139982" y="1469807"/>
            <a:ext cx="1574391" cy="1500198"/>
          </a:xfrm>
          <a:prstGeom prst="rect">
            <a:avLst/>
          </a:prstGeom>
        </p:spPr>
      </p:pic>
      <p:pic>
        <p:nvPicPr>
          <p:cNvPr id="21" name="20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1916420">
            <a:off x="2521874" y="1050713"/>
            <a:ext cx="1574391" cy="1500198"/>
          </a:xfrm>
          <a:prstGeom prst="rect">
            <a:avLst/>
          </a:prstGeom>
        </p:spPr>
      </p:pic>
      <p:pic>
        <p:nvPicPr>
          <p:cNvPr id="22" name="21 Imagen" descr="6h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20588" t="20588" r="17647" b="17647"/>
          <a:stretch>
            <a:fillRect/>
          </a:stretch>
        </p:blipFill>
        <p:spPr>
          <a:xfrm rot="11916420">
            <a:off x="2966776" y="721532"/>
            <a:ext cx="1574391" cy="150019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_delicate_rose-wi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1939"/>
            <a:ext cx="9109075" cy="5693172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5" name="14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6" name="15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7" name="16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land_fjord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" y="573068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168FF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168FF">
                  <a:tint val="45000"/>
                  <a:satMod val="40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4"/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8" name="7 Imagen" descr="espiral_png_circulo__by_itzyrib-d5wk6n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rcRect l="10620" t="8369" r="13995" b="17371"/>
          <a:stretch>
            <a:fillRect/>
          </a:stretch>
        </p:blipFill>
        <p:spPr>
          <a:xfrm rot="357913">
            <a:off x="1831202" y="719854"/>
            <a:ext cx="5715040" cy="5629740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irosaki_castle_japa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99CC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99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_air_balloon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nd_sunset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" y="573068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168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168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3989">
            <a:off x="2492979" y="259141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03392">
            <a:off x="3850310" y="409162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93032">
            <a:off x="5201036" y="2727703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21595">
            <a:off x="3850049" y="1162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2646">
            <a:off x="2760953" y="3573768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83951">
            <a:off x="2831154" y="171514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955753">
            <a:off x="4914706" y="1584116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4840289" y="3581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rgbClr val="0000FF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 w="127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st_van_dyke_british_virgin_island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075" cy="580255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ke_mountain_scenery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52443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65244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2" y="563510"/>
            <a:ext cx="1571636" cy="1571636"/>
          </a:xfrm>
          <a:prstGeom prst="rect">
            <a:avLst/>
          </a:prstGeom>
        </p:spPr>
      </p:pic>
      <p:pic>
        <p:nvPicPr>
          <p:cNvPr id="8" name="7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1" y="4724409"/>
            <a:ext cx="1482703" cy="1482703"/>
          </a:xfrm>
          <a:prstGeom prst="rect">
            <a:avLst/>
          </a:prstGeom>
        </p:spPr>
      </p:pic>
      <p:pic>
        <p:nvPicPr>
          <p:cNvPr id="9" name="8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82902" y="2063708"/>
            <a:ext cx="1571636" cy="1571636"/>
          </a:xfrm>
          <a:prstGeom prst="rect">
            <a:avLst/>
          </a:prstGeom>
        </p:spPr>
      </p:pic>
      <p:pic>
        <p:nvPicPr>
          <p:cNvPr id="10" name="9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054340" y="3421030"/>
            <a:ext cx="1500198" cy="1500198"/>
          </a:xfrm>
          <a:prstGeom prst="rect">
            <a:avLst/>
          </a:prstGeom>
        </p:spPr>
      </p:pic>
      <p:pic>
        <p:nvPicPr>
          <p:cNvPr id="11" name="10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100" y="634948"/>
            <a:ext cx="1571636" cy="1571636"/>
          </a:xfrm>
          <a:prstGeom prst="rect">
            <a:avLst/>
          </a:prstGeom>
        </p:spPr>
      </p:pic>
      <p:pic>
        <p:nvPicPr>
          <p:cNvPr id="12" name="11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099" y="4795847"/>
            <a:ext cx="1482703" cy="1482703"/>
          </a:xfrm>
          <a:prstGeom prst="rect">
            <a:avLst/>
          </a:prstGeom>
        </p:spPr>
      </p:pic>
      <p:pic>
        <p:nvPicPr>
          <p:cNvPr id="13" name="12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483100" y="2135146"/>
            <a:ext cx="1571636" cy="1571636"/>
          </a:xfrm>
          <a:prstGeom prst="rect">
            <a:avLst/>
          </a:prstGeom>
        </p:spPr>
      </p:pic>
      <p:pic>
        <p:nvPicPr>
          <p:cNvPr id="14" name="13 Imagen" descr="coloured1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54538" y="3492468"/>
            <a:ext cx="1500198" cy="150019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aine_lake_banff_national_park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68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5400000">
            <a:off x="3875876" y="831038"/>
            <a:ext cx="1428760" cy="1643074"/>
          </a:xfrm>
          <a:prstGeom prst="rect">
            <a:avLst/>
          </a:prstGeom>
        </p:spPr>
      </p:pic>
      <p:pic>
        <p:nvPicPr>
          <p:cNvPr id="8" name="7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5400000">
            <a:off x="3947314" y="4260062"/>
            <a:ext cx="1428760" cy="1643074"/>
          </a:xfrm>
          <a:prstGeom prst="rect">
            <a:avLst/>
          </a:prstGeom>
        </p:spPr>
      </p:pic>
      <p:pic>
        <p:nvPicPr>
          <p:cNvPr id="9" name="8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>
            <a:off x="2135365" y="2793642"/>
            <a:ext cx="1428760" cy="1643074"/>
          </a:xfrm>
          <a:prstGeom prst="rect">
            <a:avLst/>
          </a:prstGeom>
        </p:spPr>
      </p:pic>
      <p:pic>
        <p:nvPicPr>
          <p:cNvPr id="10" name="9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>
            <a:off x="5626107" y="2581269"/>
            <a:ext cx="1428760" cy="1643074"/>
          </a:xfrm>
          <a:prstGeom prst="rect">
            <a:avLst/>
          </a:prstGeom>
        </p:spPr>
      </p:pic>
      <p:pic>
        <p:nvPicPr>
          <p:cNvPr id="11" name="10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1666777">
            <a:off x="2569082" y="1462214"/>
            <a:ext cx="1428760" cy="1643074"/>
          </a:xfrm>
          <a:prstGeom prst="rect">
            <a:avLst/>
          </a:prstGeom>
        </p:spPr>
      </p:pic>
      <p:pic>
        <p:nvPicPr>
          <p:cNvPr id="12" name="11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8348560">
            <a:off x="5197479" y="1366823"/>
            <a:ext cx="1428760" cy="1643074"/>
          </a:xfrm>
          <a:prstGeom prst="rect">
            <a:avLst/>
          </a:prstGeom>
        </p:spPr>
      </p:pic>
      <p:pic>
        <p:nvPicPr>
          <p:cNvPr id="13" name="12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17873560">
            <a:off x="2757311" y="3847018"/>
            <a:ext cx="1428760" cy="1643074"/>
          </a:xfrm>
          <a:prstGeom prst="rect">
            <a:avLst/>
          </a:prstGeom>
        </p:spPr>
      </p:pic>
      <p:pic>
        <p:nvPicPr>
          <p:cNvPr id="14" name="13 Imagen" descr="5384659067_7b0611276d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6828" t="6758" r="5621" b="9898"/>
          <a:stretch>
            <a:fillRect/>
          </a:stretch>
        </p:blipFill>
        <p:spPr>
          <a:xfrm rot="3023350">
            <a:off x="4999968" y="3762566"/>
            <a:ext cx="1428760" cy="164307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_cherry_bird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9439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6A71A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6A71A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97215" y="581005"/>
            <a:ext cx="1272368" cy="200616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97215" y="1509699"/>
            <a:ext cx="1272368" cy="200616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2366955"/>
            <a:ext cx="1272368" cy="200616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3295649"/>
            <a:ext cx="1272368" cy="200616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4224343"/>
            <a:ext cx="1272368" cy="200616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509567"/>
            <a:ext cx="1156524" cy="200616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1509699"/>
            <a:ext cx="1156524" cy="200616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11661" y="2366955"/>
            <a:ext cx="1156524" cy="200616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3295649"/>
            <a:ext cx="1156524" cy="200616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4295781"/>
            <a:ext cx="1156524" cy="2006168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rway_aviatio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075" cy="580231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4908199">
            <a:off x="3806897" y="559849"/>
            <a:ext cx="1574391" cy="1500198"/>
          </a:xfrm>
          <a:prstGeom prst="rect">
            <a:avLst/>
          </a:prstGeom>
        </p:spPr>
      </p:pic>
      <p:pic>
        <p:nvPicPr>
          <p:cNvPr id="8" name="7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5601666">
            <a:off x="4492025" y="885065"/>
            <a:ext cx="1572801" cy="1483583"/>
          </a:xfrm>
          <a:prstGeom prst="rect">
            <a:avLst/>
          </a:prstGeom>
        </p:spPr>
      </p:pic>
      <p:pic>
        <p:nvPicPr>
          <p:cNvPr id="9" name="8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5108509" y="1301106"/>
            <a:ext cx="1574391" cy="1500198"/>
          </a:xfrm>
          <a:prstGeom prst="rect">
            <a:avLst/>
          </a:prstGeom>
        </p:spPr>
      </p:pic>
      <p:pic>
        <p:nvPicPr>
          <p:cNvPr id="10" name="9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1801172"/>
            <a:ext cx="1574391" cy="1500198"/>
          </a:xfrm>
          <a:prstGeom prst="rect">
            <a:avLst/>
          </a:prstGeom>
        </p:spPr>
      </p:pic>
      <p:pic>
        <p:nvPicPr>
          <p:cNvPr id="11" name="10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5608574" y="2515552"/>
            <a:ext cx="1574391" cy="1500198"/>
          </a:xfrm>
          <a:prstGeom prst="rect">
            <a:avLst/>
          </a:prstGeom>
        </p:spPr>
      </p:pic>
      <p:pic>
        <p:nvPicPr>
          <p:cNvPr id="12" name="11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5465700" y="3301369"/>
            <a:ext cx="1574391" cy="1500198"/>
          </a:xfrm>
          <a:prstGeom prst="rect">
            <a:avLst/>
          </a:prstGeom>
        </p:spPr>
      </p:pic>
      <p:pic>
        <p:nvPicPr>
          <p:cNvPr id="13" name="12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5108510" y="3944313"/>
            <a:ext cx="1574391" cy="1500198"/>
          </a:xfrm>
          <a:prstGeom prst="rect">
            <a:avLst/>
          </a:prstGeom>
        </p:spPr>
      </p:pic>
      <p:pic>
        <p:nvPicPr>
          <p:cNvPr id="14" name="13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4394128" y="4444377"/>
            <a:ext cx="1574391" cy="1500198"/>
          </a:xfrm>
          <a:prstGeom prst="rect">
            <a:avLst/>
          </a:prstGeom>
        </p:spPr>
      </p:pic>
      <p:pic>
        <p:nvPicPr>
          <p:cNvPr id="15" name="14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9818109">
            <a:off x="3679749" y="4587253"/>
            <a:ext cx="1574391" cy="1500198"/>
          </a:xfrm>
          <a:prstGeom prst="rect">
            <a:avLst/>
          </a:prstGeom>
        </p:spPr>
      </p:pic>
      <p:pic>
        <p:nvPicPr>
          <p:cNvPr id="16" name="15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3150027">
            <a:off x="2841381" y="4412522"/>
            <a:ext cx="1574391" cy="1500198"/>
          </a:xfrm>
          <a:prstGeom prst="rect">
            <a:avLst/>
          </a:prstGeom>
        </p:spPr>
      </p:pic>
      <p:pic>
        <p:nvPicPr>
          <p:cNvPr id="17" name="16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6639726">
            <a:off x="2175189" y="3903977"/>
            <a:ext cx="1574391" cy="1500198"/>
          </a:xfrm>
          <a:prstGeom prst="rect">
            <a:avLst/>
          </a:prstGeom>
        </p:spPr>
      </p:pic>
      <p:pic>
        <p:nvPicPr>
          <p:cNvPr id="18" name="17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7692139">
            <a:off x="1889437" y="3046721"/>
            <a:ext cx="1574391" cy="1500198"/>
          </a:xfrm>
          <a:prstGeom prst="rect">
            <a:avLst/>
          </a:prstGeom>
        </p:spPr>
      </p:pic>
      <p:pic>
        <p:nvPicPr>
          <p:cNvPr id="19" name="18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9436569">
            <a:off x="1782792" y="2112749"/>
            <a:ext cx="1574391" cy="1500198"/>
          </a:xfrm>
          <a:prstGeom prst="rect">
            <a:avLst/>
          </a:prstGeom>
        </p:spPr>
      </p:pic>
      <p:pic>
        <p:nvPicPr>
          <p:cNvPr id="20" name="19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0984193">
            <a:off x="2139982" y="1469807"/>
            <a:ext cx="1574391" cy="1500198"/>
          </a:xfrm>
          <a:prstGeom prst="rect">
            <a:avLst/>
          </a:prstGeom>
        </p:spPr>
      </p:pic>
      <p:pic>
        <p:nvPicPr>
          <p:cNvPr id="21" name="20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1916420">
            <a:off x="2521874" y="1050713"/>
            <a:ext cx="1574391" cy="1500198"/>
          </a:xfrm>
          <a:prstGeom prst="rect">
            <a:avLst/>
          </a:prstGeom>
        </p:spPr>
      </p:pic>
      <p:pic>
        <p:nvPicPr>
          <p:cNvPr id="22" name="21 Imagen" descr="6h.png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bright="10000" contrast="40000"/>
          </a:blip>
          <a:srcRect l="20588" t="20588" r="17647" b="17647"/>
          <a:stretch>
            <a:fillRect/>
          </a:stretch>
        </p:blipFill>
        <p:spPr>
          <a:xfrm rot="11916420">
            <a:off x="2966776" y="721532"/>
            <a:ext cx="1574391" cy="150019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cean_beach_lighthous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01431"/>
            <a:ext cx="9109139" cy="58660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9" name="8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5" name="14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ctavio_frias_de_oliveira_bridg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567"/>
            <a:ext cx="9109075" cy="579439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4"/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8" name="7 Imagen" descr="espiral_png_circulo__by_itzyrib-d5wk6n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rcRect l="10620" t="8369" r="13995" b="17371"/>
          <a:stretch>
            <a:fillRect/>
          </a:stretch>
        </p:blipFill>
        <p:spPr>
          <a:xfrm rot="357913">
            <a:off x="1831202" y="576978"/>
            <a:ext cx="5715040" cy="5629740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2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mong_the_daffodils-norm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4118"/>
            <a:ext cx="9109075" cy="580881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rple_crocuse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rtland_head_light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9567"/>
            <a:ext cx="9109075" cy="589309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3989">
            <a:off x="2492979" y="259141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03392">
            <a:off x="3850311" y="3877308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93032">
            <a:off x="5201036" y="2727703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21595">
            <a:off x="3850048" y="1376714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2646">
            <a:off x="2903830" y="3502330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83951">
            <a:off x="2831154" y="171514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955753">
            <a:off x="4800474" y="1612759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4768851" y="3581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rple_lemaire_channel_antarctica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urple_sunset_in_ocea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01431"/>
            <a:ext cx="9109139" cy="586605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82902" y="563510"/>
            <a:ext cx="1571636" cy="1571636"/>
          </a:xfrm>
          <a:prstGeom prst="rect">
            <a:avLst/>
          </a:prstGeom>
        </p:spPr>
      </p:pic>
      <p:pic>
        <p:nvPicPr>
          <p:cNvPr id="16" name="15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82901" y="4724409"/>
            <a:ext cx="1482703" cy="1482703"/>
          </a:xfrm>
          <a:prstGeom prst="rect">
            <a:avLst/>
          </a:prstGeom>
        </p:spPr>
      </p:pic>
      <p:pic>
        <p:nvPicPr>
          <p:cNvPr id="17" name="16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82902" y="2063708"/>
            <a:ext cx="1571636" cy="1571636"/>
          </a:xfrm>
          <a:prstGeom prst="rect">
            <a:avLst/>
          </a:prstGeom>
        </p:spPr>
      </p:pic>
      <p:pic>
        <p:nvPicPr>
          <p:cNvPr id="18" name="17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54340" y="3421030"/>
            <a:ext cx="1500198" cy="1500198"/>
          </a:xfrm>
          <a:prstGeom prst="rect">
            <a:avLst/>
          </a:prstGeom>
        </p:spPr>
      </p:pic>
      <p:pic>
        <p:nvPicPr>
          <p:cNvPr id="19" name="18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83100" y="634948"/>
            <a:ext cx="1571636" cy="1571636"/>
          </a:xfrm>
          <a:prstGeom prst="rect">
            <a:avLst/>
          </a:prstGeom>
        </p:spPr>
      </p:pic>
      <p:pic>
        <p:nvPicPr>
          <p:cNvPr id="20" name="19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83099" y="4795847"/>
            <a:ext cx="1482703" cy="1482703"/>
          </a:xfrm>
          <a:prstGeom prst="rect">
            <a:avLst/>
          </a:prstGeom>
        </p:spPr>
      </p:pic>
      <p:pic>
        <p:nvPicPr>
          <p:cNvPr id="21" name="20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83100" y="2135146"/>
            <a:ext cx="1571636" cy="1571636"/>
          </a:xfrm>
          <a:prstGeom prst="rect">
            <a:avLst/>
          </a:prstGeom>
        </p:spPr>
      </p:pic>
      <p:pic>
        <p:nvPicPr>
          <p:cNvPr id="22" name="21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54538" y="3492468"/>
            <a:ext cx="1500198" cy="1500198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er_dock-wide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581005"/>
            <a:ext cx="9109076" cy="565927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5400000">
            <a:off x="3875876" y="831038"/>
            <a:ext cx="1428760" cy="1643074"/>
          </a:xfrm>
          <a:prstGeom prst="rect">
            <a:avLst/>
          </a:prstGeom>
        </p:spPr>
      </p:pic>
      <p:pic>
        <p:nvPicPr>
          <p:cNvPr id="8" name="7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5400000">
            <a:off x="3947314" y="4260062"/>
            <a:ext cx="1428760" cy="1643074"/>
          </a:xfrm>
          <a:prstGeom prst="rect">
            <a:avLst/>
          </a:prstGeom>
        </p:spPr>
      </p:pic>
      <p:pic>
        <p:nvPicPr>
          <p:cNvPr id="9" name="8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>
            <a:off x="2135365" y="2793642"/>
            <a:ext cx="1428760" cy="1643074"/>
          </a:xfrm>
          <a:prstGeom prst="rect">
            <a:avLst/>
          </a:prstGeom>
        </p:spPr>
      </p:pic>
      <p:pic>
        <p:nvPicPr>
          <p:cNvPr id="10" name="9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>
            <a:off x="5626107" y="2581269"/>
            <a:ext cx="1428760" cy="1643074"/>
          </a:xfrm>
          <a:prstGeom prst="rect">
            <a:avLst/>
          </a:prstGeom>
        </p:spPr>
      </p:pic>
      <p:pic>
        <p:nvPicPr>
          <p:cNvPr id="11" name="10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1666777">
            <a:off x="2569082" y="1462214"/>
            <a:ext cx="1428760" cy="1643074"/>
          </a:xfrm>
          <a:prstGeom prst="rect">
            <a:avLst/>
          </a:prstGeom>
        </p:spPr>
      </p:pic>
      <p:pic>
        <p:nvPicPr>
          <p:cNvPr id="12" name="11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8348560">
            <a:off x="5197479" y="1366823"/>
            <a:ext cx="1428760" cy="1643074"/>
          </a:xfrm>
          <a:prstGeom prst="rect">
            <a:avLst/>
          </a:prstGeom>
        </p:spPr>
      </p:pic>
      <p:pic>
        <p:nvPicPr>
          <p:cNvPr id="13" name="12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17873560">
            <a:off x="2757311" y="3847018"/>
            <a:ext cx="1428760" cy="1643074"/>
          </a:xfrm>
          <a:prstGeom prst="rect">
            <a:avLst/>
          </a:prstGeom>
        </p:spPr>
      </p:pic>
      <p:pic>
        <p:nvPicPr>
          <p:cNvPr id="14" name="13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3023350">
            <a:off x="4999968" y="3762566"/>
            <a:ext cx="1428760" cy="164307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_touring_austria_alp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68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>
            <a:off x="3197215" y="581005"/>
            <a:ext cx="1272368" cy="200616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>
            <a:off x="3197215" y="1509699"/>
            <a:ext cx="1272368" cy="200616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>
            <a:off x="3268653" y="2366955"/>
            <a:ext cx="1272368" cy="200616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>
            <a:off x="3268653" y="3295649"/>
            <a:ext cx="1272368" cy="200616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>
            <a:off x="3268653" y="4224343"/>
            <a:ext cx="1272368" cy="200616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 flipH="1">
            <a:off x="4483099" y="509567"/>
            <a:ext cx="1156524" cy="200616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 flipH="1">
            <a:off x="4483099" y="1509699"/>
            <a:ext cx="1156524" cy="200616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 flipH="1">
            <a:off x="4411661" y="2366955"/>
            <a:ext cx="1156524" cy="200616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 flipH="1">
            <a:off x="4483099" y="3295649"/>
            <a:ext cx="1156524" cy="200616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30000" contrast="10000"/>
          </a:blip>
          <a:stretch>
            <a:fillRect/>
          </a:stretch>
        </p:blipFill>
        <p:spPr>
          <a:xfrm flipH="1">
            <a:off x="4483099" y="4295781"/>
            <a:ext cx="1156524" cy="2006168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ania_vacatio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bg2">
                  <a:lumMod val="60000"/>
                  <a:lumOff val="40000"/>
                  <a:tint val="45000"/>
                  <a:satMod val="400000"/>
                </a:schemeClr>
              </a:duotone>
              <a:lum bright="-3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bg2">
                  <a:lumMod val="60000"/>
                  <a:lumOff val="40000"/>
                  <a:tint val="45000"/>
                  <a:satMod val="400000"/>
                </a:schemeClr>
              </a:duotone>
              <a:lum bright="-3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9" name="8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5" name="14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ow_lio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tx2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4"/>
          <a:srcRect l="10620" t="8369" r="13995" b="17371"/>
          <a:stretch>
            <a:fillRect/>
          </a:stretch>
        </p:blipFill>
        <p:spPr>
          <a:xfrm>
            <a:off x="1839893" y="648179"/>
            <a:ext cx="5715040" cy="5629740"/>
          </a:xfrm>
          <a:prstGeom prst="ellipse">
            <a:avLst/>
          </a:prstGeom>
        </p:spPr>
      </p:pic>
      <p:pic>
        <p:nvPicPr>
          <p:cNvPr id="8" name="7 Imagen" descr="espiral_png_circulo__by_itzyrib-d5wk6n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10620" t="8369" r="13995" b="17371"/>
          <a:stretch>
            <a:fillRect/>
          </a:stretch>
        </p:blipFill>
        <p:spPr>
          <a:xfrm rot="357913">
            <a:off x="1831202" y="648416"/>
            <a:ext cx="5715040" cy="5629740"/>
          </a:xfrm>
          <a:prstGeom prst="ellipse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dy_island_caribbean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075" cy="566027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6A71A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6A71A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20" name="1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21" name="2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22" name="2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23" name="2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24" name="2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25" name="2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26" name="2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27" name="2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28" name="2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fjord_reflection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kiing_in_france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3989">
            <a:off x="2492979" y="259141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03392">
            <a:off x="3850311" y="3877306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3893032">
            <a:off x="5201036" y="2727703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21595">
            <a:off x="3850049" y="1233838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22646">
            <a:off x="2903830" y="3502330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083951">
            <a:off x="2831154" y="1715142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0955753">
            <a:off x="4800474" y="1612759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4768851" y="3581401"/>
            <a:ext cx="1428760" cy="1428760"/>
          </a:xfrm>
          <a:prstGeom prst="teardrop">
            <a:avLst>
              <a:gd name="adj" fmla="val 130896"/>
            </a:avLst>
          </a:prstGeom>
          <a:blipFill dpi="0" rotWithShape="1">
            <a:blip r:embed="rId4" cstate="print">
              <a:lum contrast="40000"/>
            </a:blip>
            <a:srcRect/>
            <a:stretch>
              <a:fillRect/>
            </a:stretch>
          </a:blipFill>
          <a:ln w="12700">
            <a:noFill/>
            <a:prstDash val="sysDash"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mmer_in_switzerland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644704"/>
            <a:ext cx="9109137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ny_fields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82902" y="563510"/>
            <a:ext cx="1571636" cy="1571636"/>
          </a:xfrm>
          <a:prstGeom prst="rect">
            <a:avLst/>
          </a:prstGeom>
        </p:spPr>
      </p:pic>
      <p:pic>
        <p:nvPicPr>
          <p:cNvPr id="8" name="7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82901" y="4724409"/>
            <a:ext cx="1482703" cy="1482703"/>
          </a:xfrm>
          <a:prstGeom prst="rect">
            <a:avLst/>
          </a:prstGeom>
        </p:spPr>
      </p:pic>
      <p:pic>
        <p:nvPicPr>
          <p:cNvPr id="9" name="8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82902" y="2063708"/>
            <a:ext cx="1571636" cy="1571636"/>
          </a:xfrm>
          <a:prstGeom prst="rect">
            <a:avLst/>
          </a:prstGeom>
        </p:spPr>
      </p:pic>
      <p:pic>
        <p:nvPicPr>
          <p:cNvPr id="10" name="9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54340" y="3421030"/>
            <a:ext cx="1500198" cy="1500198"/>
          </a:xfrm>
          <a:prstGeom prst="rect">
            <a:avLst/>
          </a:prstGeom>
        </p:spPr>
      </p:pic>
      <p:pic>
        <p:nvPicPr>
          <p:cNvPr id="11" name="10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83100" y="634948"/>
            <a:ext cx="1571636" cy="1571636"/>
          </a:xfrm>
          <a:prstGeom prst="rect">
            <a:avLst/>
          </a:prstGeom>
        </p:spPr>
      </p:pic>
      <p:pic>
        <p:nvPicPr>
          <p:cNvPr id="12" name="11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83099" y="4795847"/>
            <a:ext cx="1482703" cy="1482703"/>
          </a:xfrm>
          <a:prstGeom prst="rect">
            <a:avLst/>
          </a:prstGeom>
        </p:spPr>
      </p:pic>
      <p:pic>
        <p:nvPicPr>
          <p:cNvPr id="13" name="12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83100" y="2135146"/>
            <a:ext cx="1571636" cy="1571636"/>
          </a:xfrm>
          <a:prstGeom prst="rect">
            <a:avLst/>
          </a:prstGeom>
        </p:spPr>
      </p:pic>
      <p:pic>
        <p:nvPicPr>
          <p:cNvPr id="14" name="13 Imagen" descr="coloured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54538" y="3492468"/>
            <a:ext cx="1500198" cy="150019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male_african_lio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573070"/>
            <a:ext cx="9109076" cy="580255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5400000">
            <a:off x="3875876" y="831038"/>
            <a:ext cx="1428760" cy="1643074"/>
          </a:xfrm>
          <a:prstGeom prst="rect">
            <a:avLst/>
          </a:prstGeom>
        </p:spPr>
      </p:pic>
      <p:pic>
        <p:nvPicPr>
          <p:cNvPr id="8" name="7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5400000">
            <a:off x="3947314" y="4260062"/>
            <a:ext cx="1428760" cy="1643074"/>
          </a:xfrm>
          <a:prstGeom prst="rect">
            <a:avLst/>
          </a:prstGeom>
        </p:spPr>
      </p:pic>
      <p:pic>
        <p:nvPicPr>
          <p:cNvPr id="9" name="8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>
            <a:off x="2135365" y="2793642"/>
            <a:ext cx="1428760" cy="1643074"/>
          </a:xfrm>
          <a:prstGeom prst="rect">
            <a:avLst/>
          </a:prstGeom>
        </p:spPr>
      </p:pic>
      <p:pic>
        <p:nvPicPr>
          <p:cNvPr id="10" name="9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>
            <a:off x="5626107" y="2581269"/>
            <a:ext cx="1428760" cy="1643074"/>
          </a:xfrm>
          <a:prstGeom prst="rect">
            <a:avLst/>
          </a:prstGeom>
        </p:spPr>
      </p:pic>
      <p:pic>
        <p:nvPicPr>
          <p:cNvPr id="11" name="10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1666777">
            <a:off x="2569082" y="1462214"/>
            <a:ext cx="1428760" cy="1643074"/>
          </a:xfrm>
          <a:prstGeom prst="rect">
            <a:avLst/>
          </a:prstGeom>
        </p:spPr>
      </p:pic>
      <p:pic>
        <p:nvPicPr>
          <p:cNvPr id="12" name="11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8348560">
            <a:off x="5197479" y="1366823"/>
            <a:ext cx="1428760" cy="1643074"/>
          </a:xfrm>
          <a:prstGeom prst="rect">
            <a:avLst/>
          </a:prstGeom>
        </p:spPr>
      </p:pic>
      <p:pic>
        <p:nvPicPr>
          <p:cNvPr id="13" name="12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17873560">
            <a:off x="2757311" y="3847018"/>
            <a:ext cx="1428760" cy="1643074"/>
          </a:xfrm>
          <a:prstGeom prst="rect">
            <a:avLst/>
          </a:prstGeom>
        </p:spPr>
      </p:pic>
      <p:pic>
        <p:nvPicPr>
          <p:cNvPr id="14" name="13 Imagen" descr="5384659067_7b0611276d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 l="6828" t="6758" r="5621" b="9898"/>
          <a:stretch>
            <a:fillRect/>
          </a:stretch>
        </p:blipFill>
        <p:spPr>
          <a:xfrm rot="3023350">
            <a:off x="4999968" y="3762566"/>
            <a:ext cx="1428760" cy="164307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et_maui_hawaiian_island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68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97215" y="581005"/>
            <a:ext cx="1272368" cy="2006168"/>
          </a:xfrm>
          <a:prstGeom prst="rect">
            <a:avLst/>
          </a:prstGeom>
          <a:effectLst/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197215" y="1509699"/>
            <a:ext cx="1272368" cy="2006168"/>
          </a:xfrm>
          <a:prstGeom prst="rect">
            <a:avLst/>
          </a:prstGeom>
          <a:effectLst/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2366955"/>
            <a:ext cx="1272368" cy="2006168"/>
          </a:xfrm>
          <a:prstGeom prst="rect">
            <a:avLst/>
          </a:prstGeom>
          <a:effectLst/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3295649"/>
            <a:ext cx="1272368" cy="2006168"/>
          </a:xfrm>
          <a:prstGeom prst="rect">
            <a:avLst/>
          </a:prstGeom>
          <a:effectLst/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68653" y="4224343"/>
            <a:ext cx="1272368" cy="2006168"/>
          </a:xfrm>
          <a:prstGeom prst="rect">
            <a:avLst/>
          </a:prstGeom>
          <a:effectLst/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509567"/>
            <a:ext cx="1156524" cy="2006168"/>
          </a:xfrm>
          <a:prstGeom prst="rect">
            <a:avLst/>
          </a:prstGeom>
          <a:effectLst/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1509699"/>
            <a:ext cx="1156524" cy="2006168"/>
          </a:xfrm>
          <a:prstGeom prst="rect">
            <a:avLst/>
          </a:prstGeom>
          <a:effectLst/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11661" y="2366955"/>
            <a:ext cx="1156524" cy="2006168"/>
          </a:xfrm>
          <a:prstGeom prst="rect">
            <a:avLst/>
          </a:prstGeom>
          <a:effectLst/>
        </p:spPr>
      </p:pic>
      <p:pic>
        <p:nvPicPr>
          <p:cNvPr id="15" name="14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3295649"/>
            <a:ext cx="1156524" cy="2006168"/>
          </a:xfrm>
          <a:prstGeom prst="rect">
            <a:avLst/>
          </a:prstGeom>
          <a:effectLst/>
        </p:spPr>
      </p:pic>
      <p:pic>
        <p:nvPicPr>
          <p:cNvPr id="16" name="15 Imagen" descr="7iaKyapyT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66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4483099" y="4295781"/>
            <a:ext cx="1156524" cy="2006168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wedish_west_coast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9" name="8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5" name="14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7030A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ber_cute_boy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espiral_png_circulo__by_itzyrib-d5wk6n3.png"/>
          <p:cNvPicPr>
            <a:picLocks noChangeAspect="1"/>
          </p:cNvPicPr>
          <p:nvPr/>
        </p:nvPicPr>
        <p:blipFill>
          <a:blip r:embed="rId4"/>
          <a:srcRect l="10620" t="8369" r="13995" b="17371"/>
          <a:stretch>
            <a:fillRect/>
          </a:stretch>
        </p:blipFill>
        <p:spPr>
          <a:xfrm>
            <a:off x="1625578" y="648179"/>
            <a:ext cx="5715040" cy="5629740"/>
          </a:xfrm>
          <a:prstGeom prst="ellipse">
            <a:avLst/>
          </a:prstGeom>
        </p:spPr>
      </p:pic>
      <p:pic>
        <p:nvPicPr>
          <p:cNvPr id="10" name="9 Imagen" descr="espiral_png_circulo__by_itzyrib-d5wk6n3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0620" t="8369" r="13995" b="17371"/>
          <a:stretch>
            <a:fillRect/>
          </a:stretch>
        </p:blipFill>
        <p:spPr>
          <a:xfrm rot="357913">
            <a:off x="1688326" y="648416"/>
            <a:ext cx="5715040" cy="5629740"/>
          </a:xfrm>
          <a:prstGeom prst="ellipse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ebras-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07430"/>
            <a:ext cx="9109075" cy="606219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438921"/>
            <a:ext cx="9109075" cy="4381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43812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7467042" y="1414304"/>
            <a:ext cx="1349271" cy="2556125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7419220" y="2970034"/>
            <a:ext cx="1349271" cy="2444738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6181158" y="1271429"/>
            <a:ext cx="1349271" cy="2556125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6133336" y="2827159"/>
            <a:ext cx="1349271" cy="2444738"/>
          </a:xfrm>
          <a:prstGeom prst="rect">
            <a:avLst/>
          </a:prstGeom>
        </p:spPr>
      </p:pic>
      <p:pic>
        <p:nvPicPr>
          <p:cNvPr id="11" name="1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4752400" y="1319388"/>
            <a:ext cx="1349271" cy="2556125"/>
          </a:xfrm>
          <a:prstGeom prst="rect">
            <a:avLst/>
          </a:prstGeom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4633139" y="3041472"/>
            <a:ext cx="1349271" cy="2444738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3395077" y="1342867"/>
            <a:ext cx="1349271" cy="2556125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3347255" y="2898597"/>
            <a:ext cx="1349271" cy="2444738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2055251" y="1533701"/>
            <a:ext cx="1349271" cy="2556125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2007429" y="3089431"/>
            <a:ext cx="1349271" cy="2444738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69789">
            <a:off x="769368" y="1462264"/>
            <a:ext cx="1349271" cy="2556125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39261">
            <a:off x="599423" y="3018509"/>
            <a:ext cx="1513788" cy="2444738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geland_sculpture_park_norway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1005"/>
            <a:ext cx="9109139" cy="57309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509567"/>
            <a:ext cx="1643074" cy="1596862"/>
          </a:xfrm>
          <a:prstGeom prst="rect">
            <a:avLst/>
          </a:prstGeom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438129"/>
            <a:ext cx="1662828" cy="1644637"/>
          </a:xfrm>
          <a:prstGeom prst="rect">
            <a:avLst/>
          </a:prstGeom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1009633"/>
            <a:ext cx="1643074" cy="1596862"/>
          </a:xfrm>
          <a:prstGeom prst="rect">
            <a:avLst/>
          </a:prstGeom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938195"/>
            <a:ext cx="1662828" cy="1644637"/>
          </a:xfrm>
          <a:prstGeom prst="rect">
            <a:avLst/>
          </a:prstGeom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1438261"/>
            <a:ext cx="1643074" cy="1596862"/>
          </a:xfrm>
          <a:prstGeom prst="rect">
            <a:avLst/>
          </a:prstGeom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1366823"/>
            <a:ext cx="1662828" cy="1644637"/>
          </a:xfrm>
          <a:prstGeom prst="rect">
            <a:avLst/>
          </a:prstGeom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340223" y="1866889"/>
            <a:ext cx="1643074" cy="1596862"/>
          </a:xfrm>
          <a:prstGeom prst="rect">
            <a:avLst/>
          </a:prstGeom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840025" y="1795451"/>
            <a:ext cx="1662828" cy="1644637"/>
          </a:xfrm>
          <a:prstGeom prst="rect">
            <a:avLst/>
          </a:prstGeom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2224079"/>
            <a:ext cx="1643074" cy="1596862"/>
          </a:xfrm>
          <a:prstGeom prst="rect">
            <a:avLst/>
          </a:prstGeom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2152641"/>
            <a:ext cx="1662828" cy="1644637"/>
          </a:xfrm>
          <a:prstGeom prst="rect">
            <a:avLst/>
          </a:prstGeom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2724145"/>
            <a:ext cx="1643074" cy="1596862"/>
          </a:xfrm>
          <a:prstGeom prst="rect">
            <a:avLst/>
          </a:prstGeom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2652707"/>
            <a:ext cx="1662828" cy="1644637"/>
          </a:xfrm>
          <a:prstGeom prst="rect">
            <a:avLst/>
          </a:prstGeom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411661" y="3152773"/>
            <a:ext cx="1643074" cy="1596862"/>
          </a:xfrm>
          <a:prstGeom prst="rect">
            <a:avLst/>
          </a:prstGeom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911463" y="3081335"/>
            <a:ext cx="1662828" cy="1644637"/>
          </a:xfrm>
          <a:prstGeom prst="rect">
            <a:avLst/>
          </a:prstGeom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340223" y="3581401"/>
            <a:ext cx="1643074" cy="1596862"/>
          </a:xfrm>
          <a:prstGeom prst="rect">
            <a:avLst/>
          </a:prstGeom>
        </p:spPr>
      </p:pic>
      <p:pic>
        <p:nvPicPr>
          <p:cNvPr id="22" name="21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840025" y="3509963"/>
            <a:ext cx="1662828" cy="1644637"/>
          </a:xfrm>
          <a:prstGeom prst="rect">
            <a:avLst/>
          </a:prstGeom>
        </p:spPr>
      </p:pic>
      <p:pic>
        <p:nvPicPr>
          <p:cNvPr id="23" name="22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340223" y="3922866"/>
            <a:ext cx="1643074" cy="1596862"/>
          </a:xfrm>
          <a:prstGeom prst="rect">
            <a:avLst/>
          </a:prstGeom>
        </p:spPr>
      </p:pic>
      <p:pic>
        <p:nvPicPr>
          <p:cNvPr id="24" name="23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840025" y="3851428"/>
            <a:ext cx="1662828" cy="1644637"/>
          </a:xfrm>
          <a:prstGeom prst="rect">
            <a:avLst/>
          </a:prstGeom>
        </p:spPr>
      </p:pic>
      <p:pic>
        <p:nvPicPr>
          <p:cNvPr id="25" name="24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340223" y="4422932"/>
            <a:ext cx="1643074" cy="1596862"/>
          </a:xfrm>
          <a:prstGeom prst="rect">
            <a:avLst/>
          </a:prstGeom>
        </p:spPr>
      </p:pic>
      <p:pic>
        <p:nvPicPr>
          <p:cNvPr id="26" name="25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840025" y="4351494"/>
            <a:ext cx="1662828" cy="1644637"/>
          </a:xfrm>
          <a:prstGeom prst="rect">
            <a:avLst/>
          </a:prstGeom>
        </p:spPr>
      </p:pic>
      <p:pic>
        <p:nvPicPr>
          <p:cNvPr id="27" name="26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>
            <a:off x="4340223" y="4851560"/>
            <a:ext cx="1643074" cy="1596862"/>
          </a:xfrm>
          <a:prstGeom prst="rect">
            <a:avLst/>
          </a:prstGeom>
        </p:spPr>
      </p:pic>
      <p:pic>
        <p:nvPicPr>
          <p:cNvPr id="28" name="27 Imagen" descr="34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flipH="1">
            <a:off x="2840025" y="4780122"/>
            <a:ext cx="1662828" cy="16446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ubizuri_bridge_spain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296045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8100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66691"/>
            <a:ext cx="1928826" cy="1928826"/>
          </a:xfrm>
          <a:prstGeom prst="rect">
            <a:avLst/>
          </a:prstGeom>
        </p:spPr>
      </p:pic>
      <p:pic>
        <p:nvPicPr>
          <p:cNvPr id="9" name="8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80249" y="295253"/>
            <a:ext cx="1928826" cy="1928826"/>
          </a:xfrm>
          <a:prstGeom prst="rect">
            <a:avLst/>
          </a:prstGeom>
        </p:spPr>
      </p:pic>
      <p:pic>
        <p:nvPicPr>
          <p:cNvPr id="10" name="9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982637" y="1866889"/>
            <a:ext cx="1928826" cy="1928826"/>
          </a:xfrm>
          <a:prstGeom prst="rect">
            <a:avLst/>
          </a:prstGeom>
        </p:spPr>
      </p:pic>
      <p:pic>
        <p:nvPicPr>
          <p:cNvPr id="11" name="10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40487" y="1724013"/>
            <a:ext cx="1928826" cy="1928826"/>
          </a:xfrm>
          <a:prstGeom prst="rect">
            <a:avLst/>
          </a:prstGeom>
        </p:spPr>
      </p:pic>
      <p:pic>
        <p:nvPicPr>
          <p:cNvPr id="12" name="11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11793" y="3081335"/>
            <a:ext cx="1928826" cy="1928826"/>
          </a:xfrm>
          <a:prstGeom prst="rect">
            <a:avLst/>
          </a:prstGeom>
        </p:spPr>
      </p:pic>
      <p:pic>
        <p:nvPicPr>
          <p:cNvPr id="13" name="12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39893" y="3224211"/>
            <a:ext cx="1928826" cy="1928826"/>
          </a:xfrm>
          <a:prstGeom prst="rect">
            <a:avLst/>
          </a:prstGeom>
        </p:spPr>
      </p:pic>
      <p:pic>
        <p:nvPicPr>
          <p:cNvPr id="14" name="13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11661" y="4438657"/>
            <a:ext cx="1928826" cy="1928826"/>
          </a:xfrm>
          <a:prstGeom prst="rect">
            <a:avLst/>
          </a:prstGeom>
        </p:spPr>
      </p:pic>
      <p:pic>
        <p:nvPicPr>
          <p:cNvPr id="15" name="14 Imagen" descr="coloured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6A71A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40025" y="4438657"/>
            <a:ext cx="1928826" cy="192882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" y="1"/>
            <a:ext cx="9109075" cy="687704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" y="2"/>
            <a:ext cx="9109075" cy="687705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oden_path-wi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573089"/>
            <a:ext cx="9109075" cy="57308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6367483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9075" cy="509567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437365" y="2375692"/>
            <a:ext cx="2857500" cy="1982769"/>
          </a:xfrm>
          <a:prstGeom prst="rect">
            <a:avLst/>
          </a:prstGeom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6688941" y="2375693"/>
            <a:ext cx="2857500" cy="1982769"/>
          </a:xfrm>
          <a:prstGeom prst="rect">
            <a:avLst/>
          </a:prstGeom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16709" y="2375693"/>
            <a:ext cx="2857500" cy="1982769"/>
          </a:xfrm>
          <a:prstGeom prst="rect">
            <a:avLst/>
          </a:prstGeom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688809" y="2447131"/>
            <a:ext cx="2857500" cy="1982769"/>
          </a:xfrm>
          <a:prstGeom prst="rect">
            <a:avLst/>
          </a:prstGeom>
        </p:spPr>
      </p:pic>
      <p:pic>
        <p:nvPicPr>
          <p:cNvPr id="11" name="10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1616841" y="2375693"/>
            <a:ext cx="2857500" cy="1982769"/>
          </a:xfrm>
          <a:prstGeom prst="rect">
            <a:avLst/>
          </a:prstGeom>
        </p:spPr>
      </p:pic>
      <p:pic>
        <p:nvPicPr>
          <p:cNvPr id="12" name="11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77" y="2518569"/>
            <a:ext cx="2857500" cy="1982769"/>
          </a:xfrm>
          <a:prstGeom prst="rect">
            <a:avLst/>
          </a:prstGeom>
        </p:spPr>
      </p:pic>
      <p:pic>
        <p:nvPicPr>
          <p:cNvPr id="13" name="12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688411" y="2447131"/>
            <a:ext cx="2857500" cy="1982769"/>
          </a:xfrm>
          <a:prstGeom prst="rect">
            <a:avLst/>
          </a:prstGeom>
        </p:spPr>
      </p:pic>
      <p:pic>
        <p:nvPicPr>
          <p:cNvPr id="14" name="13 Imagen" descr="CGepxeLKvtpPoOCqpi7DelVRvpk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688545" y="2375693"/>
            <a:ext cx="2857500" cy="1982769"/>
          </a:xfrm>
          <a:prstGeom prst="rect">
            <a:avLst/>
          </a:prstGeom>
        </p:spPr>
      </p:pic>
      <p:sp>
        <p:nvSpPr>
          <p:cNvPr id="15" name="14 CuadroTexto"/>
          <p:cNvSpPr txBox="1"/>
          <p:nvPr/>
        </p:nvSpPr>
        <p:spPr>
          <a:xfrm rot="19754064">
            <a:off x="135347" y="4758437"/>
            <a:ext cx="23839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dirty="0" smtClean="0">
                <a:solidFill>
                  <a:srgbClr val="F6A71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ina" pitchFamily="2" charset="0"/>
              </a:rPr>
              <a:t>Raquel</a:t>
            </a:r>
            <a:endParaRPr lang="es-ES" sz="6000" dirty="0">
              <a:solidFill>
                <a:srgbClr val="F6A71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i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231808" y="-204813"/>
            <a:ext cx="9340883" cy="70818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000" tmFilter="0,0; .5, 1; 1, 1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02720" y="3285703"/>
            <a:ext cx="303636" cy="305647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604645"/>
            <a:ext cx="9109075" cy="22923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833880"/>
            <a:ext cx="9109075" cy="504317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3633" y="0"/>
            <a:ext cx="4858173" cy="156643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910293"/>
            <a:ext cx="9109075" cy="237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38634" y="4737525"/>
            <a:ext cx="2656814" cy="188323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17263" y="4202642"/>
            <a:ext cx="2353178" cy="2368762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23176" y="4890347"/>
            <a:ext cx="1214543" cy="993352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2980055"/>
            <a:ext cx="531363" cy="534882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514937"/>
            <a:ext cx="531363" cy="534882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049818"/>
            <a:ext cx="531363" cy="534882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4584700"/>
            <a:ext cx="531363" cy="534882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" y="6571403"/>
            <a:ext cx="9109075" cy="30564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099085" y="840528"/>
            <a:ext cx="4807567" cy="21140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Personalizado</PresentationFormat>
  <Paragraphs>10</Paragraphs>
  <Slides>56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137</cp:revision>
  <dcterms:created xsi:type="dcterms:W3CDTF">2015-03-23T21:52:49Z</dcterms:created>
  <dcterms:modified xsi:type="dcterms:W3CDTF">2015-03-26T01:03:17Z</dcterms:modified>
</cp:coreProperties>
</file>