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3" r:id="rId3"/>
    <p:sldId id="260" r:id="rId4"/>
    <p:sldId id="258" r:id="rId5"/>
    <p:sldId id="261" r:id="rId6"/>
    <p:sldId id="257" r:id="rId7"/>
    <p:sldId id="259" r:id="rId8"/>
    <p:sldId id="262" r:id="rId9"/>
    <p:sldId id="305" r:id="rId10"/>
    <p:sldId id="263" r:id="rId11"/>
    <p:sldId id="264" r:id="rId12"/>
    <p:sldId id="270" r:id="rId13"/>
    <p:sldId id="301" r:id="rId14"/>
    <p:sldId id="266" r:id="rId15"/>
    <p:sldId id="267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6" r:id="rId31"/>
    <p:sldId id="287" r:id="rId32"/>
    <p:sldId id="291" r:id="rId33"/>
    <p:sldId id="292" r:id="rId34"/>
    <p:sldId id="294" r:id="rId35"/>
    <p:sldId id="288" r:id="rId36"/>
    <p:sldId id="289" r:id="rId37"/>
    <p:sldId id="295" r:id="rId38"/>
    <p:sldId id="296" r:id="rId39"/>
    <p:sldId id="300" r:id="rId40"/>
    <p:sldId id="302" r:id="rId41"/>
    <p:sldId id="303" r:id="rId42"/>
    <p:sldId id="306" r:id="rId43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JQd5rUjTGkUw0bWDkx8FQ" hashData="J9zSE3HmWgjHqMymherAnqBZ9W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FF66CC"/>
    <a:srgbClr val="FF66FF"/>
    <a:srgbClr val="FF99FF"/>
    <a:srgbClr val="5C3D1E"/>
    <a:srgbClr val="996633"/>
    <a:srgbClr val="333399"/>
    <a:srgbClr val="808000"/>
    <a:srgbClr val="4E4C00"/>
    <a:srgbClr val="CDC8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40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B3662-2128-49C8-8367-F8BCD7F04C57}" type="datetimeFigureOut">
              <a:rPr lang="es-PE" smtClean="0"/>
              <a:pPr/>
              <a:t>3/03/2018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32D83-73DC-4C7C-9D1D-9AB87F0C37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B3662-2128-49C8-8367-F8BCD7F04C57}" type="datetimeFigureOut">
              <a:rPr lang="es-PE" smtClean="0"/>
              <a:pPr/>
              <a:t>3/03/2018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32D83-73DC-4C7C-9D1D-9AB87F0C37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B3662-2128-49C8-8367-F8BCD7F04C57}" type="datetimeFigureOut">
              <a:rPr lang="es-PE" smtClean="0"/>
              <a:pPr/>
              <a:t>3/03/2018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32D83-73DC-4C7C-9D1D-9AB87F0C37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B3662-2128-49C8-8367-F8BCD7F04C57}" type="datetimeFigureOut">
              <a:rPr lang="es-PE" smtClean="0"/>
              <a:pPr/>
              <a:t>3/03/2018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32D83-73DC-4C7C-9D1D-9AB87F0C37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B3662-2128-49C8-8367-F8BCD7F04C57}" type="datetimeFigureOut">
              <a:rPr lang="es-PE" smtClean="0"/>
              <a:pPr/>
              <a:t>3/03/2018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32D83-73DC-4C7C-9D1D-9AB87F0C37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B3662-2128-49C8-8367-F8BCD7F04C57}" type="datetimeFigureOut">
              <a:rPr lang="es-PE" smtClean="0"/>
              <a:pPr/>
              <a:t>3/03/2018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32D83-73DC-4C7C-9D1D-9AB87F0C37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B3662-2128-49C8-8367-F8BCD7F04C57}" type="datetimeFigureOut">
              <a:rPr lang="es-PE" smtClean="0"/>
              <a:pPr/>
              <a:t>3/03/2018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32D83-73DC-4C7C-9D1D-9AB87F0C37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B3662-2128-49C8-8367-F8BCD7F04C57}" type="datetimeFigureOut">
              <a:rPr lang="es-PE" smtClean="0"/>
              <a:pPr/>
              <a:t>3/03/2018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32D83-73DC-4C7C-9D1D-9AB87F0C37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B3662-2128-49C8-8367-F8BCD7F04C57}" type="datetimeFigureOut">
              <a:rPr lang="es-PE" smtClean="0"/>
              <a:pPr/>
              <a:t>3/03/2018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32D83-73DC-4C7C-9D1D-9AB87F0C37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B3662-2128-49C8-8367-F8BCD7F04C57}" type="datetimeFigureOut">
              <a:rPr lang="es-PE" smtClean="0"/>
              <a:pPr/>
              <a:t>3/03/2018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32D83-73DC-4C7C-9D1D-9AB87F0C37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B3662-2128-49C8-8367-F8BCD7F04C57}" type="datetimeFigureOut">
              <a:rPr lang="es-PE" smtClean="0"/>
              <a:pPr/>
              <a:t>3/03/2018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32D83-73DC-4C7C-9D1D-9AB87F0C37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B3662-2128-49C8-8367-F8BCD7F04C57}" type="datetimeFigureOut">
              <a:rPr lang="es-PE" smtClean="0"/>
              <a:pPr/>
              <a:t>3/03/2018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32D83-73DC-4C7C-9D1D-9AB87F0C379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png"/><Relationship Id="rId4" Type="http://schemas.openxmlformats.org/officeDocument/2006/relationships/image" Target="../media/image21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2.png"/><Relationship Id="rId18" Type="http://schemas.openxmlformats.org/officeDocument/2006/relationships/image" Target="../media/image6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poil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-1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28595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857223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13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1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1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59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14643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39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571867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929057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357685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714875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143503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572163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00759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7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786577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15205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72395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8001023" y="857238"/>
            <a:ext cx="928662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8358213" y="857238"/>
            <a:ext cx="785787" cy="3286148"/>
          </a:xfrm>
          <a:prstGeom prst="donu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6" name="25 Imagen" descr="Cool Text - Fotos 277997789162346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5214942" y="500048"/>
            <a:ext cx="2371281" cy="1000132"/>
          </a:xfrm>
          <a:prstGeom prst="rect">
            <a:avLst/>
          </a:prstGeom>
        </p:spPr>
      </p:pic>
      <p:pic>
        <p:nvPicPr>
          <p:cNvPr id="27" name="26 Imagen" descr="Cool Text - De 277997815208253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7429520" y="428610"/>
            <a:ext cx="1258726" cy="928694"/>
          </a:xfrm>
          <a:prstGeom prst="rect">
            <a:avLst/>
          </a:prstGeom>
        </p:spPr>
      </p:pic>
      <p:pic>
        <p:nvPicPr>
          <p:cNvPr id="28" name="27 Imagen" descr="Cool Text - Impactante 277997858125921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5357818" y="1500180"/>
            <a:ext cx="3429024" cy="1143008"/>
          </a:xfrm>
          <a:prstGeom prst="rect">
            <a:avLst/>
          </a:prstGeom>
        </p:spPr>
      </p:pic>
      <p:pic>
        <p:nvPicPr>
          <p:cNvPr id="29" name="28 Imagen" descr="Cool Text - Belleza 277997878931554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5786446" y="2643188"/>
            <a:ext cx="2571768" cy="1014805"/>
          </a:xfrm>
          <a:prstGeom prst="rect">
            <a:avLst/>
          </a:prstGeom>
        </p:spPr>
      </p:pic>
      <p:pic>
        <p:nvPicPr>
          <p:cNvPr id="31" name="30 Imagen" descr="cooltext277998371307546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1571603" y="4106800"/>
            <a:ext cx="2786083" cy="491136"/>
          </a:xfrm>
          <a:prstGeom prst="rect">
            <a:avLst/>
          </a:prstGeom>
        </p:spPr>
      </p:pic>
      <p:pic>
        <p:nvPicPr>
          <p:cNvPr id="32" name="31 Imagen" descr="lpoil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4000">
    <p:sndAc>
      <p:stSnd loop="1">
        <p:snd r:embed="rId2" name="Vis_de_iarna-_Amade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000"/>
                            </p:stCondLst>
                            <p:childTnLst>
                              <p:par>
                                <p:cTn id="10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8000"/>
                            </p:stCondLst>
                            <p:childTnLst>
                              <p:par>
                                <p:cTn id="1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08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hyt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3929058" y="1000114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3929058" y="2500312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5143504" y="1857370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2643174" y="1714494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4143372" y="71420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6500826" y="2143122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4071934" y="3857634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1714480" y="2071684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4286248" y="-642960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4214810" y="4786328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7429520" y="2357436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1000100" y="2214560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428596" y="2285998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8143900" y="2500312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5286380" y="642924"/>
            <a:ext cx="1428760" cy="1357322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6429388" y="142858"/>
            <a:ext cx="977573" cy="928694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7286644" y="-214332"/>
            <a:ext cx="714380" cy="678661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7858148" y="-500084"/>
            <a:ext cx="526385" cy="500066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2643174" y="2928940"/>
            <a:ext cx="1428760" cy="1357322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1857356" y="3714758"/>
            <a:ext cx="977573" cy="928694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1285852" y="4286262"/>
            <a:ext cx="714380" cy="678661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857224" y="4714890"/>
            <a:ext cx="526385" cy="500066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2714612" y="500048"/>
            <a:ext cx="1428760" cy="1357322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1928794" y="214296"/>
            <a:ext cx="977573" cy="928694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1357290" y="-18"/>
            <a:ext cx="714380" cy="678661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928662" y="-214332"/>
            <a:ext cx="526385" cy="500066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5072066" y="3071816"/>
            <a:ext cx="1428760" cy="1357322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6286512" y="3786196"/>
            <a:ext cx="977573" cy="928694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7072330" y="4357700"/>
            <a:ext cx="714380" cy="678661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16667" t="16667" r="16667" b="20000"/>
          <a:stretch>
            <a:fillRect/>
          </a:stretch>
        </p:blipFill>
        <p:spPr>
          <a:xfrm>
            <a:off x="7643834" y="4786328"/>
            <a:ext cx="526385" cy="500066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CFF"/>
            </a:gs>
            <a:gs pos="50000">
              <a:srgbClr val="00CC99">
                <a:shade val="67500"/>
                <a:satMod val="115000"/>
              </a:srgbClr>
            </a:gs>
            <a:gs pos="100000">
              <a:srgbClr val="00CC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df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0800000">
            <a:off x="357158" y="407194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 rot="10800000">
            <a:off x="357158" y="3643314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10800000">
            <a:off x="428596" y="3143249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428596" y="2714620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0800000">
            <a:off x="428596" y="228599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428596" y="1857365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0800000">
            <a:off x="428596" y="142873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500034" y="928671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0800000">
            <a:off x="500034" y="50004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0800000">
            <a:off x="500034" y="14285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0800000">
            <a:off x="500034" y="-285770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6715140" y="407194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6715140" y="3643314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6786578" y="3143249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6786578" y="2714620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6786578" y="228599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6786578" y="1857365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rot="10800000">
            <a:off x="6786578" y="142873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 rot="10800000">
            <a:off x="6858016" y="928671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 rot="10800000">
            <a:off x="6858016" y="50004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 rot="10800000">
            <a:off x="6858016" y="14285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rot="10800000">
            <a:off x="6858016" y="-28577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rot="10800000">
            <a:off x="3428992" y="407194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rot="10800000">
            <a:off x="3428992" y="3643314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 rot="10800000">
            <a:off x="3500430" y="3143249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mbinar"/>
          <p:cNvSpPr/>
          <p:nvPr/>
        </p:nvSpPr>
        <p:spPr>
          <a:xfrm rot="10800000">
            <a:off x="3500430" y="2714620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mbinar"/>
          <p:cNvSpPr/>
          <p:nvPr/>
        </p:nvSpPr>
        <p:spPr>
          <a:xfrm rot="10800000">
            <a:off x="3500430" y="228599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 rot="10800000">
            <a:off x="3500430" y="1857365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 rot="10800000">
            <a:off x="3500430" y="142873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 rot="10800000">
            <a:off x="3571868" y="928671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mbinar"/>
          <p:cNvSpPr/>
          <p:nvPr/>
        </p:nvSpPr>
        <p:spPr>
          <a:xfrm rot="10800000">
            <a:off x="3571868" y="50004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mbinar"/>
          <p:cNvSpPr/>
          <p:nvPr/>
        </p:nvSpPr>
        <p:spPr>
          <a:xfrm rot="10800000">
            <a:off x="3571868" y="14285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mbinar"/>
          <p:cNvSpPr/>
          <p:nvPr/>
        </p:nvSpPr>
        <p:spPr>
          <a:xfrm rot="10800000">
            <a:off x="3571868" y="-28577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ghy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150016" y="285734"/>
            <a:ext cx="2636033" cy="4429162"/>
          </a:xfrm>
          <a:prstGeom prst="moon">
            <a:avLst>
              <a:gd name="adj" fmla="val 7724"/>
            </a:avLst>
          </a:prstGeom>
          <a:gradFill>
            <a:gsLst>
              <a:gs pos="22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429356" y="285734"/>
            <a:ext cx="2571768" cy="4429162"/>
          </a:xfrm>
          <a:prstGeom prst="moon">
            <a:avLst>
              <a:gd name="adj" fmla="val 7448"/>
            </a:avLst>
          </a:prstGeom>
          <a:gradFill>
            <a:gsLst>
              <a:gs pos="22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5715008" y="285734"/>
            <a:ext cx="2571768" cy="4429162"/>
          </a:xfrm>
          <a:prstGeom prst="moon">
            <a:avLst>
              <a:gd name="adj" fmla="val 8114"/>
            </a:avLst>
          </a:prstGeom>
          <a:gradFill>
            <a:gsLst>
              <a:gs pos="22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864364" y="285734"/>
            <a:ext cx="2636033" cy="4429162"/>
          </a:xfrm>
          <a:prstGeom prst="moon">
            <a:avLst>
              <a:gd name="adj" fmla="val 10326"/>
            </a:avLst>
          </a:prstGeom>
          <a:gradFill>
            <a:gsLst>
              <a:gs pos="22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578744" y="285734"/>
            <a:ext cx="2636033" cy="4429162"/>
          </a:xfrm>
          <a:prstGeom prst="moon">
            <a:avLst>
              <a:gd name="adj" fmla="val 9025"/>
            </a:avLst>
          </a:prstGeom>
          <a:gradFill>
            <a:gsLst>
              <a:gs pos="22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072066" y="285734"/>
            <a:ext cx="2571768" cy="4429162"/>
          </a:xfrm>
          <a:prstGeom prst="moon">
            <a:avLst>
              <a:gd name="adj" fmla="val 10114"/>
            </a:avLst>
          </a:prstGeom>
          <a:gradFill>
            <a:gsLst>
              <a:gs pos="22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93124" y="285734"/>
            <a:ext cx="2636033" cy="4429162"/>
          </a:xfrm>
          <a:prstGeom prst="moon">
            <a:avLst>
              <a:gd name="adj" fmla="val 8374"/>
            </a:avLst>
          </a:prstGeom>
          <a:gradFill>
            <a:gsLst>
              <a:gs pos="22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429124" y="285734"/>
            <a:ext cx="2571768" cy="4429162"/>
          </a:xfrm>
          <a:prstGeom prst="moon">
            <a:avLst>
              <a:gd name="adj" fmla="val 8781"/>
            </a:avLst>
          </a:prstGeom>
          <a:gradFill>
            <a:gsLst>
              <a:gs pos="22000">
                <a:schemeClr val="accent6">
                  <a:lumMod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i9o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785814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5786446" y="1357304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7429520" y="121442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214678" y="364332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6286512" y="435770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143240" y="1928796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339966">
                <a:shade val="67500"/>
                <a:satMod val="115000"/>
              </a:srgbClr>
            </a:gs>
            <a:gs pos="100000">
              <a:srgbClr val="339966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hcg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Onda"/>
          <p:cNvSpPr/>
          <p:nvPr/>
        </p:nvSpPr>
        <p:spPr>
          <a:xfrm rot="5400000">
            <a:off x="-21431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164311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11430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6429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-14288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5715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85721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35728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18573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235741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28574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3575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385764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4357679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485774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35781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592931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6500819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DC800"/>
            </a:gs>
            <a:gs pos="50000">
              <a:srgbClr val="808000">
                <a:shade val="67500"/>
                <a:satMod val="115000"/>
              </a:srgbClr>
            </a:gs>
            <a:gs pos="100000">
              <a:srgbClr val="808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tyu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0000" t="15000" r="20000" b="20000"/>
          <a:stretch>
            <a:fillRect/>
          </a:stretch>
        </p:blipFill>
        <p:spPr>
          <a:xfrm>
            <a:off x="4143372" y="1285866"/>
            <a:ext cx="1000132" cy="92869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0000" t="15000" r="20000" b="20000"/>
          <a:stretch>
            <a:fillRect/>
          </a:stretch>
        </p:blipFill>
        <p:spPr>
          <a:xfrm>
            <a:off x="4071934" y="2786064"/>
            <a:ext cx="1000132" cy="928694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0000" t="15000" r="15000" b="15000"/>
          <a:stretch>
            <a:fillRect/>
          </a:stretch>
        </p:blipFill>
        <p:spPr>
          <a:xfrm>
            <a:off x="3143240" y="2000246"/>
            <a:ext cx="1071570" cy="1000132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0000" r="15000" b="15000"/>
          <a:stretch>
            <a:fillRect/>
          </a:stretch>
        </p:blipFill>
        <p:spPr>
          <a:xfrm>
            <a:off x="5143504" y="1928808"/>
            <a:ext cx="1000132" cy="1071570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20000" r="20000" b="15000"/>
          <a:stretch>
            <a:fillRect/>
          </a:stretch>
        </p:blipFill>
        <p:spPr>
          <a:xfrm>
            <a:off x="4786314" y="1500180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20000" r="20000" b="15000"/>
          <a:stretch>
            <a:fillRect/>
          </a:stretch>
        </p:blipFill>
        <p:spPr>
          <a:xfrm>
            <a:off x="4786314" y="2714626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3571868" y="1428742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3500430" y="2571750"/>
            <a:ext cx="928694" cy="928694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4286248" y="642924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5357818" y="857238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6000760" y="2143122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5500694" y="3357568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4214810" y="3714758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3000364" y="3286130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2571736" y="2143122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3143240" y="928676"/>
            <a:ext cx="714380" cy="714380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5786446" y="428610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6643702" y="2214560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4357686" y="142858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6000760" y="3929072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4286248" y="4429138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2571736" y="3786196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2000232" y="2214560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2786050" y="500048"/>
            <a:ext cx="571504" cy="571504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4429124" y="-285770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6215074" y="71420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7215206" y="2285998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6429388" y="4429138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4357686" y="5000642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2214546" y="4143386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1500166" y="2285998"/>
            <a:ext cx="428628" cy="428628"/>
          </a:xfrm>
          <a:prstGeom prst="rect">
            <a:avLst/>
          </a:prstGeom>
        </p:spPr>
      </p:pic>
      <p:pic>
        <p:nvPicPr>
          <p:cNvPr id="35" name="34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20000"/>
          </a:blip>
          <a:srcRect l="15000" t="15000" r="20000" b="20000"/>
          <a:stretch>
            <a:fillRect/>
          </a:stretch>
        </p:blipFill>
        <p:spPr>
          <a:xfrm>
            <a:off x="2500298" y="142858"/>
            <a:ext cx="428628" cy="428628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DC800"/>
            </a:gs>
            <a:gs pos="50000">
              <a:srgbClr val="686600">
                <a:shade val="67500"/>
                <a:satMod val="115000"/>
              </a:srgbClr>
            </a:gs>
            <a:gs pos="100000">
              <a:srgbClr val="68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hjk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24 Anillo"/>
          <p:cNvSpPr/>
          <p:nvPr/>
        </p:nvSpPr>
        <p:spPr>
          <a:xfrm>
            <a:off x="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42859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85722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21441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643042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000232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42886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71464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14324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357186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392905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435768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471487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514350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557216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600076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642938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678657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721520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757239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800102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8358214" y="785800"/>
            <a:ext cx="785787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5C3D1E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rg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25 Anillo"/>
          <p:cNvSpPr/>
          <p:nvPr/>
        </p:nvSpPr>
        <p:spPr>
          <a:xfrm>
            <a:off x="357158" y="1785932"/>
            <a:ext cx="8643966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57158" y="2357436"/>
            <a:ext cx="8643966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142976" y="1285866"/>
            <a:ext cx="7134276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714348" y="2786064"/>
            <a:ext cx="7653358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643042" y="857238"/>
            <a:ext cx="6000792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428728" y="3286130"/>
            <a:ext cx="6305560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000232" y="357172"/>
            <a:ext cx="5143536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1928794" y="3786196"/>
            <a:ext cx="5091114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2285984" y="-18"/>
            <a:ext cx="4286280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2214546" y="4071948"/>
            <a:ext cx="4643470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hjwt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9643323">
            <a:off x="2990299" y="659703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76176">
            <a:off x="2994519" y="2229620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2970497">
            <a:off x="5392376" y="710314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8660290">
            <a:off x="5315259" y="2212133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643323">
            <a:off x="2275920" y="659704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76176">
            <a:off x="2280140" y="2229621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643323">
            <a:off x="1490100" y="659704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76176">
            <a:off x="1494320" y="2229621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643323">
            <a:off x="632847" y="659703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76176">
            <a:off x="637067" y="2229620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2970497">
            <a:off x="6178195" y="710311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8660290">
            <a:off x="6101078" y="2212130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2970497">
            <a:off x="7143184" y="710315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8660290">
            <a:off x="7066067" y="2212134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2970497">
            <a:off x="7929003" y="710312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8660290">
            <a:off x="7851886" y="2212131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tejie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929058" y="1000114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929058" y="2500312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143504" y="1857370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643174" y="1714494"/>
            <a:ext cx="1428760" cy="1357322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143372" y="71420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500826" y="2143122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071934" y="3857634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714480" y="2071684"/>
            <a:ext cx="977573" cy="928694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286248" y="-642960"/>
            <a:ext cx="714380" cy="678661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214810" y="4786328"/>
            <a:ext cx="714380" cy="642942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429520" y="2357436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000100" y="2214560"/>
            <a:ext cx="714380" cy="678661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428596" y="2285998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8143900" y="2500312"/>
            <a:ext cx="526385" cy="500066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286380" y="642924"/>
            <a:ext cx="1428760" cy="1357322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429388" y="142858"/>
            <a:ext cx="977573" cy="928694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286644" y="-214332"/>
            <a:ext cx="714380" cy="678661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858148" y="-500084"/>
            <a:ext cx="526385" cy="500066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643174" y="2928940"/>
            <a:ext cx="1428760" cy="1357322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857356" y="3714758"/>
            <a:ext cx="977573" cy="928694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285852" y="4286262"/>
            <a:ext cx="714380" cy="678661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857224" y="4714890"/>
            <a:ext cx="526385" cy="500066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500048"/>
            <a:ext cx="1428760" cy="1357322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928794" y="214296"/>
            <a:ext cx="977573" cy="928694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357290" y="-18"/>
            <a:ext cx="714380" cy="678661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928662" y="-214332"/>
            <a:ext cx="526385" cy="500066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072066" y="3071816"/>
            <a:ext cx="1428760" cy="1357322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286512" y="3786196"/>
            <a:ext cx="977573" cy="928694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072330" y="4357700"/>
            <a:ext cx="714380" cy="678661"/>
          </a:xfrm>
          <a:prstGeom prst="rect">
            <a:avLst/>
          </a:prstGeom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643834" y="4786328"/>
            <a:ext cx="526385" cy="500066"/>
          </a:xfrm>
          <a:prstGeom prst="rect">
            <a:avLst/>
          </a:prstGeom>
        </p:spPr>
      </p:pic>
      <p:sp>
        <p:nvSpPr>
          <p:cNvPr id="34" name="33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tyu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0800000">
            <a:off x="428596" y="3143249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 rot="10800000">
            <a:off x="428596" y="2714620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10800000">
            <a:off x="428596" y="2285992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428596" y="1857365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0800000">
            <a:off x="428596" y="1428736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500034" y="928671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0800000">
            <a:off x="500034" y="500042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500034" y="142853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0800000">
            <a:off x="500034" y="-285770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0800000">
            <a:off x="6715140" y="4071943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0800000">
            <a:off x="6715140" y="3643314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6786578" y="3143249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6786578" y="2714620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6786578" y="2285992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6786578" y="1857365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6786578" y="1428736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6858016" y="928671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rot="10800000">
            <a:off x="6858016" y="500042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 rot="10800000">
            <a:off x="6858016" y="142853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 rot="10800000">
            <a:off x="6858016" y="-285776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 rot="10800000">
            <a:off x="3428992" y="4071943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rot="10800000">
            <a:off x="3428992" y="3643314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rot="10800000">
            <a:off x="3500430" y="3143249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rot="10800000">
            <a:off x="3500430" y="2714620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 rot="10800000">
            <a:off x="3500430" y="2285992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mbinar"/>
          <p:cNvSpPr/>
          <p:nvPr/>
        </p:nvSpPr>
        <p:spPr>
          <a:xfrm rot="10800000">
            <a:off x="3500430" y="1857365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mbinar"/>
          <p:cNvSpPr/>
          <p:nvPr/>
        </p:nvSpPr>
        <p:spPr>
          <a:xfrm rot="10800000">
            <a:off x="3500430" y="1428736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 rot="10800000">
            <a:off x="3571868" y="928671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 rot="10800000">
            <a:off x="3571868" y="500042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 rot="10800000">
            <a:off x="3571868" y="142853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mbinar"/>
          <p:cNvSpPr/>
          <p:nvPr/>
        </p:nvSpPr>
        <p:spPr>
          <a:xfrm rot="10800000">
            <a:off x="3571868" y="-285776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bg2">
                <a:lumMod val="40000"/>
                <a:lumOff val="60000"/>
                <a:shade val="67500"/>
                <a:satMod val="115000"/>
              </a:schemeClr>
            </a:gs>
            <a:gs pos="100000">
              <a:schemeClr val="bg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ghjtd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150016" y="285734"/>
            <a:ext cx="2636033" cy="4429162"/>
          </a:xfrm>
          <a:prstGeom prst="moon">
            <a:avLst>
              <a:gd name="adj" fmla="val 7724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429356" y="285734"/>
            <a:ext cx="2571768" cy="4429162"/>
          </a:xfrm>
          <a:prstGeom prst="moon">
            <a:avLst>
              <a:gd name="adj" fmla="val 7448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5715008" y="285734"/>
            <a:ext cx="2571768" cy="4429162"/>
          </a:xfrm>
          <a:prstGeom prst="moon">
            <a:avLst>
              <a:gd name="adj" fmla="val 8114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864364" y="285734"/>
            <a:ext cx="2636033" cy="4429162"/>
          </a:xfrm>
          <a:prstGeom prst="moon">
            <a:avLst>
              <a:gd name="adj" fmla="val 10326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578744" y="285734"/>
            <a:ext cx="2636033" cy="4429162"/>
          </a:xfrm>
          <a:prstGeom prst="moon">
            <a:avLst>
              <a:gd name="adj" fmla="val 9025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5072066" y="285734"/>
            <a:ext cx="2571768" cy="4429162"/>
          </a:xfrm>
          <a:prstGeom prst="moon">
            <a:avLst>
              <a:gd name="adj" fmla="val 10114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93124" y="285734"/>
            <a:ext cx="2636033" cy="4429162"/>
          </a:xfrm>
          <a:prstGeom prst="moon">
            <a:avLst>
              <a:gd name="adj" fmla="val 8374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429124" y="285734"/>
            <a:ext cx="2571768" cy="4429162"/>
          </a:xfrm>
          <a:prstGeom prst="moon">
            <a:avLst>
              <a:gd name="adj" fmla="val 8781"/>
            </a:avLst>
          </a:prstGeom>
          <a:gradFill>
            <a:gsLst>
              <a:gs pos="22000">
                <a:srgbClr val="2B3616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3399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66h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85814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86446" y="1357304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429520" y="121442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214678" y="364332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286512" y="435770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143240" y="1928796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96633">
                <a:shade val="67500"/>
                <a:satMod val="115000"/>
              </a:srgbClr>
            </a:gs>
            <a:gs pos="100000">
              <a:srgbClr val="99663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C3D1E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jsg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21431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164311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11430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6429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14288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5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85721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135728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8573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235741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28574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3575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85764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4357679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485774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535781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92931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6500819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F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jw5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0000" t="15000" r="20000" b="20000"/>
          <a:stretch>
            <a:fillRect/>
          </a:stretch>
        </p:blipFill>
        <p:spPr>
          <a:xfrm>
            <a:off x="4143372" y="1285866"/>
            <a:ext cx="1000132" cy="92869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0000" t="15000" r="20000" b="20000"/>
          <a:stretch>
            <a:fillRect/>
          </a:stretch>
        </p:blipFill>
        <p:spPr>
          <a:xfrm>
            <a:off x="4071934" y="2786064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0000" t="15000" r="15000" b="15000"/>
          <a:stretch>
            <a:fillRect/>
          </a:stretch>
        </p:blipFill>
        <p:spPr>
          <a:xfrm>
            <a:off x="3143240" y="2000246"/>
            <a:ext cx="1071570" cy="1000132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0000" r="15000" b="15000"/>
          <a:stretch>
            <a:fillRect/>
          </a:stretch>
        </p:blipFill>
        <p:spPr>
          <a:xfrm>
            <a:off x="5143504" y="1928808"/>
            <a:ext cx="1000132" cy="1071570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20000" r="20000" b="15000"/>
          <a:stretch>
            <a:fillRect/>
          </a:stretch>
        </p:blipFill>
        <p:spPr>
          <a:xfrm>
            <a:off x="4786314" y="1500180"/>
            <a:ext cx="928694" cy="92869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20000" r="20000" b="15000"/>
          <a:stretch>
            <a:fillRect/>
          </a:stretch>
        </p:blipFill>
        <p:spPr>
          <a:xfrm>
            <a:off x="4786314" y="2714626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3571868" y="1428742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3500430" y="2571750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4286248" y="642924"/>
            <a:ext cx="714380" cy="71438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5357818" y="857238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6000760" y="2143122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5500694" y="3357568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4214810" y="3714758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3000364" y="3286130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571736" y="2143122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3143240" y="928676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5786446" y="428610"/>
            <a:ext cx="571504" cy="57150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6643702" y="2214560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4357686" y="142858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6000760" y="3929072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4286248" y="4429138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571736" y="3786196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000232" y="2214560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786050" y="500048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4429124" y="-285770"/>
            <a:ext cx="428628" cy="42862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6215074" y="71420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7215206" y="2285998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6429388" y="4429138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4357686" y="5000642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214546" y="4143386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1500166" y="2285998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500298" y="142858"/>
            <a:ext cx="428628" cy="42862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kdhj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2859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85722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1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2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6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1464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4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57186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92905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35768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71487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14350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57216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0076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78657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1520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7239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800102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8358214" y="785800"/>
            <a:ext cx="785787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7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y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3929058" y="1000114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3929058" y="2500312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143504" y="1857370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2643174" y="1714494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4143372" y="71420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6500826" y="2143122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4071934" y="3857634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1714480" y="2071684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4286248" y="-642960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4214810" y="4786328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7429520" y="2357436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1000100" y="2214560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428596" y="2285998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8143900" y="2500312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286380" y="642924"/>
            <a:ext cx="1428760" cy="1357322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6429388" y="142858"/>
            <a:ext cx="977573" cy="928694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7286644" y="-214332"/>
            <a:ext cx="714380" cy="678661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7858148" y="-500084"/>
            <a:ext cx="526385" cy="500066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2643174" y="2928940"/>
            <a:ext cx="1428760" cy="1357322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1857356" y="3714758"/>
            <a:ext cx="977573" cy="928694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1285852" y="4286262"/>
            <a:ext cx="714380" cy="678661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857224" y="4714890"/>
            <a:ext cx="526385" cy="500066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2714612" y="500048"/>
            <a:ext cx="1428760" cy="1357322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1928794" y="214296"/>
            <a:ext cx="977573" cy="928694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1357290" y="-18"/>
            <a:ext cx="714380" cy="678661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928662" y="-214332"/>
            <a:ext cx="526385" cy="500066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5072066" y="3071816"/>
            <a:ext cx="1428760" cy="1357322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6286512" y="3786196"/>
            <a:ext cx="977573" cy="928694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7072330" y="4357700"/>
            <a:ext cx="714380" cy="678661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16667" t="16667" r="16667" b="20000"/>
          <a:stretch>
            <a:fillRect/>
          </a:stretch>
        </p:blipFill>
        <p:spPr>
          <a:xfrm>
            <a:off x="7643834" y="4786328"/>
            <a:ext cx="526385" cy="500066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yu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0800000">
            <a:off x="357158" y="4071943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 rot="10800000">
            <a:off x="357158" y="3643314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10800000">
            <a:off x="428596" y="3143249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428596" y="2714620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0800000">
            <a:off x="428596" y="2285992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428596" y="1857365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0800000">
            <a:off x="428596" y="1428736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500034" y="928671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0800000">
            <a:off x="500034" y="500042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0800000">
            <a:off x="500034" y="142853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0800000">
            <a:off x="500034" y="-285770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6715140" y="4071943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6715140" y="3643314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6786578" y="3143249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6786578" y="2714620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6786578" y="2285992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6786578" y="1857365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rot="10800000">
            <a:off x="6786578" y="1428736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 rot="10800000">
            <a:off x="6858016" y="928671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 rot="10800000">
            <a:off x="6858016" y="500042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 rot="10800000">
            <a:off x="6858016" y="142853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rot="10800000">
            <a:off x="6858016" y="-285776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rot="10800000">
            <a:off x="3428992" y="4071943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rot="10800000">
            <a:off x="3428992" y="3643314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 rot="10800000">
            <a:off x="3500430" y="3143249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mbinar"/>
          <p:cNvSpPr/>
          <p:nvPr/>
        </p:nvSpPr>
        <p:spPr>
          <a:xfrm rot="10800000">
            <a:off x="3500430" y="2714620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mbinar"/>
          <p:cNvSpPr/>
          <p:nvPr/>
        </p:nvSpPr>
        <p:spPr>
          <a:xfrm rot="10800000">
            <a:off x="3500430" y="2285992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 rot="10800000">
            <a:off x="3500430" y="1857365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 rot="10800000">
            <a:off x="3500430" y="1428736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 rot="10800000">
            <a:off x="3571868" y="928671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mbinar"/>
          <p:cNvSpPr/>
          <p:nvPr/>
        </p:nvSpPr>
        <p:spPr>
          <a:xfrm rot="10800000">
            <a:off x="3571868" y="500042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mbinar"/>
          <p:cNvSpPr/>
          <p:nvPr/>
        </p:nvSpPr>
        <p:spPr>
          <a:xfrm rot="10800000">
            <a:off x="3571868" y="142853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mbinar"/>
          <p:cNvSpPr/>
          <p:nvPr/>
        </p:nvSpPr>
        <p:spPr>
          <a:xfrm rot="10800000">
            <a:off x="3571868" y="-285776"/>
            <a:ext cx="2024072" cy="1000107"/>
          </a:xfrm>
          <a:prstGeom prst="flowChartMerg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u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50016" y="285734"/>
            <a:ext cx="2636033" cy="4429162"/>
          </a:xfrm>
          <a:prstGeom prst="moon">
            <a:avLst>
              <a:gd name="adj" fmla="val 7724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6429356" y="285734"/>
            <a:ext cx="2571768" cy="4429162"/>
          </a:xfrm>
          <a:prstGeom prst="moon">
            <a:avLst>
              <a:gd name="adj" fmla="val 7448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5715008" y="285734"/>
            <a:ext cx="2571768" cy="4429162"/>
          </a:xfrm>
          <a:prstGeom prst="moon">
            <a:avLst>
              <a:gd name="adj" fmla="val 8114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864364" y="285734"/>
            <a:ext cx="2636033" cy="4429162"/>
          </a:xfrm>
          <a:prstGeom prst="moon">
            <a:avLst>
              <a:gd name="adj" fmla="val 10326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78744" y="285734"/>
            <a:ext cx="2636033" cy="4429162"/>
          </a:xfrm>
          <a:prstGeom prst="moon">
            <a:avLst>
              <a:gd name="adj" fmla="val 9025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072066" y="285734"/>
            <a:ext cx="2571768" cy="4429162"/>
          </a:xfrm>
          <a:prstGeom prst="moon">
            <a:avLst>
              <a:gd name="adj" fmla="val 10114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293124" y="285734"/>
            <a:ext cx="2636033" cy="4429162"/>
          </a:xfrm>
          <a:prstGeom prst="moon">
            <a:avLst>
              <a:gd name="adj" fmla="val 8374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429124" y="285734"/>
            <a:ext cx="2571768" cy="4429162"/>
          </a:xfrm>
          <a:prstGeom prst="moon">
            <a:avLst>
              <a:gd name="adj" fmla="val 8781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i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785814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5786446" y="1357304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7429520" y="121442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214678" y="364332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6286512" y="435770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16667" t="16667" r="16667" b="20000"/>
          <a:stretch>
            <a:fillRect/>
          </a:stretch>
        </p:blipFill>
        <p:spPr>
          <a:xfrm>
            <a:off x="3143240" y="1928796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yr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u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21431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164311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11430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6429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14288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5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85721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135728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8573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235741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28574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3575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85764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4357679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485774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535781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92931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6500819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uiyfu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0000" t="15000" r="20000" b="20000"/>
          <a:stretch>
            <a:fillRect/>
          </a:stretch>
        </p:blipFill>
        <p:spPr>
          <a:xfrm>
            <a:off x="4143372" y="1285866"/>
            <a:ext cx="1000132" cy="92869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0000" t="15000" r="20000" b="20000"/>
          <a:stretch>
            <a:fillRect/>
          </a:stretch>
        </p:blipFill>
        <p:spPr>
          <a:xfrm>
            <a:off x="4071934" y="2786064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0000" t="15000" r="15000" b="15000"/>
          <a:stretch>
            <a:fillRect/>
          </a:stretch>
        </p:blipFill>
        <p:spPr>
          <a:xfrm>
            <a:off x="3143240" y="2000246"/>
            <a:ext cx="1071570" cy="1000132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0000" r="15000" b="15000"/>
          <a:stretch>
            <a:fillRect/>
          </a:stretch>
        </p:blipFill>
        <p:spPr>
          <a:xfrm>
            <a:off x="5143504" y="1928808"/>
            <a:ext cx="1000132" cy="1071570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20000" r="20000" b="15000"/>
          <a:stretch>
            <a:fillRect/>
          </a:stretch>
        </p:blipFill>
        <p:spPr>
          <a:xfrm>
            <a:off x="4786314" y="1500180"/>
            <a:ext cx="928694" cy="92869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20000" r="20000" b="15000"/>
          <a:stretch>
            <a:fillRect/>
          </a:stretch>
        </p:blipFill>
        <p:spPr>
          <a:xfrm>
            <a:off x="4786314" y="2714626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3571868" y="1428742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3500430" y="2571750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286248" y="642924"/>
            <a:ext cx="714380" cy="71438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5357818" y="857238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000760" y="2143122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5500694" y="3357568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214810" y="3714758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3000364" y="3286130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571736" y="2143122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3143240" y="928676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5786446" y="428610"/>
            <a:ext cx="571504" cy="57150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643702" y="2214560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357686" y="142858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000760" y="3929072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286248" y="4429138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571736" y="3786196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000232" y="2214560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786050" y="500048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429124" y="-285770"/>
            <a:ext cx="428628" cy="42862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215074" y="71420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7215206" y="2285998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429388" y="4429138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357686" y="5000642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214546" y="4143386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1500166" y="2285998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500298" y="142858"/>
            <a:ext cx="428628" cy="42862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ju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2859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85722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1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2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6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1464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4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57186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92905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35768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71487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14350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57216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00760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786578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1520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72396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8001024" y="785800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8358214" y="785800"/>
            <a:ext cx="785787" cy="3286148"/>
          </a:xfrm>
          <a:prstGeom prst="donu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uy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3929058" y="1000114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3929058" y="2500312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5143504" y="1857370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2643174" y="1714494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4143372" y="71420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6500826" y="2143122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4071934" y="3857634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1714480" y="2071684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4286248" y="-642960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4214810" y="4786328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7429520" y="2357436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1000100" y="2214560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428596" y="2285998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8143900" y="2500312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5286380" y="642924"/>
            <a:ext cx="1428760" cy="1357322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6429388" y="142858"/>
            <a:ext cx="977573" cy="928694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7286644" y="-214332"/>
            <a:ext cx="714380" cy="678661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7858148" y="-500084"/>
            <a:ext cx="526385" cy="500066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2643174" y="2928940"/>
            <a:ext cx="1428760" cy="1357322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1857356" y="3714758"/>
            <a:ext cx="977573" cy="928694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1285852" y="4286262"/>
            <a:ext cx="714380" cy="678661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857224" y="4714890"/>
            <a:ext cx="526385" cy="500066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2714612" y="500048"/>
            <a:ext cx="1428760" cy="1357322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1928794" y="214296"/>
            <a:ext cx="977573" cy="928694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1357290" y="-18"/>
            <a:ext cx="714380" cy="678661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928662" y="-214332"/>
            <a:ext cx="526385" cy="500066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5072066" y="3071816"/>
            <a:ext cx="1428760" cy="1357322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6286512" y="3786196"/>
            <a:ext cx="977573" cy="928694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7072330" y="4357700"/>
            <a:ext cx="714380" cy="678661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rcRect l="16667" t="16667" r="16667" b="20000"/>
          <a:stretch>
            <a:fillRect/>
          </a:stretch>
        </p:blipFill>
        <p:spPr>
          <a:xfrm>
            <a:off x="7643834" y="4786328"/>
            <a:ext cx="526385" cy="500066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pi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0800000">
            <a:off x="357158" y="407194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 rot="10800000">
            <a:off x="357158" y="3643314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10800000">
            <a:off x="428596" y="3143249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428596" y="2714620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0800000">
            <a:off x="428596" y="228599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428596" y="1857365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0800000">
            <a:off x="428596" y="142873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500034" y="928671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0800000">
            <a:off x="500034" y="50004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0800000">
            <a:off x="500034" y="14285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0800000">
            <a:off x="500034" y="-285770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6715140" y="407194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6715140" y="3643314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6786578" y="3143249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6786578" y="2714620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6786578" y="228599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6786578" y="1857365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rot="10800000">
            <a:off x="6786578" y="142873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 rot="10800000">
            <a:off x="6858016" y="928671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 rot="10800000">
            <a:off x="6858016" y="50004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 rot="10800000">
            <a:off x="6858016" y="14285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rot="10800000">
            <a:off x="6858016" y="-28577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rot="10800000">
            <a:off x="3428992" y="407194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rot="10800000">
            <a:off x="3428992" y="3643314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 rot="10800000">
            <a:off x="3500430" y="3143249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mbinar"/>
          <p:cNvSpPr/>
          <p:nvPr/>
        </p:nvSpPr>
        <p:spPr>
          <a:xfrm rot="10800000">
            <a:off x="3500430" y="2714620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mbinar"/>
          <p:cNvSpPr/>
          <p:nvPr/>
        </p:nvSpPr>
        <p:spPr>
          <a:xfrm rot="10800000">
            <a:off x="3500430" y="228599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 rot="10800000">
            <a:off x="3500430" y="1857365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 rot="10800000">
            <a:off x="3500430" y="142873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 rot="10800000">
            <a:off x="3571868" y="928671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mbinar"/>
          <p:cNvSpPr/>
          <p:nvPr/>
        </p:nvSpPr>
        <p:spPr>
          <a:xfrm rot="10800000">
            <a:off x="3571868" y="50004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mbinar"/>
          <p:cNvSpPr/>
          <p:nvPr/>
        </p:nvSpPr>
        <p:spPr>
          <a:xfrm rot="10800000">
            <a:off x="3571868" y="14285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mbinar"/>
          <p:cNvSpPr/>
          <p:nvPr/>
        </p:nvSpPr>
        <p:spPr>
          <a:xfrm rot="10800000">
            <a:off x="3571868" y="-28577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qe5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50016" y="285734"/>
            <a:ext cx="2636033" cy="4429162"/>
          </a:xfrm>
          <a:prstGeom prst="moon">
            <a:avLst>
              <a:gd name="adj" fmla="val 7724"/>
            </a:avLst>
          </a:prstGeom>
          <a:gradFill>
            <a:gsLst>
              <a:gs pos="22000">
                <a:srgbClr val="7030A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6429356" y="285734"/>
            <a:ext cx="2571768" cy="4429162"/>
          </a:xfrm>
          <a:prstGeom prst="moon">
            <a:avLst>
              <a:gd name="adj" fmla="val 7448"/>
            </a:avLst>
          </a:prstGeom>
          <a:gradFill>
            <a:gsLst>
              <a:gs pos="22000">
                <a:srgbClr val="7030A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5715008" y="285734"/>
            <a:ext cx="2571768" cy="4429162"/>
          </a:xfrm>
          <a:prstGeom prst="moon">
            <a:avLst>
              <a:gd name="adj" fmla="val 8114"/>
            </a:avLst>
          </a:prstGeom>
          <a:gradFill>
            <a:gsLst>
              <a:gs pos="22000">
                <a:srgbClr val="7030A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864364" y="285734"/>
            <a:ext cx="2636033" cy="4429162"/>
          </a:xfrm>
          <a:prstGeom prst="moon">
            <a:avLst>
              <a:gd name="adj" fmla="val 10326"/>
            </a:avLst>
          </a:prstGeom>
          <a:gradFill>
            <a:gsLst>
              <a:gs pos="22000">
                <a:srgbClr val="7030A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78744" y="285734"/>
            <a:ext cx="2636033" cy="4429162"/>
          </a:xfrm>
          <a:prstGeom prst="moon">
            <a:avLst>
              <a:gd name="adj" fmla="val 9025"/>
            </a:avLst>
          </a:prstGeom>
          <a:gradFill>
            <a:gsLst>
              <a:gs pos="22000">
                <a:srgbClr val="7030A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072066" y="285734"/>
            <a:ext cx="2571768" cy="4429162"/>
          </a:xfrm>
          <a:prstGeom prst="moon">
            <a:avLst>
              <a:gd name="adj" fmla="val 10114"/>
            </a:avLst>
          </a:prstGeom>
          <a:gradFill>
            <a:gsLst>
              <a:gs pos="22000">
                <a:srgbClr val="7030A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293124" y="285734"/>
            <a:ext cx="2636033" cy="4429162"/>
          </a:xfrm>
          <a:prstGeom prst="moon">
            <a:avLst>
              <a:gd name="adj" fmla="val 8374"/>
            </a:avLst>
          </a:prstGeom>
          <a:gradFill>
            <a:gsLst>
              <a:gs pos="22000">
                <a:srgbClr val="7030A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429124" y="285734"/>
            <a:ext cx="2571768" cy="4429162"/>
          </a:xfrm>
          <a:prstGeom prst="moon">
            <a:avLst>
              <a:gd name="adj" fmla="val 8781"/>
            </a:avLst>
          </a:prstGeom>
          <a:gradFill>
            <a:gsLst>
              <a:gs pos="22000">
                <a:srgbClr val="7030A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t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785814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5786446" y="1357304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7429520" y="121442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3214678" y="364332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CC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6286512" y="435770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bright="10000" contrast="40000"/>
          </a:blip>
          <a:srcRect l="16667" t="16667" r="16667" b="20000"/>
          <a:stretch>
            <a:fillRect/>
          </a:stretch>
        </p:blipFill>
        <p:spPr>
          <a:xfrm>
            <a:off x="3143240" y="1928796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w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7t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21431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164311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11430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6429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14288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5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85721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135728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8573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235741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28574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3575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85764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4357679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485774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535781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92931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6500819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gaer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0000" t="15000" r="20000" b="20000"/>
          <a:stretch>
            <a:fillRect/>
          </a:stretch>
        </p:blipFill>
        <p:spPr>
          <a:xfrm>
            <a:off x="4143372" y="1285866"/>
            <a:ext cx="1000132" cy="92869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0000" t="15000" r="20000" b="20000"/>
          <a:stretch>
            <a:fillRect/>
          </a:stretch>
        </p:blipFill>
        <p:spPr>
          <a:xfrm>
            <a:off x="4071934" y="2786064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0000" t="15000" r="15000" b="15000"/>
          <a:stretch>
            <a:fillRect/>
          </a:stretch>
        </p:blipFill>
        <p:spPr>
          <a:xfrm>
            <a:off x="3143240" y="2000246"/>
            <a:ext cx="1071570" cy="1000132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0000" r="15000" b="15000"/>
          <a:stretch>
            <a:fillRect/>
          </a:stretch>
        </p:blipFill>
        <p:spPr>
          <a:xfrm>
            <a:off x="5143504" y="1928808"/>
            <a:ext cx="1000132" cy="1071570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20000" r="20000" b="15000"/>
          <a:stretch>
            <a:fillRect/>
          </a:stretch>
        </p:blipFill>
        <p:spPr>
          <a:xfrm>
            <a:off x="4786314" y="1500180"/>
            <a:ext cx="928694" cy="92869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20000" r="20000" b="15000"/>
          <a:stretch>
            <a:fillRect/>
          </a:stretch>
        </p:blipFill>
        <p:spPr>
          <a:xfrm>
            <a:off x="4786314" y="2714626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3571868" y="1428742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3500430" y="2571750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286248" y="642924"/>
            <a:ext cx="714380" cy="71438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5357818" y="857238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000760" y="2143122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5500694" y="3357568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214810" y="3714758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3000364" y="3286130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571736" y="2143122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3143240" y="928676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5786446" y="428610"/>
            <a:ext cx="571504" cy="57150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643702" y="2214560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357686" y="142858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000760" y="3929072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286248" y="4429138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571736" y="3786196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000232" y="2214560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786050" y="500048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429124" y="-285770"/>
            <a:ext cx="428628" cy="42862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215074" y="71420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7215206" y="2285998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429388" y="4429138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357686" y="5000642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214546" y="4143386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1500166" y="2285998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500298" y="142858"/>
            <a:ext cx="428628" cy="42862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t6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357158" y="1785932"/>
            <a:ext cx="8643966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57158" y="2357436"/>
            <a:ext cx="8643966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142976" y="1285866"/>
            <a:ext cx="7134276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14348" y="2786064"/>
            <a:ext cx="7653358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643042" y="857238"/>
            <a:ext cx="6000792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428728" y="3286130"/>
            <a:ext cx="6305560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000232" y="357172"/>
            <a:ext cx="5143536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3786196"/>
            <a:ext cx="5091114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285984" y="-18"/>
            <a:ext cx="4286280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214546" y="4071948"/>
            <a:ext cx="4643470" cy="1214422"/>
          </a:xfrm>
          <a:prstGeom prst="donu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y7u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643323">
            <a:off x="2990299" y="659703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976176">
            <a:off x="2994519" y="2229620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2970497">
            <a:off x="5392376" y="710314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660290">
            <a:off x="5315259" y="2212133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643323">
            <a:off x="2275920" y="659704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76176">
            <a:off x="2280140" y="2229621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43323">
            <a:off x="1490100" y="659704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6176">
            <a:off x="1494320" y="2229621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643323">
            <a:off x="632847" y="659703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6176">
            <a:off x="637067" y="2229620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2970497">
            <a:off x="6178195" y="710311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8660290">
            <a:off x="6101078" y="2212130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2970497">
            <a:off x="7143184" y="710315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8660290">
            <a:off x="7066067" y="2212134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2970497">
            <a:off x="7929003" y="710312"/>
            <a:ext cx="714380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660290">
            <a:off x="7851886" y="2212131"/>
            <a:ext cx="708734" cy="2229274"/>
          </a:xfrm>
          <a:prstGeom prst="moon">
            <a:avLst>
              <a:gd name="adj" fmla="val 3526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yhwrt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50016" y="285734"/>
            <a:ext cx="2636033" cy="4429162"/>
          </a:xfrm>
          <a:prstGeom prst="moon">
            <a:avLst>
              <a:gd name="adj" fmla="val 7724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6429356" y="285734"/>
            <a:ext cx="2571768" cy="4429162"/>
          </a:xfrm>
          <a:prstGeom prst="moon">
            <a:avLst>
              <a:gd name="adj" fmla="val 7448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5715008" y="285734"/>
            <a:ext cx="2571768" cy="4429162"/>
          </a:xfrm>
          <a:prstGeom prst="moon">
            <a:avLst>
              <a:gd name="adj" fmla="val 8114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864364" y="285734"/>
            <a:ext cx="2636033" cy="4429162"/>
          </a:xfrm>
          <a:prstGeom prst="moon">
            <a:avLst>
              <a:gd name="adj" fmla="val 10326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78744" y="285734"/>
            <a:ext cx="2636033" cy="4429162"/>
          </a:xfrm>
          <a:prstGeom prst="moon">
            <a:avLst>
              <a:gd name="adj" fmla="val 9025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072066" y="285734"/>
            <a:ext cx="2571768" cy="4429162"/>
          </a:xfrm>
          <a:prstGeom prst="moon">
            <a:avLst>
              <a:gd name="adj" fmla="val 10114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293124" y="285734"/>
            <a:ext cx="2636033" cy="4429162"/>
          </a:xfrm>
          <a:prstGeom prst="moon">
            <a:avLst>
              <a:gd name="adj" fmla="val 8374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429124" y="285734"/>
            <a:ext cx="2571768" cy="4429162"/>
          </a:xfrm>
          <a:prstGeom prst="moon">
            <a:avLst>
              <a:gd name="adj" fmla="val 8781"/>
            </a:avLst>
          </a:prstGeom>
          <a:gradFill>
            <a:gsLst>
              <a:gs pos="2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fh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0800000">
            <a:off x="357158" y="407194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 rot="10800000">
            <a:off x="357158" y="3643314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10800000">
            <a:off x="428596" y="3143249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428596" y="2714620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0800000">
            <a:off x="428596" y="228599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428596" y="1857365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0800000">
            <a:off x="428596" y="142873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500034" y="928671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0800000">
            <a:off x="500034" y="50004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0800000">
            <a:off x="500034" y="14285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0800000">
            <a:off x="500034" y="-285770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6715140" y="407194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6715140" y="3643314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0800000">
            <a:off x="6786578" y="3143249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10800000">
            <a:off x="6786578" y="2714620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mbinar"/>
          <p:cNvSpPr/>
          <p:nvPr/>
        </p:nvSpPr>
        <p:spPr>
          <a:xfrm rot="10800000">
            <a:off x="6786578" y="228599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mbinar"/>
          <p:cNvSpPr/>
          <p:nvPr/>
        </p:nvSpPr>
        <p:spPr>
          <a:xfrm rot="10800000">
            <a:off x="6786578" y="1857365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 rot="10800000">
            <a:off x="6786578" y="142873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 rot="10800000">
            <a:off x="6858016" y="928671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 rot="10800000">
            <a:off x="6858016" y="50004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 rot="10800000">
            <a:off x="6858016" y="14285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rot="10800000">
            <a:off x="6858016" y="-28577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rot="10800000">
            <a:off x="3428992" y="407194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rot="10800000">
            <a:off x="3428992" y="3643314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 rot="10800000">
            <a:off x="3500430" y="3143249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mbinar"/>
          <p:cNvSpPr/>
          <p:nvPr/>
        </p:nvSpPr>
        <p:spPr>
          <a:xfrm rot="10800000">
            <a:off x="3500430" y="2714620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mbinar"/>
          <p:cNvSpPr/>
          <p:nvPr/>
        </p:nvSpPr>
        <p:spPr>
          <a:xfrm rot="10800000">
            <a:off x="3500430" y="228599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 rot="10800000">
            <a:off x="3500430" y="1857365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 rot="10800000">
            <a:off x="3500430" y="142873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 rot="10800000">
            <a:off x="3571868" y="928671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mbinar"/>
          <p:cNvSpPr/>
          <p:nvPr/>
        </p:nvSpPr>
        <p:spPr>
          <a:xfrm rot="10800000">
            <a:off x="3571868" y="500042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mbinar"/>
          <p:cNvSpPr/>
          <p:nvPr/>
        </p:nvSpPr>
        <p:spPr>
          <a:xfrm rot="10800000">
            <a:off x="3571868" y="142853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mbinar"/>
          <p:cNvSpPr/>
          <p:nvPr/>
        </p:nvSpPr>
        <p:spPr>
          <a:xfrm rot="10800000">
            <a:off x="3571868" y="-285776"/>
            <a:ext cx="2024072" cy="1000107"/>
          </a:xfrm>
          <a:prstGeom prst="flowChartMerge">
            <a:avLst/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k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0"/>
            <a:ext cx="1928826" cy="1928826"/>
          </a:xfrm>
          <a:prstGeom prst="rect">
            <a:avLst/>
          </a:prstGeom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0"/>
            <a:ext cx="2056794" cy="197452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1285860"/>
            <a:ext cx="1928826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1285860"/>
            <a:ext cx="2056794" cy="1974522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2428892"/>
            <a:ext cx="1928826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2428892"/>
            <a:ext cx="2056794" cy="1974522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3714752"/>
            <a:ext cx="1928826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3714752"/>
            <a:ext cx="2056794" cy="197452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ukhg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0000" t="15000" r="20000" b="20000"/>
          <a:stretch>
            <a:fillRect/>
          </a:stretch>
        </p:blipFill>
        <p:spPr>
          <a:xfrm>
            <a:off x="4143372" y="1285866"/>
            <a:ext cx="1000132" cy="92869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0000" t="15000" r="20000" b="20000"/>
          <a:stretch>
            <a:fillRect/>
          </a:stretch>
        </p:blipFill>
        <p:spPr>
          <a:xfrm>
            <a:off x="4071934" y="2786064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0000" t="15000" r="15000" b="15000"/>
          <a:stretch>
            <a:fillRect/>
          </a:stretch>
        </p:blipFill>
        <p:spPr>
          <a:xfrm>
            <a:off x="3143240" y="2000246"/>
            <a:ext cx="1071570" cy="1000132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0000" r="15000" b="15000"/>
          <a:stretch>
            <a:fillRect/>
          </a:stretch>
        </p:blipFill>
        <p:spPr>
          <a:xfrm>
            <a:off x="5143504" y="1928808"/>
            <a:ext cx="1000132" cy="1071570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20000" r="20000" b="15000"/>
          <a:stretch>
            <a:fillRect/>
          </a:stretch>
        </p:blipFill>
        <p:spPr>
          <a:xfrm>
            <a:off x="4786314" y="1500180"/>
            <a:ext cx="928694" cy="92869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20000" r="20000" b="15000"/>
          <a:stretch>
            <a:fillRect/>
          </a:stretch>
        </p:blipFill>
        <p:spPr>
          <a:xfrm>
            <a:off x="4786314" y="2714626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3571868" y="1428742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3500430" y="2571750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286248" y="642924"/>
            <a:ext cx="714380" cy="71438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5357818" y="857238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000760" y="2143122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5500694" y="3357568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214810" y="3714758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3000364" y="3286130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571736" y="2143122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3143240" y="928676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5786446" y="428610"/>
            <a:ext cx="571504" cy="57150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643702" y="2214560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357686" y="142858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000760" y="3929072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286248" y="4429138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571736" y="3786196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000232" y="2214560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786050" y="500048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429124" y="-285770"/>
            <a:ext cx="428628" cy="42862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215074" y="71420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7215206" y="2285998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6429388" y="4429138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4357686" y="5000642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214546" y="4143386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1500166" y="2285998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000" t="15000" r="20000" b="20000"/>
          <a:stretch>
            <a:fillRect/>
          </a:stretch>
        </p:blipFill>
        <p:spPr>
          <a:xfrm>
            <a:off x="2500298" y="142858"/>
            <a:ext cx="428628" cy="428628"/>
          </a:xfrm>
          <a:prstGeom prst="rect">
            <a:avLst/>
          </a:prstGeom>
        </p:spPr>
      </p:pic>
      <p:pic>
        <p:nvPicPr>
          <p:cNvPr id="35" name="34 Imagen" descr="Cool Text - Raquel 277997998701394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836611">
            <a:off x="6227282" y="2753371"/>
            <a:ext cx="2412699" cy="1028571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-357222" y="-785836"/>
            <a:ext cx="10144196" cy="6643734"/>
          </a:xfrm>
          <a:prstGeom prst="rect">
            <a:avLst/>
          </a:prstGeom>
          <a:gradFill flip="none" rotWithShape="1">
            <a:gsLst>
              <a:gs pos="92000">
                <a:schemeClr val="tx1"/>
              </a:gs>
              <a:gs pos="50000">
                <a:srgbClr val="339933">
                  <a:shade val="67500"/>
                  <a:satMod val="115000"/>
                </a:srgbClr>
              </a:gs>
              <a:gs pos="100000">
                <a:srgbClr val="339933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000"/>
                            </p:stCondLst>
                            <p:childTnLst>
                              <p:par>
                                <p:cTn id="1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163</cp:revision>
  <dcterms:created xsi:type="dcterms:W3CDTF">2018-02-24T22:02:07Z</dcterms:created>
  <dcterms:modified xsi:type="dcterms:W3CDTF">2018-03-03T16:08:01Z</dcterms:modified>
</cp:coreProperties>
</file>