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3" r:id="rId5"/>
    <p:sldId id="261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69" r:id="rId27"/>
    <p:sldId id="293" r:id="rId28"/>
    <p:sldId id="292" r:id="rId29"/>
    <p:sldId id="291" r:id="rId30"/>
    <p:sldId id="290" r:id="rId31"/>
    <p:sldId id="268" r:id="rId32"/>
    <p:sldId id="267" r:id="rId33"/>
    <p:sldId id="266" r:id="rId34"/>
    <p:sldId id="265" r:id="rId35"/>
    <p:sldId id="260" r:id="rId36"/>
    <p:sldId id="264" r:id="rId37"/>
    <p:sldId id="259" r:id="rId38"/>
    <p:sldId id="258" r:id="rId39"/>
    <p:sldId id="294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9nWxFuRf6/ECjvv0kgAVA==" hashData="wK6oYnehfEjdz6dW+LDE1Ewrwg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3AC6A3-BBF4-41F1-A80C-A376A47AB4C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1A493-83D9-4D04-BE8C-81DF5158566A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12271-757E-43BB-903E-92FACE5FD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43BE2E9-D89B-4ACB-BD65-A7513D92E5F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zzzzzzzzMARCOS\10-11-2013\0_e747d_9ce499b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-243408"/>
            <a:ext cx="9577064" cy="7272808"/>
          </a:xfrm>
          <a:prstGeom prst="rect">
            <a:avLst/>
          </a:prstGeom>
          <a:noFill/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772816"/>
            <a:ext cx="3895725" cy="571501"/>
          </a:xfrm>
          <a:prstGeom prst="rect">
            <a:avLst/>
          </a:prstGeom>
          <a:noFill/>
        </p:spPr>
      </p:pic>
      <p:pic>
        <p:nvPicPr>
          <p:cNvPr id="4102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2780928"/>
            <a:ext cx="6248400" cy="571501"/>
          </a:xfrm>
          <a:prstGeom prst="rect">
            <a:avLst/>
          </a:prstGeom>
          <a:noFill/>
        </p:spPr>
      </p:pic>
      <p:pic>
        <p:nvPicPr>
          <p:cNvPr id="4104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3933056"/>
            <a:ext cx="5943600" cy="514351"/>
          </a:xfrm>
          <a:prstGeom prst="rect">
            <a:avLst/>
          </a:prstGeom>
          <a:noFill/>
        </p:spPr>
      </p:pic>
      <p:pic>
        <p:nvPicPr>
          <p:cNvPr id="4106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196752"/>
            <a:ext cx="2533650" cy="200026"/>
          </a:xfrm>
          <a:prstGeom prst="rect">
            <a:avLst/>
          </a:prstGeom>
          <a:noFill/>
        </p:spPr>
      </p:pic>
      <p:pic>
        <p:nvPicPr>
          <p:cNvPr id="4107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640" y="5229200"/>
            <a:ext cx="616198" cy="650158"/>
          </a:xfrm>
          <a:prstGeom prst="rect">
            <a:avLst/>
          </a:prstGeom>
          <a:noFill/>
        </p:spPr>
      </p:pic>
      <p:pic>
        <p:nvPicPr>
          <p:cNvPr id="4109" name="Picture 13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5589240"/>
            <a:ext cx="1752600" cy="257176"/>
          </a:xfrm>
          <a:prstGeom prst="rect">
            <a:avLst/>
          </a:prstGeom>
          <a:noFill/>
        </p:spPr>
      </p:pic>
      <p:pic>
        <p:nvPicPr>
          <p:cNvPr id="4110" name="Picture 14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4725144"/>
            <a:ext cx="904875" cy="86677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9552" y="580526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Inminente tormenta en Rumania.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085184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El capitán del barco en Australia tomó inusual nube sobre el océano.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37321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En la bahía de Hudson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encallaron 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12 orcas. La operación de rescate fue un éxito, y todas las orcas estaban libres.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8772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Chicago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temperaturas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bajo cero,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causan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que todo se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convierta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en esculturas de hielo.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589240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Grandes nevadas en invierno en Europa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661248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En honor del nacimiento de Juan el Bautista en la ciudad de </a:t>
            </a:r>
            <a:r>
              <a:rPr lang="es-ES" sz="1600" dirty="0" err="1" smtClean="0">
                <a:solidFill>
                  <a:srgbClr val="FFFF00"/>
                </a:solidFill>
                <a:latin typeface="Arial Black" pitchFamily="34" charset="0"/>
              </a:rPr>
              <a:t>Alesund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Noruega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se celebra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un festival anual, que encendió la hoguera más grande en el mundo.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44522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Grandes incendios en Australia, y la gente tan serena de baños en la playa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El 10 de enero de 2013, cayó en Jerusalén la nevada mas fuerte en 20 años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445224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Triple tornado en la isla de Cerdeña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66124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Venecia este año se inundó de trozos de hielo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589240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Chelyabinsk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meteorito entra en la atmósfera de la Tierra.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51723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Tormenta de Nieve "</a:t>
            </a:r>
            <a:r>
              <a:rPr lang="es-ES" dirty="0" err="1" smtClean="0">
                <a:latin typeface="Arial Black" pitchFamily="34" charset="0"/>
              </a:rPr>
              <a:t>Nemo</a:t>
            </a:r>
            <a:r>
              <a:rPr lang="es-ES" dirty="0" smtClean="0">
                <a:latin typeface="Arial Black" pitchFamily="34" charset="0"/>
              </a:rPr>
              <a:t>" golpeó los EE.UU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5661248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Inundaciones en Grecia. Foto de una chica atrapada en un chorro fuerte de agua. Después de su rescate se convirtió en una estrella de la pantalla.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772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Sonriendo ballena. Literalmente encantó al mundo con su hermosa sonrisa.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87727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Los incendios forestales quemaron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parte 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de la reserva en el Brasil.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Deslizamiento de tierra en la ciudad estadounidense de murciélago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espectacular tornado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en Oklahoma.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22506" y="0"/>
            <a:ext cx="5121494" cy="6858000"/>
          </a:xfrm>
          <a:prstGeom prst="rect">
            <a:avLst/>
          </a:prstGeom>
        </p:spPr>
      </p:pic>
      <p:pic>
        <p:nvPicPr>
          <p:cNvPr id="3074" name="Picture 2" descr="C:\Users\Usuario\Desktop\descargas\zzzzzzzzMARCOS\10-11-2013\3ae2455d6c_91805785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0"/>
            <a:ext cx="5580112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836712"/>
            <a:ext cx="3563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latin typeface="Arial Black" pitchFamily="34" charset="0"/>
              </a:rPr>
              <a:t>Fotografía , de un trozo de Granizo  </a:t>
            </a:r>
            <a:r>
              <a:rPr lang="es-ES" sz="3600" dirty="0" smtClean="0">
                <a:solidFill>
                  <a:srgbClr val="FFFF00"/>
                </a:solidFill>
                <a:latin typeface="Arial Black" pitchFamily="34" charset="0"/>
              </a:rPr>
              <a:t>que tuvo un residente de Oklahoma después de un tornado.</a:t>
            </a:r>
            <a:endParaRPr lang="es-E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Cielo </a:t>
            </a:r>
            <a:r>
              <a:rPr lang="es-ES" dirty="0" err="1" smtClean="0">
                <a:latin typeface="Arial Black" pitchFamily="34" charset="0"/>
              </a:rPr>
              <a:t>Bloody</a:t>
            </a:r>
            <a:r>
              <a:rPr lang="es-ES" dirty="0" smtClean="0">
                <a:latin typeface="Arial Black" pitchFamily="34" charset="0"/>
              </a:rPr>
              <a:t> durante un juego de béisbol.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6093296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Inundaciones en la República Checa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589240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Boda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en las Filipinas, durante las inundaciones.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05264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Nube inusual sobre el faro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77272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Aproximación y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supercélulas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tornados en Colorado.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77272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Aproximación y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supercélulas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tornados en Colorado.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188640"/>
            <a:ext cx="5168063" cy="6669360"/>
          </a:xfrm>
          <a:prstGeom prst="rect">
            <a:avLst/>
          </a:prstGeom>
        </p:spPr>
      </p:pic>
      <p:pic>
        <p:nvPicPr>
          <p:cNvPr id="2052" name="Picture 4" descr="C:\Users\Usuario\Desktop\descargas\zzzzzzzzMARCOS\10-11-2013\3ae2455d6c_91805785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0"/>
            <a:ext cx="5715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2348880"/>
            <a:ext cx="3024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solidFill>
                  <a:srgbClr val="FFFF00"/>
                </a:solidFill>
                <a:latin typeface="Arial Black" pitchFamily="34" charset="0"/>
              </a:rPr>
              <a:t>Perseidas 2013.</a:t>
            </a:r>
            <a:endParaRPr lang="es-ES" sz="4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77272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Los combates en las calles de Egipto. Coche blindado se cae del puente.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547664" y="5517232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aurora boreal.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587727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El levantamiento del crucero Costa Concordia.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7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589240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Graves inundaciones en el Lejano Oriente.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66124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Los rayos caen en el Gran Cañón.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6021288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Famoso Ópalo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de fuego mexicano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6093296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Bomberos de Bélgica en huelga vertieron toneladas de espuma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589240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Cueva Er Wang </a:t>
            </a:r>
            <a:r>
              <a:rPr lang="es-ES" sz="1400" dirty="0" err="1" smtClean="0">
                <a:solidFill>
                  <a:srgbClr val="FFFF00"/>
                </a:solidFill>
                <a:latin typeface="Arial Black" pitchFamily="34" charset="0"/>
              </a:rPr>
              <a:t>Dong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provincia de China Chongqing . Los investigadores se toparon con una cueva tan grande que dentro de ella tiene su propio sistema de clima - delgadas nubes y nieblas eternas.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3" y="188640"/>
            <a:ext cx="8784975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7727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4 tornados en la costa de Italia.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6021288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Tormenta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Typhoon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"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Haiyang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" en Filipinas.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2013-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3db5b4872c_9258165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66124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Un hombre con una cadena durante un mitin en Ucrania.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447</Words>
  <Application>Microsoft Office PowerPoint</Application>
  <PresentationFormat>Presentación en pantalla (4:3)</PresentationFormat>
  <Paragraphs>51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2013-12-12T13:45:34Z</dcterms:created>
  <dcterms:modified xsi:type="dcterms:W3CDTF">2013-12-13T12:59:57Z</dcterms:modified>
</cp:coreProperties>
</file>