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9" r:id="rId22"/>
    <p:sldId id="281" r:id="rId23"/>
    <p:sldId id="277" r:id="rId24"/>
    <p:sldId id="280" r:id="rId25"/>
    <p:sldId id="282" r:id="rId26"/>
    <p:sldId id="283" r:id="rId27"/>
    <p:sldId id="284" r:id="rId28"/>
    <p:sldId id="285" r:id="rId29"/>
    <p:sldId id="304" r:id="rId30"/>
    <p:sldId id="287" r:id="rId31"/>
    <p:sldId id="286" r:id="rId32"/>
    <p:sldId id="289" r:id="rId33"/>
    <p:sldId id="290" r:id="rId34"/>
    <p:sldId id="288" r:id="rId35"/>
    <p:sldId id="291" r:id="rId36"/>
    <p:sldId id="292" r:id="rId37"/>
    <p:sldId id="293" r:id="rId38"/>
    <p:sldId id="295" r:id="rId39"/>
    <p:sldId id="294" r:id="rId40"/>
    <p:sldId id="296" r:id="rId41"/>
    <p:sldId id="297" r:id="rId42"/>
    <p:sldId id="299" r:id="rId43"/>
    <p:sldId id="302" r:id="rId44"/>
    <p:sldId id="301" r:id="rId45"/>
    <p:sldId id="306" r:id="rId46"/>
    <p:sldId id="308" r:id="rId47"/>
    <p:sldId id="310" r:id="rId48"/>
    <p:sldId id="311" r:id="rId49"/>
    <p:sldId id="303" r:id="rId50"/>
    <p:sldId id="312" r:id="rId5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j7wFwQJ4SQWKzw2Q5HugQ" hashData="GA39GzFsfXe5DZazMGwjrgzIY0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3121"/>
    <a:srgbClr val="C48300"/>
    <a:srgbClr val="004821"/>
    <a:srgbClr val="FF3300"/>
    <a:srgbClr val="993300"/>
    <a:srgbClr val="00642D"/>
    <a:srgbClr val="0066CC"/>
    <a:srgbClr val="0698BA"/>
    <a:srgbClr val="52349C"/>
    <a:srgbClr val="0015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2226" autoAdjust="0"/>
    <p:restoredTop sz="94660"/>
  </p:normalViewPr>
  <p:slideViewPr>
    <p:cSldViewPr>
      <p:cViewPr>
        <p:scale>
          <a:sx n="210" d="100"/>
          <a:sy n="210" d="100"/>
        </p:scale>
        <p:origin x="450" y="10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6D3D9-1548-4C71-9525-E7285A1087CE}" type="datetimeFigureOut">
              <a:rPr lang="es-PE" smtClean="0"/>
              <a:pPr/>
              <a:t>12/10/2016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0E36A-9BDE-4542-B572-A7826C150A9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c007_4c5a718c_orig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571486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7072298" y="500048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1000100" y="571486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143636" y="500048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2000232" y="571486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286380" y="500048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857488" y="571486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357686" y="571486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4F3121">
                  <a:alpha val="80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30000"/>
          </a:blip>
          <a:srcRect/>
          <a:stretch>
            <a:fillRect/>
          </a:stretch>
        </p:blipFill>
        <p:spPr bwMode="auto">
          <a:xfrm>
            <a:off x="2214546" y="2714626"/>
            <a:ext cx="4933950" cy="723900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30000"/>
          </a:blip>
          <a:srcRect/>
          <a:stretch>
            <a:fillRect/>
          </a:stretch>
        </p:blipFill>
        <p:spPr bwMode="auto">
          <a:xfrm>
            <a:off x="2000232" y="3643320"/>
            <a:ext cx="5419725" cy="723900"/>
          </a:xfrm>
          <a:prstGeom prst="rect">
            <a:avLst/>
          </a:prstGeom>
          <a:noFill/>
        </p:spPr>
      </p:pic>
      <p:pic>
        <p:nvPicPr>
          <p:cNvPr id="52232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4445830"/>
            <a:ext cx="1843081" cy="316681"/>
          </a:xfrm>
          <a:prstGeom prst="rect">
            <a:avLst/>
          </a:prstGeom>
          <a:noFill/>
        </p:spPr>
      </p:pic>
      <p:pic>
        <p:nvPicPr>
          <p:cNvPr id="16" name="15 Imagen" descr="0_cc007_4c5a718c_orig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1000">
    <p:sndAc>
      <p:stSnd loop="1">
        <p:snd r:embed="rId2" name="Fifth_Harmony_-_Work_from_Home_f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0"/>
                            </p:stCondLst>
                            <p:childTnLst>
                              <p:par>
                                <p:cTn id="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000"/>
                            </p:stCondLst>
                            <p:childTnLst>
                              <p:par>
                                <p:cTn id="10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773cf42d3c53b8e519338d321e14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7000">
                <a:schemeClr val="bg1">
                  <a:alpha val="5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A">
            <a:alpha val="7568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618b0748efda0a1557d1902a5be3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2015495">
            <a:off x="461439" y="-51768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9985984">
            <a:off x="364534" y="394614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583551">
            <a:off x="7117713" y="-427693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3085248">
            <a:off x="6498345" y="350566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2015495">
            <a:off x="890035" y="-16051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8583551">
            <a:off x="6729684" y="-7052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3085248">
            <a:off x="5783966" y="3005597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9985984">
            <a:off x="833769" y="368202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2015495">
            <a:off x="1390101" y="12523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15495">
            <a:off x="1818730" y="41098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9985984">
            <a:off x="1333832" y="3467706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9985984">
            <a:off x="1803067" y="320357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085248">
            <a:off x="6872881" y="386388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3085248">
            <a:off x="5355339" y="2719846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8583551">
            <a:off x="6474770" y="14381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8583551">
            <a:off x="6086741" y="50097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2015495">
            <a:off x="2247358" y="69673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9985984">
            <a:off x="2191089" y="296764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3085248">
            <a:off x="6141156" y="3291349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8583551">
            <a:off x="5729551" y="71529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9985984">
            <a:off x="2691157" y="2681890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2015495">
            <a:off x="2533108" y="911054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8583551">
            <a:off x="5372361" y="92960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3085248">
            <a:off x="4998146" y="2434092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20000">
                <a:schemeClr val="bg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857288" y="-785836"/>
            <a:ext cx="10429948" cy="707236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31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3817ff70b7a363e1bfc7ff0e9ea4a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4572014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-1964560" y="2536028"/>
            <a:ext cx="5143502" cy="7143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 flipV="1">
            <a:off x="5893621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6200000">
            <a:off x="-1857402" y="2500311"/>
            <a:ext cx="5143503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6200000" flipV="1">
            <a:off x="5786464" y="2500311"/>
            <a:ext cx="5143501" cy="14287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442913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6200000">
            <a:off x="-1714527" y="2500307"/>
            <a:ext cx="5143504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428626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6200000" flipV="1">
            <a:off x="5679304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6200000">
            <a:off x="-1643088" y="2500312"/>
            <a:ext cx="5143504" cy="142871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6200000" flipV="1">
            <a:off x="5572150" y="2500311"/>
            <a:ext cx="5143501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14338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1429591490b816322532f6508cdbb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714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1444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601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902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2153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03e460c2975b8c5043d441be4d15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14480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00298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86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072066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14810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857884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72296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286776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50004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14480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357586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5072066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214810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857884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6572296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286776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429520" y="2643188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9a3e0eb35b54c86e31530c5ab426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-857288" y="-928712"/>
            <a:ext cx="10429948" cy="700092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36a2b17d0a5118c23a43b1e4d312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14362"/>
            <a:ext cx="285720" cy="38576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858280" y="642924"/>
            <a:ext cx="285720" cy="38576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57158" y="1000114"/>
            <a:ext cx="285752" cy="33575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33575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85786" y="1142990"/>
            <a:ext cx="285752" cy="30718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072462" y="1142990"/>
            <a:ext cx="285752" cy="300039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142976" y="1285866"/>
            <a:ext cx="285752" cy="27146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643834" y="1357304"/>
            <a:ext cx="285752" cy="26432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571604" y="1428742"/>
            <a:ext cx="285752" cy="23574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215206" y="1500180"/>
            <a:ext cx="285752" cy="23574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928794" y="1571618"/>
            <a:ext cx="276228" cy="20717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58016" y="1643056"/>
            <a:ext cx="285752" cy="200026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285984" y="1643056"/>
            <a:ext cx="285752" cy="18573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1785932"/>
            <a:ext cx="285752" cy="164307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643174" y="1785932"/>
            <a:ext cx="285752" cy="15716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1857370"/>
            <a:ext cx="21431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071802" y="2000246"/>
            <a:ext cx="214314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786446" y="2000246"/>
            <a:ext cx="214314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357554" y="2071684"/>
            <a:ext cx="214314" cy="10001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500694" y="2071684"/>
            <a:ext cx="214314" cy="9286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714744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000496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485775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86248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4572000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c6d8b87097c630ebc988a723fae4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7072298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100010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143636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2000232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286380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857488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357686" y="78580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857288" y="-500084"/>
            <a:ext cx="10429948" cy="707236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a57d9f397c31a4f3cc63813abf46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chemeClr val="tx1">
                  <a:alpha val="54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42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d88e4b29b50384d0cd940a2e953b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2015495">
            <a:off x="461439" y="-51768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9985984">
            <a:off x="364534" y="394614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8583551">
            <a:off x="7117713" y="-427693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085248">
            <a:off x="6498345" y="350566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2015495">
            <a:off x="890035" y="-16051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6729684" y="-7052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5783966" y="3005597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9985984">
            <a:off x="833769" y="368202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2015495">
            <a:off x="1390101" y="12523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2015495">
            <a:off x="1818730" y="41098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1333832" y="3467706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9985984">
            <a:off x="1803067" y="320357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85248">
            <a:off x="6872881" y="386388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085248">
            <a:off x="5355339" y="2719846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8583551">
            <a:off x="6474770" y="14381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8583551">
            <a:off x="6086741" y="50097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2015495">
            <a:off x="2247358" y="69673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9985984">
            <a:off x="2191089" y="296764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3085248">
            <a:off x="6141156" y="3291349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8583551">
            <a:off x="5729551" y="71529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691157" y="2681890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2015495">
            <a:off x="2533108" y="911054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372361" y="92960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3085248">
            <a:off x="4998146" y="2434092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1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857288" y="-714398"/>
            <a:ext cx="10429948" cy="692948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000"/>
                            </p:stCondLst>
                            <p:childTnLst>
                              <p:par>
                                <p:cTn id="15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ab223dc14af17f2028b2fded3dd54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4572014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-1964560" y="2536028"/>
            <a:ext cx="5143502" cy="7143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 flipV="1">
            <a:off x="5893621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6200000">
            <a:off x="-1857402" y="2500311"/>
            <a:ext cx="5143503" cy="14287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6200000" flipV="1">
            <a:off x="5786464" y="2500311"/>
            <a:ext cx="5143501" cy="14287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4429138"/>
            <a:ext cx="9144000" cy="1428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6200000">
            <a:off x="-1714527" y="2500307"/>
            <a:ext cx="5143504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428626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6200000" flipV="1">
            <a:off x="5679304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6200000">
            <a:off x="-1643088" y="2500312"/>
            <a:ext cx="5143504" cy="14287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6200000" flipV="1">
            <a:off x="5572150" y="2500311"/>
            <a:ext cx="5143501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143386"/>
            <a:ext cx="914400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dee332b8ecf8c86d0b25e96d1b88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714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1444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601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902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2153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31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f34dc2f398dbd2a3d26ab54fdd4b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14480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00298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86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072066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14810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857884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72296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286776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50004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14480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357586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5072066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214810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857884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6572296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286776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429520" y="2643188"/>
            <a:ext cx="857224" cy="1857388"/>
          </a:xfrm>
          <a:prstGeom prst="frame">
            <a:avLst>
              <a:gd name="adj1" fmla="val 25834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5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fc44da71e72de53544e4e83526fd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8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8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8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8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8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8000">
                <a:srgbClr val="FFC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857288" y="-714398"/>
            <a:ext cx="10429948" cy="6786610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d30707929dabdfaa036d43b6c4f9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14362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858280" y="642924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57158" y="1000114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85786" y="1142990"/>
            <a:ext cx="285752" cy="307183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072462" y="1142990"/>
            <a:ext cx="285752" cy="300039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142976" y="1285866"/>
            <a:ext cx="285752" cy="271464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643834" y="1357304"/>
            <a:ext cx="285752" cy="264320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571604" y="1428742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215206" y="1500180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928794" y="1571618"/>
            <a:ext cx="276228" cy="207170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58016" y="1643056"/>
            <a:ext cx="285752" cy="200026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285984" y="1643056"/>
            <a:ext cx="285752" cy="185738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1785932"/>
            <a:ext cx="285752" cy="164307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643174" y="1785932"/>
            <a:ext cx="285752" cy="15716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1857370"/>
            <a:ext cx="214314" cy="142876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071802" y="2000246"/>
            <a:ext cx="214314" cy="121444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786446" y="2000246"/>
            <a:ext cx="214314" cy="114300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357554" y="2071684"/>
            <a:ext cx="214314" cy="100013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500694" y="2071684"/>
            <a:ext cx="214314" cy="92869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714744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000496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485775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86248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4572000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B8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ac27f08abdd216ca770118db358d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7072298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100010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143636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2000232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286380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857488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357686" y="78580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33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857288" y="-500084"/>
            <a:ext cx="10429948" cy="7858180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5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ce43204cfd47dc3aabaf8116378c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3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1aa824717d7e5e4512fb2ff009562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2015495">
            <a:off x="461439" y="-51768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9985984">
            <a:off x="364534" y="394614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8583551">
            <a:off x="7117713" y="-427693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085248">
            <a:off x="6498345" y="350566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2015495">
            <a:off x="890035" y="-16051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6729684" y="-7052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5783966" y="3005597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9985984">
            <a:off x="833769" y="368202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2015495">
            <a:off x="1390101" y="12523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2015495">
            <a:off x="1818730" y="41098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1333832" y="3467706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9985984">
            <a:off x="1803067" y="320357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85248">
            <a:off x="6872881" y="386388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085248">
            <a:off x="5355339" y="2719846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8583551">
            <a:off x="6474770" y="14381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8583551">
            <a:off x="6086741" y="50097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2015495">
            <a:off x="2247358" y="69673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9985984">
            <a:off x="2191089" y="296764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3085248">
            <a:off x="6141156" y="3291349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8583551">
            <a:off x="5729551" y="71529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691157" y="2681890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2015495">
            <a:off x="2533108" y="911054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372361" y="92960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3085248">
            <a:off x="4998146" y="2434092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58000">
                <a:srgbClr val="52349C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857288" y="-857274"/>
            <a:ext cx="10429948" cy="707236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98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7e9734957d704ac251aaf0a6f87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4572014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-1964560" y="2536028"/>
            <a:ext cx="5143502" cy="7143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 flipV="1">
            <a:off x="5893621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gradFill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6200000">
            <a:off x="-1857402" y="2500311"/>
            <a:ext cx="5143503" cy="1428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6200000" flipV="1">
            <a:off x="5786464" y="2500311"/>
            <a:ext cx="5143501" cy="14287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4429138"/>
            <a:ext cx="9144000" cy="142876"/>
          </a:xfrm>
          <a:prstGeom prst="rect">
            <a:avLst/>
          </a:prstGeom>
          <a:gradFill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6200000">
            <a:off x="-1714527" y="2500307"/>
            <a:ext cx="5143504" cy="1428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428626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6200000" flipV="1">
            <a:off x="5679304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gradFill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6200000">
            <a:off x="-1643088" y="2500312"/>
            <a:ext cx="5143504" cy="14287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6200000" flipV="1">
            <a:off x="5572150" y="2500311"/>
            <a:ext cx="5143501" cy="14287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143386"/>
            <a:ext cx="9144000" cy="142876"/>
          </a:xfrm>
          <a:prstGeom prst="rect">
            <a:avLst/>
          </a:prstGeom>
          <a:gradFill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31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5ed78413aee8218c8bd44f4eb5b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714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1444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601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902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2153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00084"/>
            <a:ext cx="10429948" cy="835824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7eb56b4fc55f5e6ce0bb64862e41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1448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00298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8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07206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1481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85788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7229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28677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1448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35758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507206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21481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85788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657229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28677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42952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500084"/>
            <a:ext cx="10429948" cy="6786610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0fe47c7c432350bf71927e375cf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39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39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39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39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39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39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857288" y="-764275"/>
            <a:ext cx="10429948" cy="6836487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8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85ddc59f763417c2ba1f12a06693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14362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858280" y="642924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57158" y="1000114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85786" y="1142990"/>
            <a:ext cx="285752" cy="307183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072462" y="1142990"/>
            <a:ext cx="285752" cy="300039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142976" y="1285866"/>
            <a:ext cx="285752" cy="271464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643834" y="1357304"/>
            <a:ext cx="285752" cy="264320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571604" y="1428742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215206" y="1500180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928794" y="1571618"/>
            <a:ext cx="276228" cy="207170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58016" y="1643056"/>
            <a:ext cx="285752" cy="200026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285984" y="1643056"/>
            <a:ext cx="285752" cy="185738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1785932"/>
            <a:ext cx="285752" cy="164307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643174" y="1785932"/>
            <a:ext cx="285752" cy="15716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1857370"/>
            <a:ext cx="214314" cy="142876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071802" y="2000246"/>
            <a:ext cx="214314" cy="121444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786446" y="2000246"/>
            <a:ext cx="214314" cy="114300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357554" y="2071684"/>
            <a:ext cx="214314" cy="100013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500694" y="2071684"/>
            <a:ext cx="214314" cy="92869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714744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000496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485775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86248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4572000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58bf9cfeda017283b69db4a4a22b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7072298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100010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143636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2000232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286380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857488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357686" y="78580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4000">
                <a:schemeClr val="accent5">
                  <a:lumMod val="75000"/>
                  <a:alpha val="3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857288" y="-500084"/>
            <a:ext cx="10429948" cy="800105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82a10f699978ecb01ba734364487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002060">
                  <a:alpha val="53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23d7d4e6f5fe64a5481ff487d8c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2015495">
            <a:off x="461439" y="-51768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9985984">
            <a:off x="364534" y="394614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8583551">
            <a:off x="7117713" y="-427693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085248">
            <a:off x="6498345" y="350566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2015495">
            <a:off x="890035" y="-16051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6729684" y="-7052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5783966" y="3005597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9985984">
            <a:off x="833769" y="368202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2015495">
            <a:off x="1390101" y="12523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2015495">
            <a:off x="1818730" y="41098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1333832" y="3467706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9985984">
            <a:off x="1803067" y="320357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85248">
            <a:off x="6872881" y="386388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085248">
            <a:off x="5355339" y="2719846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8583551">
            <a:off x="6474770" y="14381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8583551">
            <a:off x="6086741" y="50097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2015495">
            <a:off x="2247358" y="69673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9985984">
            <a:off x="2191089" y="296764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3085248">
            <a:off x="6141156" y="3291349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8583551">
            <a:off x="5729551" y="71529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691157" y="2681890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2015495">
            <a:off x="2533108" y="911054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372361" y="92960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3085248">
            <a:off x="4998146" y="2434092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73000">
                <a:schemeClr val="tx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785850" y="-785836"/>
            <a:ext cx="10429948" cy="692948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a7ca34e1f235c73557cb2fc612b7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4572014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-1964560" y="2536028"/>
            <a:ext cx="5143502" cy="7143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 flipV="1">
            <a:off x="5893621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6200000">
            <a:off x="-1857402" y="2500311"/>
            <a:ext cx="5143503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6200000" flipV="1">
            <a:off x="5786464" y="2500311"/>
            <a:ext cx="5143501" cy="14287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442913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6200000">
            <a:off x="-1714527" y="2500307"/>
            <a:ext cx="5143504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428626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6200000" flipV="1">
            <a:off x="5679304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6200000">
            <a:off x="-1643088" y="2500312"/>
            <a:ext cx="5143504" cy="142871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6200000" flipV="1">
            <a:off x="5572150" y="2500311"/>
            <a:ext cx="5143501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14338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f623fa9584bcd9d62063d59e4545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1448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00298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8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07206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1481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85788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7229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28677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1448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35758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507206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21481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85788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657229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28677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42952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FF3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500084"/>
            <a:ext cx="10429948" cy="707236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8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714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1444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601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902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2153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rgbClr val="99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00084"/>
            <a:ext cx="10429948" cy="885831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04edb59c0f22060ea3e6ad7a9aa8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857288" y="-785836"/>
            <a:ext cx="10429948" cy="692948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de4a65363d60ca1eb8b9a36f8478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14362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858280" y="642924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57158" y="1000114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85786" y="1142990"/>
            <a:ext cx="285752" cy="307183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072462" y="1142990"/>
            <a:ext cx="285752" cy="30003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142976" y="1285866"/>
            <a:ext cx="285752" cy="271464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643834" y="1357304"/>
            <a:ext cx="285752" cy="264320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571604" y="1428742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215206" y="1500180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928794" y="1571618"/>
            <a:ext cx="276228" cy="207170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58016" y="1643056"/>
            <a:ext cx="285752" cy="200026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285984" y="1643056"/>
            <a:ext cx="285752" cy="185738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1785932"/>
            <a:ext cx="285752" cy="164307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643174" y="1785932"/>
            <a:ext cx="285752" cy="15716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1857370"/>
            <a:ext cx="214314" cy="142876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071802" y="2000246"/>
            <a:ext cx="214314" cy="121444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786446" y="2000246"/>
            <a:ext cx="214314" cy="114300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357554" y="2071684"/>
            <a:ext cx="214314" cy="100013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500694" y="2071684"/>
            <a:ext cx="214314" cy="92869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714744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000496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485775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86248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4572000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4acef1a63f00544f88f53fe1b5c5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7072298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100010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143636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2000232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286380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857488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357686" y="78580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200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857288" y="-500084"/>
            <a:ext cx="10429948" cy="771530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af668cd722689aa74858a3ce8c884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0e5571065acc46aee7f676826b88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2015495">
            <a:off x="461439" y="-51768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9985984">
            <a:off x="364534" y="394614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8583551">
            <a:off x="7117713" y="-427693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085248">
            <a:off x="6498345" y="350566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2015495">
            <a:off x="890035" y="-16051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6729684" y="-7052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5783966" y="3005597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9985984">
            <a:off x="833769" y="368202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2015495">
            <a:off x="1390101" y="12523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2015495">
            <a:off x="1818730" y="41098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1333832" y="3467706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9985984">
            <a:off x="1803067" y="320357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85248">
            <a:off x="6872881" y="386388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085248">
            <a:off x="5355339" y="2719846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8583551">
            <a:off x="6474770" y="14381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8583551">
            <a:off x="6086741" y="50097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2015495">
            <a:off x="2247358" y="69673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9985984">
            <a:off x="2191089" y="296764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3085248">
            <a:off x="6141156" y="3291349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8583551">
            <a:off x="5729551" y="71529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691157" y="2681890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2015495">
            <a:off x="2533108" y="911054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372361" y="92960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3085248">
            <a:off x="4998146" y="2434092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857288" y="-785836"/>
            <a:ext cx="10429948" cy="72866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03ec6ce31a2653cc42d4407e8467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4572014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-1964560" y="2536028"/>
            <a:ext cx="5143502" cy="71439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 flipV="1">
            <a:off x="5893621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6200000">
            <a:off x="-1857402" y="2500311"/>
            <a:ext cx="5143503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6200000" flipV="1">
            <a:off x="5786464" y="2500311"/>
            <a:ext cx="5143501" cy="14287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442913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6200000">
            <a:off x="-1714527" y="2500307"/>
            <a:ext cx="5143504" cy="1428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428626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6200000" flipV="1">
            <a:off x="5679304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6200000">
            <a:off x="-1643088" y="2500312"/>
            <a:ext cx="5143504" cy="142871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6200000" flipV="1">
            <a:off x="5572150" y="2500311"/>
            <a:ext cx="5143501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14338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653a20a97ca7cce5a52fba08b6b0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1448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00298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8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07206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1481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85788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7229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28677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1448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35758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507206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21481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85788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657229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28677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42952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422b33ee6624baefa47664736f4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714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1444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601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902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2153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00084"/>
            <a:ext cx="10429948" cy="835824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958f482e73fb91b18b026e389170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700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857288" y="-785836"/>
            <a:ext cx="10429948" cy="6786610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80ff368801a2460cb7081ff8e202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14362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858280" y="642924"/>
            <a:ext cx="285720" cy="385765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57158" y="1000114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335758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85786" y="1142990"/>
            <a:ext cx="285752" cy="307183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072462" y="1142990"/>
            <a:ext cx="285752" cy="300039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142976" y="1285866"/>
            <a:ext cx="285752" cy="271464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643834" y="1357304"/>
            <a:ext cx="285752" cy="26432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571604" y="1428742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215206" y="1500180"/>
            <a:ext cx="285752" cy="235745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928794" y="1571618"/>
            <a:ext cx="276228" cy="207170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58016" y="1643056"/>
            <a:ext cx="285752" cy="200026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285984" y="1643056"/>
            <a:ext cx="285752" cy="1857388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1785932"/>
            <a:ext cx="285752" cy="164307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643174" y="1785932"/>
            <a:ext cx="285752" cy="157163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1857370"/>
            <a:ext cx="214314" cy="1428760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071802" y="2000246"/>
            <a:ext cx="214314" cy="121444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786446" y="2000246"/>
            <a:ext cx="214314" cy="1143008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357554" y="2071684"/>
            <a:ext cx="214314" cy="100013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500694" y="2071684"/>
            <a:ext cx="214314" cy="92869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714744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000496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485775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86248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4572000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3d7e869d4e7f9652f2e37251c545b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7072298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1000100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6143636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2000232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286380" y="71436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857488" y="78580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357686" y="78580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857288" y="-500084"/>
            <a:ext cx="10429948" cy="7858180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34cbfc87e8c4c97326d2e3d2f6ef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FFC0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8a3a654c04d6a6c1abf260ca0315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2015495">
            <a:off x="461439" y="-51768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9985984">
            <a:off x="364534" y="394614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8583551">
            <a:off x="7117713" y="-427693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085248">
            <a:off x="6498345" y="350566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2015495">
            <a:off x="890035" y="-16051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6729684" y="-70528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5783966" y="3005597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9985984">
            <a:off x="833769" y="368202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2015495">
            <a:off x="1390101" y="12523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2015495">
            <a:off x="1818730" y="41098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1333832" y="3467706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9985984">
            <a:off x="1803067" y="320357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85248">
            <a:off x="6872881" y="3863883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085248">
            <a:off x="5355339" y="2719846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8583551">
            <a:off x="6474770" y="143812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8583551">
            <a:off x="6086741" y="500977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2015495">
            <a:off x="2247358" y="696739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9985984">
            <a:off x="2191089" y="296764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3085248">
            <a:off x="6141156" y="3291349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8583551">
            <a:off x="5729551" y="715291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691157" y="2681890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2015495">
            <a:off x="2533108" y="911054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372361" y="929605"/>
            <a:ext cx="1440248" cy="1955864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3085248">
            <a:off x="4998146" y="2434092"/>
            <a:ext cx="1440248" cy="2110418"/>
          </a:xfrm>
          <a:prstGeom prst="chevron">
            <a:avLst>
              <a:gd name="adj" fmla="val 84428"/>
            </a:avLst>
          </a:prstGeom>
          <a:gradFill flip="none" rotWithShape="1">
            <a:gsLst>
              <a:gs pos="31000">
                <a:srgbClr val="00206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857288" y="-857274"/>
            <a:ext cx="10429948" cy="700092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94206f6b6ad0a3bb0a0acdc4d963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4572014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6200000">
            <a:off x="-1964560" y="2536028"/>
            <a:ext cx="5143502" cy="71439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6200000" flipV="1">
            <a:off x="5893621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6200000">
            <a:off x="-1857402" y="2500311"/>
            <a:ext cx="5143503" cy="142877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6200000" flipV="1">
            <a:off x="5786464" y="2500311"/>
            <a:ext cx="5143501" cy="142874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442913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6200000">
            <a:off x="-1714527" y="2500307"/>
            <a:ext cx="5143504" cy="142877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4286262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6200000" flipV="1">
            <a:off x="5679304" y="2536028"/>
            <a:ext cx="5143501" cy="7143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6200000">
            <a:off x="-1643088" y="2500312"/>
            <a:ext cx="5143504" cy="142871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6200000" flipV="1">
            <a:off x="5572150" y="2500311"/>
            <a:ext cx="5143501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143386"/>
            <a:ext cx="9144000" cy="14287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89014ecfe630cbaa49effb84cea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1448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22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00298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35758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07206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21481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857884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57229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286776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50004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71448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2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500298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35758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507206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21481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857884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657229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8286776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7429520" y="2643188"/>
            <a:ext cx="857224" cy="1857388"/>
          </a:xfrm>
          <a:prstGeom prst="frame">
            <a:avLst>
              <a:gd name="adj1" fmla="val 25834"/>
            </a:avLst>
          </a:prstGeom>
          <a:gradFill flip="none" rotWithShape="1">
            <a:gsLst>
              <a:gs pos="0">
                <a:srgbClr val="00B05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d01324ad8866811209cc9d48102f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714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1444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601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902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85762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34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86742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215338" y="428610"/>
            <a:ext cx="928662" cy="4214842"/>
          </a:xfrm>
          <a:prstGeom prst="donut">
            <a:avLst>
              <a:gd name="adj" fmla="val 1798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00084"/>
            <a:ext cx="10429948" cy="8286808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7d5856f99cbbd2eaad65020b5c7c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714362"/>
            <a:ext cx="285720" cy="38576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858280" y="642924"/>
            <a:ext cx="285720" cy="38576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57158" y="1000114"/>
            <a:ext cx="285752" cy="33575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33575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785786" y="1142990"/>
            <a:ext cx="285752" cy="30718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8072462" y="1142990"/>
            <a:ext cx="285752" cy="300039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1142976" y="1285866"/>
            <a:ext cx="285752" cy="27146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643834" y="1357304"/>
            <a:ext cx="285752" cy="26432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571604" y="1428742"/>
            <a:ext cx="285752" cy="23574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215206" y="1500180"/>
            <a:ext cx="285752" cy="23574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1928794" y="1571618"/>
            <a:ext cx="276228" cy="207170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58016" y="1643056"/>
            <a:ext cx="285752" cy="200026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285984" y="1643056"/>
            <a:ext cx="285752" cy="18573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1785932"/>
            <a:ext cx="285752" cy="164307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2643174" y="1785932"/>
            <a:ext cx="285752" cy="15716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6143636" y="1857370"/>
            <a:ext cx="21431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071802" y="2000246"/>
            <a:ext cx="214314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786446" y="2000246"/>
            <a:ext cx="214314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3357554" y="2071684"/>
            <a:ext cx="214314" cy="10001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500694" y="2071684"/>
            <a:ext cx="214314" cy="9286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3714744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4000496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4857752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4286248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4572000" y="2214560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8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58c894b35ca2a6e231d9b90e6c62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509049">
            <a:off x="555361" y="348519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807545">
            <a:off x="26434" y="1670809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8124764">
            <a:off x="3813292" y="-32887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800000">
            <a:off x="7284097" y="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3628221">
            <a:off x="7312833" y="181342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5901982">
            <a:off x="6648060" y="350715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771176">
            <a:off x="3883802" y="367080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851793">
            <a:off x="5594123" y="3558844"/>
            <a:ext cx="1594353" cy="461713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857288" y="-500084"/>
            <a:ext cx="10429948" cy="6215106"/>
          </a:xfrm>
          <a:prstGeom prst="rect">
            <a:avLst/>
          </a:prstGeom>
          <a:gradFill flip="none" rotWithShape="1">
            <a:gsLst>
              <a:gs pos="0">
                <a:srgbClr val="4F3121"/>
              </a:gs>
              <a:gs pos="50000">
                <a:srgbClr val="C48300">
                  <a:shade val="67500"/>
                  <a:satMod val="115000"/>
                </a:srgbClr>
              </a:gs>
              <a:gs pos="100000">
                <a:srgbClr val="C48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0"/>
                            </p:stCondLst>
                            <p:childTnLst>
                              <p:par>
                                <p:cTn id="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OTOGRAFIAS MARAVILLOS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-FOTOGRAFIAS MARAVILLOSAS-</Template>
  <TotalTime>0</TotalTime>
  <Words>29</Words>
  <Application>Microsoft Office PowerPoint</Application>
  <PresentationFormat>Presentación en pantalla (16:9)</PresentationFormat>
  <Paragraphs>3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-FOTOGRAFIAS MARAVILLOSAS-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2016-10-13T00:21:10Z</dcterms:created>
  <dcterms:modified xsi:type="dcterms:W3CDTF">2016-10-13T00:24:37Z</dcterms:modified>
</cp:coreProperties>
</file>