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4"/>
  </p:notesMasterIdLst>
  <p:sldIdLst>
    <p:sldId id="274" r:id="rId3"/>
    <p:sldId id="258" r:id="rId4"/>
    <p:sldId id="269" r:id="rId5"/>
    <p:sldId id="286" r:id="rId6"/>
    <p:sldId id="259" r:id="rId7"/>
    <p:sldId id="256" r:id="rId8"/>
    <p:sldId id="265" r:id="rId9"/>
    <p:sldId id="257" r:id="rId10"/>
    <p:sldId id="270" r:id="rId11"/>
    <p:sldId id="268" r:id="rId12"/>
    <p:sldId id="275" r:id="rId13"/>
    <p:sldId id="267" r:id="rId14"/>
    <p:sldId id="260" r:id="rId15"/>
    <p:sldId id="266" r:id="rId16"/>
    <p:sldId id="279" r:id="rId17"/>
    <p:sldId id="263" r:id="rId18"/>
    <p:sldId id="273" r:id="rId19"/>
    <p:sldId id="262" r:id="rId20"/>
    <p:sldId id="271" r:id="rId21"/>
    <p:sldId id="277" r:id="rId22"/>
    <p:sldId id="261" r:id="rId23"/>
    <p:sldId id="276" r:id="rId24"/>
    <p:sldId id="272" r:id="rId25"/>
    <p:sldId id="278" r:id="rId26"/>
    <p:sldId id="282" r:id="rId27"/>
    <p:sldId id="281" r:id="rId28"/>
    <p:sldId id="283" r:id="rId29"/>
    <p:sldId id="285" r:id="rId30"/>
    <p:sldId id="284" r:id="rId31"/>
    <p:sldId id="280" r:id="rId32"/>
    <p:sldId id="28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ijKida+YazPJ07wvVI3BA" hashData="sE17uhOFP78DFhT6dMwBpX36bR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A4"/>
    <a:srgbClr val="52349C"/>
    <a:srgbClr val="C3C3D7"/>
    <a:srgbClr val="666699"/>
    <a:srgbClr val="003E18"/>
    <a:srgbClr val="005C2A"/>
    <a:srgbClr val="006F96"/>
    <a:srgbClr val="220E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300" autoAdjust="0"/>
    <p:restoredTop sz="94660"/>
  </p:normalViewPr>
  <p:slideViewPr>
    <p:cSldViewPr>
      <p:cViewPr>
        <p:scale>
          <a:sx n="60" d="100"/>
          <a:sy n="60" d="100"/>
        </p:scale>
        <p:origin x="-70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214A8-95B6-4F78-8186-4877834F1CB6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D64FC-410C-4E97-8D9E-AFD1908E248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BD64FC-410C-4E97-8D9E-AFD1908E248B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2E9C9-64C7-4911-B9F9-134EE1B090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36D81-04CD-4EE9-929D-6381D9C39C73}" type="datetimeFigureOut">
              <a:rPr lang="es-ES" smtClean="0"/>
              <a:pPr/>
              <a:t>09/01/2015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9AE34-D7E7-4940-9A24-B8B08C9246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890F6F-89C0-4FA7-BE17-ED6EC69FF6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gif_cinemagraph_dolce_gabban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7298"/>
            <a:ext cx="9144000" cy="5500702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4067175" cy="2000251"/>
          </a:xfrm>
          <a:prstGeom prst="rect">
            <a:avLst/>
          </a:prstGeom>
          <a:noFill/>
        </p:spPr>
      </p:pic>
      <p:pic>
        <p:nvPicPr>
          <p:cNvPr id="30724" name="Picture 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428604"/>
            <a:ext cx="3533775" cy="1905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85720" y="5143512"/>
            <a:ext cx="23515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Tema musical : Dance  Of  Spring </a:t>
            </a:r>
          </a:p>
          <a:p>
            <a:r>
              <a:rPr lang="es-ES_tradnl" sz="14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Interpreta : </a:t>
            </a:r>
            <a:r>
              <a:rPr lang="es-ES_tradnl" sz="1400" b="1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Jesse</a:t>
            </a:r>
            <a:r>
              <a:rPr lang="es-ES_tradnl" sz="1400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Cook</a:t>
            </a:r>
          </a:p>
          <a:p>
            <a:endParaRPr lang="es-ES_tradnl" sz="1600" b="1" dirty="0" smtClean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  <a:p>
            <a:endParaRPr lang="es-ES" sz="1600" b="1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4282" y="5786454"/>
            <a:ext cx="2826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Raquel</a:t>
            </a:r>
            <a:endParaRPr lang="es-ES" sz="20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429520" y="5643578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8000">
    <p:sndAc>
      <p:stSnd loop="1">
        <p:snd r:embed="rId3" name="DANCE  Of  SPRING    -    Jesse Co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928670"/>
            <a:ext cx="8715436" cy="5000660"/>
          </a:xfrm>
          <a:prstGeom prst="rect">
            <a:avLst/>
          </a:prstGeom>
          <a:ln w="57150" cmpd="tri">
            <a:solidFill>
              <a:srgbClr val="FF0000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082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28810_895f14ef91f3440b9d9e6dc704dc2874.gif_srz_1920_1080_85_22_0.50_1.20_0.00_gif_srz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282" y="857232"/>
            <a:ext cx="8643998" cy="5072098"/>
          </a:xfrm>
          <a:prstGeom prst="rect">
            <a:avLst/>
          </a:prstGeom>
          <a:ln w="7620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72396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-cinemagraph-photoshop-tutorials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500042"/>
            <a:ext cx="8572560" cy="5786478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429396"/>
            <a:ext cx="9144000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578645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748" name="Picture 4" descr="http://4.bp.blogspot.com/-x8uNXlKySxg/Uzwj4fS_BnI/AAAAAAAAE30/2I3y36nlhE8/s1600/cine9.gif-+chica+taza+cafe-ojo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505825" cy="4929222"/>
          </a:xfrm>
          <a:prstGeom prst="rect">
            <a:avLst/>
          </a:prstGeom>
          <a:noFill/>
          <a:ln w="57150" cmpd="tri">
            <a:solidFill>
              <a:schemeClr val="bg1"/>
            </a:solidFill>
          </a:ln>
        </p:spPr>
      </p:pic>
      <p:sp>
        <p:nvSpPr>
          <p:cNvPr id="11" name="10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643702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ff927f7f58cdd2f10af60d58b2963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714356"/>
            <a:ext cx="8572560" cy="5429288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286520"/>
            <a:ext cx="9144000" cy="57148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00958" y="564357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iphy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8715436" cy="5214974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28794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ZdFj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00042"/>
            <a:ext cx="8643998" cy="5643602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286520"/>
            <a:ext cx="9144000" cy="5714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nna_cinemagraph_by_chulachu-d547kr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282" y="1071546"/>
            <a:ext cx="8715436" cy="4712539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0" y="5857892"/>
            <a:ext cx="9144000" cy="10001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643702" y="528638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xel_ANTM_hair_28994.gif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214282" y="1000108"/>
            <a:ext cx="8715436" cy="4835675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72206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521495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inemagraphs-penguins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1000108"/>
            <a:ext cx="8643998" cy="4857784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528638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A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-Cinemagraph14.gif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2428860" y="285728"/>
            <a:ext cx="4429156" cy="6357982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A4">
                  <a:shade val="67500"/>
                  <a:satMod val="115000"/>
                </a:srgbClr>
              </a:gs>
              <a:gs pos="100000">
                <a:srgbClr val="0000A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A4">
                  <a:shade val="67500"/>
                  <a:satMod val="115000"/>
                </a:srgbClr>
              </a:gs>
              <a:gs pos="100000">
                <a:srgbClr val="0000A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5008" y="614364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om-Camera-Delft-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1071546"/>
            <a:ext cx="8715436" cy="4857784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5500702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2349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-Cinemagraph32.gif"/>
          <p:cNvPicPr>
            <a:picLocks noChangeAspect="1"/>
          </p:cNvPicPr>
          <p:nvPr/>
        </p:nvPicPr>
        <p:blipFill>
          <a:blip r:embed="rId2">
            <a:lum bright="20000" contrast="30000"/>
          </a:blip>
          <a:stretch>
            <a:fillRect/>
          </a:stretch>
        </p:blipFill>
        <p:spPr>
          <a:xfrm>
            <a:off x="214282" y="428604"/>
            <a:ext cx="8715436" cy="6000768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2349C">
                  <a:shade val="67500"/>
                  <a:satMod val="115000"/>
                </a:srgbClr>
              </a:gs>
              <a:gs pos="100000">
                <a:srgbClr val="52349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572272"/>
            <a:ext cx="9144000" cy="2857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52349C">
                  <a:shade val="67500"/>
                  <a:satMod val="115000"/>
                </a:srgbClr>
              </a:gs>
              <a:gs pos="100000">
                <a:srgbClr val="52349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572264" y="571501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e-by-Elle-Lauren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85720" y="571480"/>
            <a:ext cx="8643999" cy="5786478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429396"/>
            <a:ext cx="9144000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429520" y="571501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-cinemagraphs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928670"/>
            <a:ext cx="8643998" cy="4929222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929454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laza_redonda_Valencia_cinemagraph_boda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85720" y="857232"/>
            <a:ext cx="8643998" cy="514353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58" y="435769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lyn1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857232"/>
            <a:ext cx="8715436" cy="514353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ph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857232"/>
            <a:ext cx="8715436" cy="478634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5786454"/>
            <a:ext cx="9144000" cy="10715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492919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magraph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00108"/>
            <a:ext cx="8643998" cy="4929222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28638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urn-to-oz-64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00108"/>
            <a:ext cx="8715436" cy="4929222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596" y="450057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nbykh5Oui61sha1a6o1_128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14356"/>
            <a:ext cx="8715436" cy="550072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286520"/>
            <a:ext cx="9144000" cy="5714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3C3D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W86lS5Py420.gif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>
            <a:off x="285720" y="857232"/>
            <a:ext cx="8572560" cy="514353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3C3D7">
                  <a:shade val="67500"/>
                  <a:satMod val="115000"/>
                </a:srgbClr>
              </a:gs>
              <a:gs pos="100000">
                <a:srgbClr val="C3C3D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72206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3C3D7">
                  <a:shade val="67500"/>
                  <a:satMod val="115000"/>
                </a:srgbClr>
              </a:gs>
              <a:gs pos="100000">
                <a:srgbClr val="C3C3D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082" y="5572140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-39606-Champagne-Cinemagraph-perfect-NSb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857232"/>
            <a:ext cx="8643999" cy="514353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542926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spo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857232"/>
            <a:ext cx="8715436" cy="5214974"/>
          </a:xfr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542926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0"/>
            <a:ext cx="22313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6 Imagen" descr="cine6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14283" y="857232"/>
            <a:ext cx="8643998" cy="5143536"/>
          </a:xfrm>
          <a:prstGeom prst="rect">
            <a:avLst/>
          </a:prstGeo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8596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nemagraph-amanda-on-the-beach2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928670"/>
            <a:ext cx="8715436" cy="4929222"/>
          </a:xfr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6072206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658560637_149decff5c_o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928670"/>
            <a:ext cx="8643998" cy="4857784"/>
          </a:xfrm>
          <a:ln w="57150" cmpd="tri"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0" y="5929330"/>
            <a:ext cx="9144000" cy="928670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5072074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iko_2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282" y="857232"/>
            <a:ext cx="8715436" cy="5143536"/>
          </a:xfrm>
          <a:ln w="57150" cmpd="tri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6072206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220E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5357826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889130004_18e1e9b902_o1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214282" y="857232"/>
            <a:ext cx="8715436" cy="5143536"/>
          </a:xfrm>
          <a:ln w="57150" cmpd="tri">
            <a:solidFill>
              <a:schemeClr val="bg1"/>
            </a:solidFill>
          </a:ln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0" y="6143644"/>
            <a:ext cx="9144000" cy="71435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03529">
            <a:off x="1821140" y="4398332"/>
            <a:ext cx="17620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Raquel</a:t>
            </a:r>
            <a:endParaRPr lang="es-ES" sz="5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5643578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pps</a:t>
            </a:r>
            <a:r>
              <a:rPr lang="es-ES_tradnl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. Raquel</a:t>
            </a:r>
            <a:endParaRPr lang="es-ES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0 0  L 0.178 0  L 0.25 0.16133  L 0.072 0.16133  L 0 0  Z" pathEditMode="relative" ptsTypes="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Presentación en pantalla (4:3)</PresentationFormat>
  <Paragraphs>51</Paragraphs>
  <Slides>31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58</cp:revision>
  <dcterms:created xsi:type="dcterms:W3CDTF">2015-01-08T23:59:07Z</dcterms:created>
  <dcterms:modified xsi:type="dcterms:W3CDTF">2015-01-09T19:14:26Z</dcterms:modified>
</cp:coreProperties>
</file>