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6" r:id="rId3"/>
    <p:sldId id="266" r:id="rId4"/>
    <p:sldId id="265" r:id="rId5"/>
    <p:sldId id="264" r:id="rId6"/>
    <p:sldId id="263" r:id="rId7"/>
    <p:sldId id="256" r:id="rId8"/>
    <p:sldId id="267" r:id="rId9"/>
    <p:sldId id="262" r:id="rId10"/>
    <p:sldId id="261" r:id="rId11"/>
    <p:sldId id="260" r:id="rId12"/>
    <p:sldId id="287" r:id="rId13"/>
    <p:sldId id="286" r:id="rId14"/>
    <p:sldId id="285" r:id="rId15"/>
    <p:sldId id="284" r:id="rId16"/>
    <p:sldId id="283" r:id="rId17"/>
    <p:sldId id="282" r:id="rId18"/>
    <p:sldId id="280" r:id="rId19"/>
    <p:sldId id="279" r:id="rId20"/>
    <p:sldId id="278" r:id="rId21"/>
    <p:sldId id="277" r:id="rId22"/>
    <p:sldId id="276" r:id="rId23"/>
    <p:sldId id="259" r:id="rId24"/>
    <p:sldId id="258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96" r:id="rId33"/>
    <p:sldId id="295" r:id="rId34"/>
    <p:sldId id="294" r:id="rId35"/>
    <p:sldId id="293" r:id="rId36"/>
    <p:sldId id="292" r:id="rId37"/>
    <p:sldId id="291" r:id="rId38"/>
    <p:sldId id="257" r:id="rId39"/>
    <p:sldId id="290" r:id="rId40"/>
    <p:sldId id="289" r:id="rId41"/>
    <p:sldId id="306" r:id="rId42"/>
    <p:sldId id="305" r:id="rId43"/>
    <p:sldId id="304" r:id="rId44"/>
    <p:sldId id="303" r:id="rId45"/>
    <p:sldId id="302" r:id="rId46"/>
    <p:sldId id="301" r:id="rId47"/>
    <p:sldId id="299" r:id="rId48"/>
    <p:sldId id="298" r:id="rId49"/>
    <p:sldId id="268" r:id="rId50"/>
    <p:sldId id="315" r:id="rId51"/>
    <p:sldId id="314" r:id="rId52"/>
    <p:sldId id="313" r:id="rId53"/>
    <p:sldId id="312" r:id="rId54"/>
    <p:sldId id="300" r:id="rId55"/>
    <p:sldId id="317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IMRxylmiLZaMRTx56Fwjg" hashData="waJXgFiMDOUTfkz69RVGey5quB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CC7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787" autoAdjust="0"/>
    <p:restoredTop sz="94660"/>
  </p:normalViewPr>
  <p:slideViewPr>
    <p:cSldViewPr>
      <p:cViewPr>
        <p:scale>
          <a:sx n="60" d="100"/>
          <a:sy n="60" d="100"/>
        </p:scale>
        <p:origin x="-66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10E0F-ED1D-4658-8C0A-8CD99F85C04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28965-B218-4890-826A-4B62F62A22A3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A1DBB-3034-45FE-A414-60D585873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BC78FC-F953-42D8-B650-7DD91B4BC9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D:\MIS DOCUMENTOS\Descargas\descarga\ANIMACIONES\a80205bf.gif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1285852" y="0"/>
            <a:ext cx="6858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0"/>
            <a:ext cx="2071702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rco de bloque"/>
          <p:cNvSpPr/>
          <p:nvPr/>
        </p:nvSpPr>
        <p:spPr>
          <a:xfrm rot="8397087">
            <a:off x="7068220" y="5819921"/>
            <a:ext cx="1325487" cy="914400"/>
          </a:xfrm>
          <a:prstGeom prst="blockArc">
            <a:avLst>
              <a:gd name="adj1" fmla="val 11169961"/>
              <a:gd name="adj2" fmla="val 20928488"/>
              <a:gd name="adj3" fmla="val 288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cooltext1048632601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714348" y="357166"/>
            <a:ext cx="790124" cy="901587"/>
          </a:xfrm>
          <a:prstGeom prst="rect">
            <a:avLst/>
          </a:prstGeom>
        </p:spPr>
      </p:pic>
      <p:pic>
        <p:nvPicPr>
          <p:cNvPr id="11" name="10 Imagen" descr="cooltext104863312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428728" y="428604"/>
            <a:ext cx="1029983" cy="914286"/>
          </a:xfrm>
          <a:prstGeom prst="rect">
            <a:avLst/>
          </a:prstGeom>
        </p:spPr>
      </p:pic>
      <p:pic>
        <p:nvPicPr>
          <p:cNvPr id="12" name="11 Imagen" descr="cooltext1048633252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285984" y="357166"/>
            <a:ext cx="860670" cy="901587"/>
          </a:xfrm>
          <a:prstGeom prst="rect">
            <a:avLst/>
          </a:prstGeom>
        </p:spPr>
      </p:pic>
      <p:pic>
        <p:nvPicPr>
          <p:cNvPr id="13" name="12 Imagen" descr="cooltext104863312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3000364" y="357166"/>
            <a:ext cx="1029983" cy="914286"/>
          </a:xfrm>
          <a:prstGeom prst="rect">
            <a:avLst/>
          </a:prstGeom>
        </p:spPr>
      </p:pic>
      <p:pic>
        <p:nvPicPr>
          <p:cNvPr id="14" name="13 Imagen" descr="cooltext1048634697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7929586" y="357166"/>
            <a:ext cx="714380" cy="939683"/>
          </a:xfrm>
          <a:prstGeom prst="rect">
            <a:avLst/>
          </a:prstGeom>
        </p:spPr>
      </p:pic>
      <p:pic>
        <p:nvPicPr>
          <p:cNvPr id="15" name="14 Imagen" descr="cooltext1048633878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785786" y="5429264"/>
            <a:ext cx="406349" cy="901587"/>
          </a:xfrm>
          <a:prstGeom prst="rect">
            <a:avLst/>
          </a:prstGeom>
        </p:spPr>
      </p:pic>
      <p:pic>
        <p:nvPicPr>
          <p:cNvPr id="16" name="15 Imagen" descr="cooltext1048633987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1285852" y="5429264"/>
            <a:ext cx="1092064" cy="901587"/>
          </a:xfrm>
          <a:prstGeom prst="rect">
            <a:avLst/>
          </a:prstGeom>
        </p:spPr>
      </p:pic>
      <p:pic>
        <p:nvPicPr>
          <p:cNvPr id="17" name="16 Imagen" descr="cooltext1048634092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2357422" y="5429264"/>
            <a:ext cx="698413" cy="888889"/>
          </a:xfrm>
          <a:prstGeom prst="rect">
            <a:avLst/>
          </a:prstGeom>
        </p:spPr>
      </p:pic>
      <p:pic>
        <p:nvPicPr>
          <p:cNvPr id="18" name="17 Imagen" descr="cooltext1048634420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2786050" y="5429264"/>
            <a:ext cx="939683" cy="901587"/>
          </a:xfrm>
          <a:prstGeom prst="rect">
            <a:avLst/>
          </a:prstGeom>
        </p:spPr>
      </p:pic>
      <p:pic>
        <p:nvPicPr>
          <p:cNvPr id="19" name="18 Imagen" descr="cooltext1048634250.png"/>
          <p:cNvPicPr>
            <a:picLocks noChangeAspect="1"/>
          </p:cNvPicPr>
          <p:nvPr/>
        </p:nvPicPr>
        <p:blipFill>
          <a:blip r:embed="rId12">
            <a:lum contrast="20000"/>
          </a:blip>
          <a:stretch>
            <a:fillRect/>
          </a:stretch>
        </p:blipFill>
        <p:spPr>
          <a:xfrm>
            <a:off x="3571868" y="5429264"/>
            <a:ext cx="647619" cy="914286"/>
          </a:xfrm>
          <a:prstGeom prst="rect">
            <a:avLst/>
          </a:prstGeom>
        </p:spPr>
      </p:pic>
      <p:pic>
        <p:nvPicPr>
          <p:cNvPr id="20" name="19 Imagen" descr="cooltext1048633252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143372" y="5429264"/>
            <a:ext cx="860670" cy="901587"/>
          </a:xfrm>
          <a:prstGeom prst="rect">
            <a:avLst/>
          </a:prstGeom>
        </p:spPr>
      </p:pic>
      <p:pic>
        <p:nvPicPr>
          <p:cNvPr id="21" name="20 Imagen" descr="cooltext1048634420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4786314" y="5429264"/>
            <a:ext cx="939683" cy="901587"/>
          </a:xfrm>
          <a:prstGeom prst="rect">
            <a:avLst/>
          </a:prstGeom>
        </p:spPr>
      </p:pic>
      <p:pic>
        <p:nvPicPr>
          <p:cNvPr id="22" name="21 Imagen" descr="cooltext1048634539.png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5643570" y="5429264"/>
            <a:ext cx="863492" cy="914286"/>
          </a:xfrm>
          <a:prstGeom prst="rect">
            <a:avLst/>
          </a:prstGeom>
        </p:spPr>
      </p:pic>
      <p:pic>
        <p:nvPicPr>
          <p:cNvPr id="23" name="22 Imagen" descr="cooltext1048633252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6429388" y="5429264"/>
            <a:ext cx="860670" cy="901587"/>
          </a:xfrm>
          <a:prstGeom prst="rect">
            <a:avLst/>
          </a:prstGeom>
        </p:spPr>
      </p:pic>
      <p:pic>
        <p:nvPicPr>
          <p:cNvPr id="24" name="23 Imagen" descr="cooltext1048633562.png"/>
          <p:cNvPicPr>
            <a:picLocks noChangeAspect="1"/>
          </p:cNvPicPr>
          <p:nvPr/>
        </p:nvPicPr>
        <p:blipFill>
          <a:blip r:embed="rId14">
            <a:lum contrast="20000"/>
          </a:blip>
          <a:stretch>
            <a:fillRect/>
          </a:stretch>
        </p:blipFill>
        <p:spPr>
          <a:xfrm>
            <a:off x="7215206" y="5429264"/>
            <a:ext cx="698413" cy="914286"/>
          </a:xfrm>
          <a:prstGeom prst="rect">
            <a:avLst/>
          </a:prstGeom>
        </p:spPr>
      </p:pic>
      <p:pic>
        <p:nvPicPr>
          <p:cNvPr id="25" name="24 Imagen" descr="cooltext1048634697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7929586" y="5429264"/>
            <a:ext cx="714380" cy="939683"/>
          </a:xfrm>
          <a:prstGeom prst="rect">
            <a:avLst/>
          </a:prstGeom>
        </p:spPr>
      </p:pic>
      <p:pic>
        <p:nvPicPr>
          <p:cNvPr id="26" name="25 Imagen" descr="cooltext1048637859.png"/>
          <p:cNvPicPr>
            <a:picLocks noChangeAspect="1"/>
          </p:cNvPicPr>
          <p:nvPr/>
        </p:nvPicPr>
        <p:blipFill>
          <a:blip r:embed="rId15">
            <a:lum contrast="20000"/>
          </a:blip>
          <a:stretch>
            <a:fillRect/>
          </a:stretch>
        </p:blipFill>
        <p:spPr>
          <a:xfrm>
            <a:off x="3929058" y="357166"/>
            <a:ext cx="800000" cy="901587"/>
          </a:xfrm>
          <a:prstGeom prst="rect">
            <a:avLst/>
          </a:prstGeom>
        </p:spPr>
      </p:pic>
      <p:pic>
        <p:nvPicPr>
          <p:cNvPr id="27" name="26 Imagen" descr="cooltext1048637993.png"/>
          <p:cNvPicPr>
            <a:picLocks noChangeAspect="1"/>
          </p:cNvPicPr>
          <p:nvPr/>
        </p:nvPicPr>
        <p:blipFill>
          <a:blip r:embed="rId16">
            <a:lum contrast="20000"/>
          </a:blip>
          <a:stretch>
            <a:fillRect/>
          </a:stretch>
        </p:blipFill>
        <p:spPr>
          <a:xfrm>
            <a:off x="4643438" y="357166"/>
            <a:ext cx="812698" cy="901587"/>
          </a:xfrm>
          <a:prstGeom prst="rect">
            <a:avLst/>
          </a:prstGeom>
        </p:spPr>
      </p:pic>
      <p:pic>
        <p:nvPicPr>
          <p:cNvPr id="28" name="27 Imagen" descr="cooltext1048634420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5357818" y="357166"/>
            <a:ext cx="939683" cy="901587"/>
          </a:xfrm>
          <a:prstGeom prst="rect">
            <a:avLst/>
          </a:prstGeom>
        </p:spPr>
      </p:pic>
      <p:pic>
        <p:nvPicPr>
          <p:cNvPr id="29" name="28 Imagen" descr="cooltext1048632601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215074" y="357166"/>
            <a:ext cx="790124" cy="901587"/>
          </a:xfrm>
          <a:prstGeom prst="rect">
            <a:avLst/>
          </a:prstGeom>
        </p:spPr>
      </p:pic>
      <p:pic>
        <p:nvPicPr>
          <p:cNvPr id="30" name="29 Imagen" descr="cooltext1048633878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6858016" y="357166"/>
            <a:ext cx="406349" cy="901587"/>
          </a:xfrm>
          <a:prstGeom prst="rect">
            <a:avLst/>
          </a:prstGeom>
        </p:spPr>
      </p:pic>
      <p:pic>
        <p:nvPicPr>
          <p:cNvPr id="31" name="30 Imagen" descr="cooltext1048634420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7143768" y="357166"/>
            <a:ext cx="939683" cy="901587"/>
          </a:xfrm>
          <a:prstGeom prst="rect">
            <a:avLst/>
          </a:prstGeom>
        </p:spPr>
      </p:pic>
      <p:sp>
        <p:nvSpPr>
          <p:cNvPr id="34" name="33 CuadroTexto"/>
          <p:cNvSpPr txBox="1"/>
          <p:nvPr/>
        </p:nvSpPr>
        <p:spPr>
          <a:xfrm>
            <a:off x="7523043" y="6429396"/>
            <a:ext cx="16209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solidFill>
                  <a:srgbClr val="D8CC76"/>
                </a:solidFill>
                <a:latin typeface="Agency FB" pitchFamily="34" charset="0"/>
              </a:rPr>
              <a:t>Esta es una creación de </a:t>
            </a:r>
            <a:r>
              <a:rPr lang="es-ES" sz="1100" dirty="0" err="1" smtClean="0">
                <a:solidFill>
                  <a:srgbClr val="D8CC76"/>
                </a:solidFill>
                <a:latin typeface="Agency FB" pitchFamily="34" charset="0"/>
              </a:rPr>
              <a:t>Jaz-Pac</a:t>
            </a:r>
            <a:endParaRPr lang="es-ES" sz="1100" dirty="0">
              <a:solidFill>
                <a:srgbClr val="D8CC76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comb dir="vert"/>
    <p:sndAc>
      <p:stSnd loop="1">
        <p:snd r:embed="rId2" name="Blurred Lines Ft T.I. &amp; Pha   Robin Thicke www.dilandau.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mberos practican el rescate de personas atrapadas en una montaña rusa, en Leipzig, Alemani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5715016"/>
            <a:ext cx="428628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Bomberos practican el rescate de personas atrapadas en una montaña rusa, en Leipzig-Alemania-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 Wheldon, dos veces ganador de las 500 millas de Indianápolis volcó y estalló en llamas en un accidente de 15 coches en la Indy 300 en 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1" y="357166"/>
            <a:ext cx="285752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Wheldon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dos veces ganador de las 500 millas de Indianápolis volcó y estalló en llamas en un accidente de 15 coches en la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Indy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300 en Las Vegas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 DO, una chimpancé de dos años de edad alimenta a “AORN”, una cachorro de tigre de 60 días de edad en el zoológico de Samut Prakan a las afueras de Bangkok, el 30 de julio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2786081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una chimpancé de dos años de edad alimenta a “AORN”, una cachorro de tigre de 60 días de edad en el zoológico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Samut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Prakan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las afueras de 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apicultor Lv Kongjiang, de 20 años, está cubierto con abejas en una la competencia contra su compatriota Wang Dalin en Shaoyang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3" y="642918"/>
            <a:ext cx="285752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apicultor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Lv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Kongjiang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de 20 años, está cubierto con abejas en una la competencia contra su compatriota Wang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Dalin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Shaoyang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stas del Cirque du Soleil practican una rutina del segmento llamado “Banquine” en el  Radio City Music Hall en New 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715016"/>
            <a:ext cx="478631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Artistas del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Cirque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du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Soleil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practican una rutina del segmento llamado “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Banquine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” en el  Radio City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Music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Hall en New York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stas pasan frente a la tribuna durante los Noveno Juegos Nacionales Tradicional de las Minorías Etnicas de la República Popular de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5380672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Artistas pasan frente a la tribuna durante los Noveno Juegos Nacionales Tradicional de las Minorías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Etnicas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la República Popular de 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elefante Jabulani saluda a su cuidador Stavros Chakoma, antes de salir de safari en Kapama Game Reserve, Sudáfric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428604"/>
            <a:ext cx="450059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elefante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Jabulani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saluda a su cuidador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Stavros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Chakoma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antes de salir de safari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Kapama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Game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Reserve, Sudáfrica.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transbordador espacial Endeavour STS-130 es lanzado a la órbita desde el Centro Espacial Kennedy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500042"/>
            <a:ext cx="3500462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transbordador espacial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Endeavour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STS-130 es lanzado a la órbita desde el Centro Espacial Kennedy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ctadores se reúnen cerca del Puente de Congress Street en el centro de Austin, Texas, el 27 de julio 2011, para observar a los murciélagos en su vuelo nocturno para buscar alimentos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5286388"/>
            <a:ext cx="607223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Espectadores se reúnen cerca del Puente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Congress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Street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el centro de Austin, Texas, el 27 de julio 2011, para observar a los murciélagos en su vuelo nocturno para buscar alimentos.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sher Frude se sujeta a una oveja durante una competencia de doma de ove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5500702"/>
            <a:ext cx="342902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Fisher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Frude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 sujeta a una oveja durante una competencia de doma de ovejas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ndues sacando aguaen el pueblo de Gujarat, en Natwarghad, de un po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00364" y="1643050"/>
            <a:ext cx="264320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Hindúes sacando agua en el pueblo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Gujarat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Natwarghad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de un pozo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bre duerme siesta , bangkok tai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927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43438" y="357166"/>
            <a:ext cx="447257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Hombre duerme siesta , Bangkok Tailandia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bres utilizan un carro para empujar a los miembros de sus familia hacia el cruce fronterizo entre Pakistán y Afganistán en Torkham, 28 de noviembre de 2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5429264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Hombres utilizan un carro para empujar a los miembros de sus familia hacia el cruce fronterizo entre Pakistán y Afganistán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Torkham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mo de las torres de refrigeración de la Central Electrica Jaenschwalde Vattenfall en un lago cerca de Cottbus, Alemania 2009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57224" y="5643578"/>
            <a:ext cx="735811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Humo de las torres de refrigeración de la Central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Electrica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Jaenschwalde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Vattenfall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un lago cerca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Cottbus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shness Tom conduce su bote hecho de una calabaza gigante durante la Regata Pumpkinboat en Damariscotta, Maine, EEUU, el 9 de octubre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5857892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Ishness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Tom conduce su bote hecho de una calabaza gigante durante la regata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Pumpkinboat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Damariscotta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Maine, EEUU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policía antidisturbios patrulla las calles mientras una pareja se besa en la calle, en Vancouver el 16 de Junio de 20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466619" cy="70723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5934670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policía antidisturbios patrulla las calles mientras una pareja se besa en la calle, en Vancouver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Bron James de Miami Heat, sujeta a su hijo Bryce, durante la segunda mitad del Partido de las Estrellas de Baloncesto de la NBA, el 8 de octubre de 2011, en Miami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214950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James de Miami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sujeta a su hijo Bryce, durante la segunda mitad del Partido de las Estrellas de Baloncesto de la NBA, en Miami.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ás de un millar de estudiantes tomaron los exámenes de mitad de período en el patio de la Escuela Secundaria Sihuang el 11 de noviembre de 2011 en Wuhan, Chin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886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5934670"/>
            <a:ext cx="6000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Más de un millar de estudiantes tomaron los exámenes de mitad de período en el patio de la Escuela Secundaria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Sihuang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Wuhan, China.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ke Forsythe y su perra Cara, miembros del Ejercito de los EE.UU. romper el récord mundial de Despleige mas alto de paracaidismo hombreperr, por saltar desde 30.100 pies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20" y="0"/>
            <a:ext cx="4286280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Mike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Forsythe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y su perra Cara, miembros del Ejercito de los EE.UU.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rompen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récord mundial de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Despliegue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mas alto de paracaidismo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hombre perro,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saltar desde 30.100 pies.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jes budistas asisten a una ceremonia durante el Día de Vesak, una celebración anual del nacimiento de Buda, la iluminación y la muerte, en Wat Dharmmakaya a las afueras de Bangk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85728"/>
            <a:ext cx="307183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Monjes budistas asisten a una ceremonia durante el Día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Vesak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una celebración anual del nacimiento de Buda, la iluminación y la muerte, en Wat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Dharmmakaya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las afueras de Bangkok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ños en la ventana de un transporte escolar de tres ruedas en Ahmedabad, 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075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86446" y="5000637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Niños en la ventana de un transporte escolar de tres ruedas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Ahmedabad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scadores somaliesllevan un tiburón martillo sobre sus hombros al mercado en Mogadiscio, Som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5715016"/>
            <a:ext cx="4857784" cy="92869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Pescadores somalíes llevan un tiburón martillo sobre sus hombros al mercado en Mogadiscio, Somalia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bmarinistas en una jaula de protección observan a un gran tiburón blanco en la Isla de Guadalupe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714356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Submarinistas en una jaula de protección observan a un gran tiburón blanco en la Isla de Guadalupe.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buzo disfrazado de Santa alimenta el tiburón ballena ”Hachibei” en el acuario Hakkeijima Sea Paradise Hakkeijima en Yokohama, el 13 de noviembre de 2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43439" y="4429132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buzo disfrazado de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Papá Noel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alimenta el tiburón ballena ”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Hachibei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” en el acuario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Hakkeijima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Sea Paradise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Hakkeijima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Yokohama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fanatico de los Seattle Seahawks, ve a su equipo jugar contra los 49ers de San Francisco durante su partido de fútbol americano de la NFL en San Francisco el 11 de septiembre de 2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929190" y="357166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fanático de los Seattle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Seahawks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ve a su equipo jugar contra los 49ers de San Francisco durante su partido de fútbol americano de la NFL en San Francisco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helicóptero vuela sobre la columna de humo y ceniza de la cadena volcánica de Puyehue-Cordón Caulle en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8" y="285728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helicóptero vuela sobre la columna de humo y ceniza de la cadena volcánica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Puyehue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-Cordón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Caulle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Chile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hombre afgano espera a los clientes en su panadería en Kabul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9" y="500042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hombre afgano espera a los clientes en su panadería en Kabul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hombre es alzado por sus amigos mientras es bañado con vino el 06 de julio de 2011, en el inicio del Festival de San Fermín en Pamplona, Españ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123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642918"/>
            <a:ext cx="3429024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hombre es alzado por sus amigos mientras es bañado con vino el 06 de julio de 2011, en el inicio del Festival de San Fermín en Pamplona, España.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hombre lee el Corán en el primer día de Ramadán, en un dia lluvioso en Laho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928926" y="428604"/>
            <a:ext cx="485778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hombre lee el Corán en el primer día de Ramadán, en un día lluvioso en Lahore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hombre toma una siesta sobre sacos de cebollas en un mercado mayorista en las afueras de Jammu, Kashmir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6" y="5715016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 hombre toma una siesta sobre sacos de cebollas en un mercado mayorista en las afueras de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Jammu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Kashmir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juerguista se cubre con pulpa de tomate durantes la Tomatina (lucha de tomate) en el pueblo mediterráneo de Buñol, Españ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643570" y="5072074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 juerguista se cubre con pulpa de tomate durante  la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Tomatina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(lucha de tomate) en el pueblo mediterráneo de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Buñol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España.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manifestante se baja los pantalones frente a la policía antidisturbios durante una huelga nacional de 48 horas en Santiago de Chile el 25 de agosto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72066" y="4357694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manifestante se baja los pantalones frente a la policía antidisturbios durante una huelga nacional de 48 horas en Santiago de Chile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muchacho escala una de las piedras de Stonehenge, cerca de Salisbury, en Inglaterra, el Martes 21 de junio 2011, durante el solsticio de verano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5000636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muchacho escala una de las piedras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Stonehenge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cerca de Salisbury, en Inglaterra, durante el solsticio de verano.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niño perpara su salto desde una plataforma sobre una piscina en Hannover, Alemani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6" y="500042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niño prepara su salto desde una plataforma sobre una piscina en Hannover, 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obrero trabaja en una estructura de acero en la zona de edificios financieros en Jefei,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3" y="714356"/>
            <a:ext cx="435771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obrero trabaja en una estructura de acero en la zona de edificios financieros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Jefei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entes de policía investigan coches  de lujo destrozados en el lugar de un accidente en Shimonoseki, Japón, el 05 de diciembre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6000768"/>
            <a:ext cx="6715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Agentes de policía investigan coches  de lujo destrozados en el lugar de un accidente en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Shimón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Oseki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– Japón-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pequeño avión hizo un aterrizaje de emergencia en una carretera de Saint-Mexant,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3329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285728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pequeño avión hizo un aterrizaje de emergencia en una carretera de Saint-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Mexant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policía es ayudado por sus colegas al ser atacado con un cóctel molotov en Atenas el 20 de octubre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148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357166"/>
            <a:ext cx="88463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policía es ayudado por sus colegas al ser atacado con un cóctel molotov en Atenas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profesor cubre un niño con una manta en una guardería de Jiaxing, China, el 14 de septiembre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357166"/>
            <a:ext cx="407196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profesor cubre un niño con una manta en una guardería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Jiaxing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recién nacido escucha música en un hospital de Košice, Eslovaquia, el 25 de mayo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286512" y="5357826"/>
            <a:ext cx="2357422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recién nacido escucha música en un hospital de Košice, Eslovaquia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soldado de Corea del Sur de las fuerzas especiales realiza un salto en paracaídas en Gyeryong, al sur de Seúl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72067" y="357166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soldado de Corea del Sur de las fuerzas especiales realiza un salto en paracaídas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Gyeryong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al sur de Seúl,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tiburón ballena fue fotografiado en el golfo de Tadjoura en la costa de Yibuti en el Océano Índico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5572140"/>
            <a:ext cx="50720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tiburón ballena fue fotografiado en el golfo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Tadjoura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la costa de Yibuti en el Océano Índico.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toro saltó por encima de los asistentes al festival en el encierro de los toros en Pamplona, España, 07 de julio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28662" y="5715016"/>
            <a:ext cx="500066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toro saltó por encima de los asistentes al festival en el encierro de los toros en Pamplona, España.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trabajador retira los peces muertos de un lago en Wuhan, provincia central china deHube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500042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trabajador retira los peces muertos de un lago en Wuhan, provincia central china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deHubei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chica se tumba sobre un bloque de hormigón en el Monumento al Holocausto de Berlín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91777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6" y="5288340"/>
            <a:ext cx="400052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chica se tumba sobre un bloque de hormigón en el Monumento al Holocausto de Berlín.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mujer y dos camellos se refugiaron de la lluvia a la entrada de una tienda de moda en Schongau, Alemani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700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86314" y="5572140"/>
            <a:ext cx="400049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mujer y dos camellos se refugiaron de la lluvia a la entrada de una tienda de moda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Schongau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Alemania,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multitud es atrapada por una ola que rompió una presa en el río Qiangtang en Haining, China, el 31 de Agosto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289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571480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multitud es atrapada por una ola que rompió una presa en el río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Qiangtang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Haining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China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niña bombea agua de un pozo fuera de su casa en Rawalpindi, Pakistán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428604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niña bombea agua de un pozo fuera de su casa en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Rawalpindi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Pakistán,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profesora enseña a los estudiantes cómo utilizar una máquina de escribir Braille en la Academia Real de Ciegos en Amman, Jordania, el 22 de noviembre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123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428604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profesora enseña a los estudiantes cómo utilizar una máquina de escribir Braille en la Academia Real de Ciegos en Amman, Jordania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vista del templo de Borobudur iluminado mientras los monjes budistas le dan una vuelta durante el Día de Vesak, 17 de mayo de 2011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96"/>
            <a:ext cx="9144000" cy="680200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429124" y="357166"/>
            <a:ext cx="471487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vista del templo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Borobudur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iluminado mientras los monjes budistas le dan una vuelta durante el Día de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Vesak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hículos anfibios navegan por el Lago Neuchatel en Irland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3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5715016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Vehículos anfibios navegan por el Lago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Neuchatel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Irlanda,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 visitante lanza un beso a una ballena beluga, en el acuario del Parque Océano Laohutan en Dalian, China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785794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visitante lanza un beso a una ballena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Beluga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en el acuario del Parque Océano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Laohutan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en Dalian, China,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143504" y="5857892"/>
            <a:ext cx="37703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Jazmín •Francisco del Olmo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TOGRAFIAS IMPACTAN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FOTOGRAFIAS IMPACTANTES</Template>
  <TotalTime>0</TotalTime>
  <Words>1121</Words>
  <Application>Microsoft Office PowerPoint</Application>
  <PresentationFormat>Presentación en pantalla (4:3)</PresentationFormat>
  <Paragraphs>69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FOTOGRAFIAS IMPACTANTES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2013-05-28T00:16:43Z</dcterms:created>
  <dcterms:modified xsi:type="dcterms:W3CDTF">2013-05-28T00:19:41Z</dcterms:modified>
</cp:coreProperties>
</file>