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sldIdLst>
    <p:sldId id="281" r:id="rId3"/>
    <p:sldId id="300" r:id="rId4"/>
    <p:sldId id="294" r:id="rId5"/>
    <p:sldId id="283" r:id="rId6"/>
    <p:sldId id="301" r:id="rId7"/>
    <p:sldId id="260" r:id="rId8"/>
    <p:sldId id="258" r:id="rId9"/>
    <p:sldId id="302" r:id="rId10"/>
    <p:sldId id="264" r:id="rId11"/>
    <p:sldId id="261" r:id="rId12"/>
    <p:sldId id="257" r:id="rId13"/>
    <p:sldId id="268" r:id="rId14"/>
    <p:sldId id="265" r:id="rId15"/>
    <p:sldId id="271" r:id="rId16"/>
    <p:sldId id="270" r:id="rId17"/>
    <p:sldId id="259" r:id="rId18"/>
    <p:sldId id="267" r:id="rId19"/>
    <p:sldId id="275" r:id="rId20"/>
    <p:sldId id="269" r:id="rId21"/>
    <p:sldId id="272" r:id="rId22"/>
    <p:sldId id="262" r:id="rId23"/>
    <p:sldId id="274" r:id="rId24"/>
    <p:sldId id="276" r:id="rId25"/>
    <p:sldId id="277" r:id="rId26"/>
    <p:sldId id="298" r:id="rId27"/>
    <p:sldId id="282" r:id="rId28"/>
    <p:sldId id="278" r:id="rId29"/>
    <p:sldId id="285" r:id="rId30"/>
    <p:sldId id="280" r:id="rId31"/>
    <p:sldId id="287" r:id="rId32"/>
    <p:sldId id="288" r:id="rId33"/>
    <p:sldId id="292" r:id="rId34"/>
    <p:sldId id="299" r:id="rId35"/>
    <p:sldId id="291" r:id="rId36"/>
    <p:sldId id="289" r:id="rId37"/>
    <p:sldId id="290" r:id="rId38"/>
    <p:sldId id="303" r:id="rId39"/>
  </p:sldIdLst>
  <p:sldSz cx="9144000" cy="5143500" type="screen16x9"/>
  <p:notesSz cx="6858000" cy="9144000"/>
  <p:photoAlbum/>
  <p:defaultTextStyle>
    <a:defPPr>
      <a:defRPr lang="es-P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k9ObNSsO57y5Hpl9MD/onQ" hashData="P9uzqwz84iBSM01EvdLKT99YlNU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412E07"/>
    <a:srgbClr val="09817E"/>
    <a:srgbClr val="0066FF"/>
    <a:srgbClr val="F4C5FF"/>
    <a:srgbClr val="740000"/>
    <a:srgbClr val="A0A0C0"/>
    <a:srgbClr val="246172"/>
    <a:srgbClr val="D0D0E2"/>
    <a:srgbClr val="666699"/>
    <a:srgbClr val="CC00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snapVertSplitter="1" vertBarState="minimized" horzBarState="maximized">
    <p:restoredLeft sz="16489" autoAdjust="0"/>
    <p:restoredTop sz="94660"/>
  </p:normalViewPr>
  <p:slideViewPr>
    <p:cSldViewPr>
      <p:cViewPr>
        <p:scale>
          <a:sx n="400" d="100"/>
          <a:sy n="400" d="100"/>
        </p:scale>
        <p:origin x="5826" y="3942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199247-BEF4-4474-ACF8-C2BF4188E8AC}" type="datetimeFigureOut">
              <a:rPr lang="es-PE" smtClean="0"/>
              <a:pPr/>
              <a:t>22/05/2020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83D8D4-EC40-4D77-8256-9CBB58CCE798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6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199247-BEF4-4474-ACF8-C2BF4188E8AC}" type="datetimeFigureOut">
              <a:rPr lang="es-PE" smtClean="0"/>
              <a:pPr/>
              <a:t>22/05/2020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83D8D4-EC40-4D77-8256-9CBB58CCE798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6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199247-BEF4-4474-ACF8-C2BF4188E8AC}" type="datetimeFigureOut">
              <a:rPr lang="es-PE" smtClean="0"/>
              <a:pPr/>
              <a:t>22/05/2020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83D8D4-EC40-4D77-8256-9CBB58CCE798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6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199247-BEF4-4474-ACF8-C2BF4188E8AC}" type="datetimeFigureOut">
              <a:rPr lang="es-PE" smtClean="0"/>
              <a:pPr/>
              <a:t>22/05/2020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83D8D4-EC40-4D77-8256-9CBB58CCE798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6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199247-BEF4-4474-ACF8-C2BF4188E8AC}" type="datetimeFigureOut">
              <a:rPr lang="es-PE" smtClean="0"/>
              <a:pPr/>
              <a:t>22/05/2020</a:t>
            </a:fld>
            <a:endParaRPr lang="es-PE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83D8D4-EC40-4D77-8256-9CBB58CCE798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6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199247-BEF4-4474-ACF8-C2BF4188E8AC}" type="datetimeFigureOut">
              <a:rPr lang="es-PE" smtClean="0"/>
              <a:pPr/>
              <a:t>22/05/2020</a:t>
            </a:fld>
            <a:endParaRPr lang="es-PE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83D8D4-EC40-4D77-8256-9CBB58CCE798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6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199247-BEF4-4474-ACF8-C2BF4188E8AC}" type="datetimeFigureOut">
              <a:rPr lang="es-PE" smtClean="0"/>
              <a:pPr/>
              <a:t>22/05/2020</a:t>
            </a:fld>
            <a:endParaRPr lang="es-PE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83D8D4-EC40-4D77-8256-9CBB58CCE798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6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199247-BEF4-4474-ACF8-C2BF4188E8AC}" type="datetimeFigureOut">
              <a:rPr lang="es-PE" smtClean="0"/>
              <a:pPr/>
              <a:t>22/05/2020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83D8D4-EC40-4D77-8256-9CBB58CCE798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6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PE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199247-BEF4-4474-ACF8-C2BF4188E8AC}" type="datetimeFigureOut">
              <a:rPr lang="es-PE" smtClean="0"/>
              <a:pPr/>
              <a:t>22/05/2020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83D8D4-EC40-4D77-8256-9CBB58CCE798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6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199247-BEF4-4474-ACF8-C2BF4188E8AC}" type="datetimeFigureOut">
              <a:rPr lang="es-PE" smtClean="0"/>
              <a:pPr/>
              <a:t>22/05/2020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83D8D4-EC40-4D77-8256-9CBB58CCE798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6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154781"/>
            <a:ext cx="2057400" cy="329088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154781"/>
            <a:ext cx="6019800" cy="329088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199247-BEF4-4474-ACF8-C2BF4188E8AC}" type="datetimeFigureOut">
              <a:rPr lang="es-PE" smtClean="0"/>
              <a:pPr/>
              <a:t>22/05/2020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83D8D4-EC40-4D77-8256-9CBB58CCE798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6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6199247-BEF4-4474-ACF8-C2BF4188E8AC}" type="datetimeFigureOut">
              <a:rPr lang="es-PE" smtClean="0"/>
              <a:pPr/>
              <a:t>22/05/2020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C83D8D4-EC40-4D77-8256-9CBB58CCE798}" type="slidenum">
              <a:rPr lang="es-PE" smtClean="0"/>
              <a:pPr/>
              <a:t>‹Nº›</a:t>
            </a:fld>
            <a:endParaRPr lang="es-P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16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P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P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11" Type="http://schemas.openxmlformats.org/officeDocument/2006/relationships/image" Target="../media/image9.png"/><Relationship Id="rId5" Type="http://schemas.openxmlformats.org/officeDocument/2006/relationships/image" Target="../media/image3.png"/><Relationship Id="rId10" Type="http://schemas.openxmlformats.org/officeDocument/2006/relationships/image" Target="../media/image8.png"/><Relationship Id="rId4" Type="http://schemas.openxmlformats.org/officeDocument/2006/relationships/image" Target="../media/image2.png"/><Relationship Id="rId9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3.png"/><Relationship Id="rId4" Type="http://schemas.openxmlformats.org/officeDocument/2006/relationships/image" Target="../media/image15.png"/></Relationships>
</file>

<file path=ppt/slides/_rels/slide37.xml.rels><?xml version="1.0" encoding="UTF-8" standalone="yes"?>
<Relationships xmlns="http://schemas.openxmlformats.org/package/2006/relationships"><Relationship Id="rId8" Type="http://schemas.openxmlformats.org/officeDocument/2006/relationships/image" Target="../media/image56.png"/><Relationship Id="rId13" Type="http://schemas.openxmlformats.org/officeDocument/2006/relationships/image" Target="../media/image59.png"/><Relationship Id="rId18" Type="http://schemas.openxmlformats.org/officeDocument/2006/relationships/image" Target="../media/image62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61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55.png"/><Relationship Id="rId11" Type="http://schemas.openxmlformats.org/officeDocument/2006/relationships/image" Target="../media/image58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60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54.png"/><Relationship Id="rId9" Type="http://schemas.openxmlformats.org/officeDocument/2006/relationships/image" Target="../media/image57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412E07"/>
            </a:gs>
            <a:gs pos="64999">
              <a:srgbClr val="F0EBD5"/>
            </a:gs>
            <a:gs pos="100000">
              <a:srgbClr val="D1C39F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IMG_1457.jpg"/>
          <p:cNvPicPr>
            <a:picLocks noGrp="1" noChangeAspect="1"/>
          </p:cNvPicPr>
          <p:nvPr isPhoto="1"/>
        </p:nvPicPr>
        <p:blipFill>
          <a:blip r:embed="rId3">
            <a:lum contrast="10000"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9361c94da675c26d58b79f180a766936-icono-de-cabeza-de-girasol-by-vexel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tretch>
            <a:fillRect/>
          </a:stretch>
        </p:blipFill>
        <p:spPr>
          <a:xfrm>
            <a:off x="1" y="1"/>
            <a:ext cx="1000113" cy="1000113"/>
          </a:xfrm>
          <a:prstGeom prst="rect">
            <a:avLst/>
          </a:prstGeom>
        </p:spPr>
      </p:pic>
      <p:pic>
        <p:nvPicPr>
          <p:cNvPr id="4" name="3 Imagen" descr="9361c94da675c26d58b79f180a766936-icono-de-cabeza-de-girasol-by-vexels.png"/>
          <p:cNvPicPr>
            <a:picLocks noChangeAspect="1"/>
          </p:cNvPicPr>
          <p:nvPr/>
        </p:nvPicPr>
        <p:blipFill>
          <a:blip r:embed="rId5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tretch>
            <a:fillRect/>
          </a:stretch>
        </p:blipFill>
        <p:spPr>
          <a:xfrm>
            <a:off x="0" y="4071963"/>
            <a:ext cx="1071537" cy="1071537"/>
          </a:xfrm>
          <a:prstGeom prst="rect">
            <a:avLst/>
          </a:prstGeom>
        </p:spPr>
      </p:pic>
      <p:pic>
        <p:nvPicPr>
          <p:cNvPr id="5" name="4 Imagen" descr="9361c94da675c26d58b79f180a766936-icono-de-cabeza-de-girasol-by-vexels.png"/>
          <p:cNvPicPr>
            <a:picLocks noChangeAspect="1"/>
          </p:cNvPicPr>
          <p:nvPr/>
        </p:nvPicPr>
        <p:blipFill>
          <a:blip r:embed="rId4" cstate="print">
            <a:duotone>
              <a:schemeClr val="accent6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8143887" y="1"/>
            <a:ext cx="1000114" cy="1000114"/>
          </a:xfrm>
          <a:prstGeom prst="rect">
            <a:avLst/>
          </a:prstGeom>
        </p:spPr>
      </p:pic>
      <p:pic>
        <p:nvPicPr>
          <p:cNvPr id="6" name="5 Imagen" descr="9361c94da675c26d58b79f180a766936-icono-de-cabeza-de-girasol-by-vexels.png"/>
          <p:cNvPicPr>
            <a:picLocks noChangeAspect="1"/>
          </p:cNvPicPr>
          <p:nvPr/>
        </p:nvPicPr>
        <p:blipFill>
          <a:blip r:embed="rId4" cstate="print">
            <a:duotone>
              <a:schemeClr val="accent6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8143886" y="4143386"/>
            <a:ext cx="1000114" cy="1000114"/>
          </a:xfrm>
          <a:prstGeom prst="rect">
            <a:avLst/>
          </a:prstGeom>
        </p:spPr>
      </p:pic>
      <p:pic>
        <p:nvPicPr>
          <p:cNvPr id="7" name="6 Imagen" descr="9361c94da675c26d58b79f180a766936-icono-de-cabeza-de-girasol-by-vexel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tretch>
            <a:fillRect/>
          </a:stretch>
        </p:blipFill>
        <p:spPr>
          <a:xfrm>
            <a:off x="3571867" y="1643055"/>
            <a:ext cx="1000133" cy="1000133"/>
          </a:xfrm>
          <a:prstGeom prst="rect">
            <a:avLst/>
          </a:prstGeom>
        </p:spPr>
      </p:pic>
      <p:pic>
        <p:nvPicPr>
          <p:cNvPr id="8" name="7 Imagen" descr="9361c94da675c26d58b79f180a766936-icono-de-cabeza-de-girasol-by-vexels.png"/>
          <p:cNvPicPr>
            <a:picLocks noChangeAspect="1"/>
          </p:cNvPicPr>
          <p:nvPr/>
        </p:nvPicPr>
        <p:blipFill>
          <a:blip r:embed="rId4" cstate="print">
            <a:duotone>
              <a:schemeClr val="accent6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4572001" y="1643023"/>
            <a:ext cx="1000131" cy="1000131"/>
          </a:xfrm>
          <a:prstGeom prst="rect">
            <a:avLst/>
          </a:prstGeom>
        </p:spPr>
      </p:pic>
      <p:pic>
        <p:nvPicPr>
          <p:cNvPr id="9" name="8 Imagen" descr="9361c94da675c26d58b79f180a766936-icono-de-cabeza-de-girasol-by-vexels.png"/>
          <p:cNvPicPr>
            <a:picLocks noChangeAspect="1"/>
          </p:cNvPicPr>
          <p:nvPr/>
        </p:nvPicPr>
        <p:blipFill>
          <a:blip r:embed="rId6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tretch>
            <a:fillRect/>
          </a:stretch>
        </p:blipFill>
        <p:spPr>
          <a:xfrm>
            <a:off x="3643273" y="2714593"/>
            <a:ext cx="928727" cy="928727"/>
          </a:xfrm>
          <a:prstGeom prst="rect">
            <a:avLst/>
          </a:prstGeom>
        </p:spPr>
      </p:pic>
      <p:pic>
        <p:nvPicPr>
          <p:cNvPr id="10" name="9 Imagen" descr="9361c94da675c26d58b79f180a766936-icono-de-cabeza-de-girasol-by-vexels.png"/>
          <p:cNvPicPr>
            <a:picLocks noChangeAspect="1"/>
          </p:cNvPicPr>
          <p:nvPr/>
        </p:nvPicPr>
        <p:blipFill>
          <a:blip r:embed="rId4" cstate="print">
            <a:duotone>
              <a:schemeClr val="accent6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4643439" y="2571751"/>
            <a:ext cx="1000132" cy="1000132"/>
          </a:xfrm>
          <a:prstGeom prst="rect">
            <a:avLst/>
          </a:prstGeom>
        </p:spPr>
      </p:pic>
      <p:pic>
        <p:nvPicPr>
          <p:cNvPr id="11" name="10 Imagen" descr="9361c94da675c26d58b79f180a766936-icono-de-cabeza-de-girasol-by-vexels.png"/>
          <p:cNvPicPr>
            <a:picLocks noChangeAspect="1"/>
          </p:cNvPicPr>
          <p:nvPr/>
        </p:nvPicPr>
        <p:blipFill>
          <a:blip r:embed="rId4" cstate="print">
            <a:duotone>
              <a:schemeClr val="accent6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785787" y="642925"/>
            <a:ext cx="1000132" cy="1000132"/>
          </a:xfrm>
          <a:prstGeom prst="rect">
            <a:avLst/>
          </a:prstGeom>
        </p:spPr>
      </p:pic>
      <p:pic>
        <p:nvPicPr>
          <p:cNvPr id="12" name="11 Imagen" descr="9361c94da675c26d58b79f180a766936-icono-de-cabeza-de-girasol-by-vexel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tretch>
            <a:fillRect/>
          </a:stretch>
        </p:blipFill>
        <p:spPr>
          <a:xfrm>
            <a:off x="1643043" y="1285867"/>
            <a:ext cx="1000132" cy="1000132"/>
          </a:xfrm>
          <a:prstGeom prst="rect">
            <a:avLst/>
          </a:prstGeom>
        </p:spPr>
      </p:pic>
      <p:pic>
        <p:nvPicPr>
          <p:cNvPr id="13" name="12 Imagen" descr="9361c94da675c26d58b79f180a766936-icono-de-cabeza-de-girasol-by-vexels.png"/>
          <p:cNvPicPr>
            <a:picLocks noChangeAspect="1"/>
          </p:cNvPicPr>
          <p:nvPr/>
        </p:nvPicPr>
        <p:blipFill>
          <a:blip r:embed="rId4" cstate="print">
            <a:duotone>
              <a:schemeClr val="accent6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2571737" y="1643057"/>
            <a:ext cx="1000132" cy="1000132"/>
          </a:xfrm>
          <a:prstGeom prst="rect">
            <a:avLst/>
          </a:prstGeom>
        </p:spPr>
      </p:pic>
      <p:pic>
        <p:nvPicPr>
          <p:cNvPr id="14" name="13 Imagen" descr="9361c94da675c26d58b79f180a766936-icono-de-cabeza-de-girasol-by-vexels.png"/>
          <p:cNvPicPr>
            <a:picLocks noChangeAspect="1"/>
          </p:cNvPicPr>
          <p:nvPr/>
        </p:nvPicPr>
        <p:blipFill>
          <a:blip r:embed="rId4" cstate="print">
            <a:duotone>
              <a:schemeClr val="accent6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857225" y="3500411"/>
            <a:ext cx="1000132" cy="1000132"/>
          </a:xfrm>
          <a:prstGeom prst="rect">
            <a:avLst/>
          </a:prstGeom>
        </p:spPr>
      </p:pic>
      <p:pic>
        <p:nvPicPr>
          <p:cNvPr id="15" name="14 Imagen" descr="9361c94da675c26d58b79f180a766936-icono-de-cabeza-de-girasol-by-vexel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tretch>
            <a:fillRect/>
          </a:stretch>
        </p:blipFill>
        <p:spPr>
          <a:xfrm>
            <a:off x="1643042" y="3000378"/>
            <a:ext cx="1000132" cy="1000132"/>
          </a:xfrm>
          <a:prstGeom prst="rect">
            <a:avLst/>
          </a:prstGeom>
        </p:spPr>
      </p:pic>
      <p:pic>
        <p:nvPicPr>
          <p:cNvPr id="16" name="15 Imagen" descr="9361c94da675c26d58b79f180a766936-icono-de-cabeza-de-girasol-by-vexels.png"/>
          <p:cNvPicPr>
            <a:picLocks noChangeAspect="1"/>
          </p:cNvPicPr>
          <p:nvPr/>
        </p:nvPicPr>
        <p:blipFill>
          <a:blip r:embed="rId4" cstate="print">
            <a:duotone>
              <a:schemeClr val="accent6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2643174" y="2786064"/>
            <a:ext cx="1000132" cy="1000132"/>
          </a:xfrm>
          <a:prstGeom prst="rect">
            <a:avLst/>
          </a:prstGeom>
        </p:spPr>
      </p:pic>
      <p:pic>
        <p:nvPicPr>
          <p:cNvPr id="17" name="16 Imagen" descr="9361c94da675c26d58b79f180a766936-icono-de-cabeza-de-girasol-by-vexel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tretch>
            <a:fillRect/>
          </a:stretch>
        </p:blipFill>
        <p:spPr>
          <a:xfrm>
            <a:off x="5572132" y="1571618"/>
            <a:ext cx="1000099" cy="1000099"/>
          </a:xfrm>
          <a:prstGeom prst="rect">
            <a:avLst/>
          </a:prstGeom>
        </p:spPr>
      </p:pic>
      <p:pic>
        <p:nvPicPr>
          <p:cNvPr id="18" name="17 Imagen" descr="9361c94da675c26d58b79f180a766936-icono-de-cabeza-de-girasol-by-vexels.png"/>
          <p:cNvPicPr>
            <a:picLocks noChangeAspect="1"/>
          </p:cNvPicPr>
          <p:nvPr/>
        </p:nvPicPr>
        <p:blipFill>
          <a:blip r:embed="rId4" cstate="print">
            <a:duotone>
              <a:schemeClr val="accent6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6572264" y="1214396"/>
            <a:ext cx="1000132" cy="1000132"/>
          </a:xfrm>
          <a:prstGeom prst="rect">
            <a:avLst/>
          </a:prstGeom>
        </p:spPr>
      </p:pic>
      <p:pic>
        <p:nvPicPr>
          <p:cNvPr id="19" name="18 Imagen" descr="9361c94da675c26d58b79f180a766936-icono-de-cabeza-de-girasol-by-vexels.png"/>
          <p:cNvPicPr>
            <a:picLocks noChangeAspect="1"/>
          </p:cNvPicPr>
          <p:nvPr/>
        </p:nvPicPr>
        <p:blipFill>
          <a:blip r:embed="rId6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tretch>
            <a:fillRect/>
          </a:stretch>
        </p:blipFill>
        <p:spPr>
          <a:xfrm>
            <a:off x="7500957" y="785801"/>
            <a:ext cx="928661" cy="928661"/>
          </a:xfrm>
          <a:prstGeom prst="rect">
            <a:avLst/>
          </a:prstGeom>
        </p:spPr>
      </p:pic>
      <p:pic>
        <p:nvPicPr>
          <p:cNvPr id="20" name="19 Imagen" descr="9361c94da675c26d58b79f180a766936-icono-de-cabeza-de-girasol-by-vexels.png"/>
          <p:cNvPicPr>
            <a:picLocks noChangeAspect="1"/>
          </p:cNvPicPr>
          <p:nvPr/>
        </p:nvPicPr>
        <p:blipFill>
          <a:blip r:embed="rId6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tretch>
            <a:fillRect/>
          </a:stretch>
        </p:blipFill>
        <p:spPr>
          <a:xfrm>
            <a:off x="5643571" y="2786065"/>
            <a:ext cx="928694" cy="928694"/>
          </a:xfrm>
          <a:prstGeom prst="rect">
            <a:avLst/>
          </a:prstGeom>
        </p:spPr>
      </p:pic>
      <p:pic>
        <p:nvPicPr>
          <p:cNvPr id="21" name="20 Imagen" descr="9361c94da675c26d58b79f180a766936-icono-de-cabeza-de-girasol-by-vexels.png"/>
          <p:cNvPicPr>
            <a:picLocks noChangeAspect="1"/>
          </p:cNvPicPr>
          <p:nvPr/>
        </p:nvPicPr>
        <p:blipFill>
          <a:blip r:embed="rId6" cstate="print">
            <a:duotone>
              <a:schemeClr val="accent6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6572264" y="3071816"/>
            <a:ext cx="928694" cy="928694"/>
          </a:xfrm>
          <a:prstGeom prst="rect">
            <a:avLst/>
          </a:prstGeom>
        </p:spPr>
      </p:pic>
      <p:pic>
        <p:nvPicPr>
          <p:cNvPr id="22" name="21 Imagen" descr="9361c94da675c26d58b79f180a766936-icono-de-cabeza-de-girasol-by-vexel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tretch>
            <a:fillRect/>
          </a:stretch>
        </p:blipFill>
        <p:spPr>
          <a:xfrm>
            <a:off x="7358082" y="3500444"/>
            <a:ext cx="1000099" cy="1000099"/>
          </a:xfrm>
          <a:prstGeom prst="rect">
            <a:avLst/>
          </a:prstGeom>
        </p:spPr>
      </p:pic>
      <p:pic>
        <p:nvPicPr>
          <p:cNvPr id="30" name="29 Imagen" descr="cooltext-357235387898324.png"/>
          <p:cNvPicPr>
            <a:picLocks noChangeAspect="1"/>
          </p:cNvPicPr>
          <p:nvPr/>
        </p:nvPicPr>
        <p:blipFill>
          <a:blip r:embed="rId7">
            <a:lum contrast="40000"/>
          </a:blip>
          <a:stretch>
            <a:fillRect/>
          </a:stretch>
        </p:blipFill>
        <p:spPr>
          <a:xfrm>
            <a:off x="5357818" y="1992031"/>
            <a:ext cx="3286116" cy="969404"/>
          </a:xfrm>
          <a:prstGeom prst="rect">
            <a:avLst/>
          </a:prstGeom>
        </p:spPr>
      </p:pic>
      <p:pic>
        <p:nvPicPr>
          <p:cNvPr id="31" name="30 Imagen" descr="cooltext-357235328867603.png"/>
          <p:cNvPicPr>
            <a:picLocks noChangeAspect="1"/>
          </p:cNvPicPr>
          <p:nvPr/>
        </p:nvPicPr>
        <p:blipFill>
          <a:blip r:embed="rId8">
            <a:lum contrast="40000"/>
          </a:blip>
          <a:stretch>
            <a:fillRect/>
          </a:stretch>
        </p:blipFill>
        <p:spPr>
          <a:xfrm>
            <a:off x="5609952" y="2857502"/>
            <a:ext cx="962312" cy="760898"/>
          </a:xfrm>
          <a:prstGeom prst="rect">
            <a:avLst/>
          </a:prstGeom>
        </p:spPr>
      </p:pic>
      <p:pic>
        <p:nvPicPr>
          <p:cNvPr id="32" name="31 Imagen" descr="cooltext-357235317836010.png"/>
          <p:cNvPicPr>
            <a:picLocks noChangeAspect="1"/>
          </p:cNvPicPr>
          <p:nvPr/>
        </p:nvPicPr>
        <p:blipFill>
          <a:blip r:embed="rId9">
            <a:lum contrast="40000"/>
          </a:blip>
          <a:stretch>
            <a:fillRect/>
          </a:stretch>
        </p:blipFill>
        <p:spPr>
          <a:xfrm>
            <a:off x="6643702" y="2877146"/>
            <a:ext cx="1785950" cy="759029"/>
          </a:xfrm>
          <a:prstGeom prst="rect">
            <a:avLst/>
          </a:prstGeom>
        </p:spPr>
      </p:pic>
      <p:pic>
        <p:nvPicPr>
          <p:cNvPr id="33" name="32 Imagen" descr="cooltext-357235299731456.png"/>
          <p:cNvPicPr>
            <a:picLocks noChangeAspect="1"/>
          </p:cNvPicPr>
          <p:nvPr/>
        </p:nvPicPr>
        <p:blipFill>
          <a:blip r:embed="rId10">
            <a:lum contrast="40000"/>
          </a:blip>
          <a:stretch>
            <a:fillRect/>
          </a:stretch>
        </p:blipFill>
        <p:spPr>
          <a:xfrm>
            <a:off x="5214942" y="3511047"/>
            <a:ext cx="3571868" cy="1025500"/>
          </a:xfrm>
          <a:prstGeom prst="rect">
            <a:avLst/>
          </a:prstGeom>
        </p:spPr>
      </p:pic>
      <p:pic>
        <p:nvPicPr>
          <p:cNvPr id="34" name="33 Imagen" descr="cooltext-357235089110235.png"/>
          <p:cNvPicPr>
            <a:picLocks noChangeAspect="1"/>
          </p:cNvPicPr>
          <p:nvPr/>
        </p:nvPicPr>
        <p:blipFill>
          <a:blip r:embed="rId11">
            <a:lum bright="20000" contrast="40000"/>
          </a:blip>
          <a:stretch>
            <a:fillRect/>
          </a:stretch>
        </p:blipFill>
        <p:spPr>
          <a:xfrm>
            <a:off x="428596" y="4143386"/>
            <a:ext cx="2428892" cy="278169"/>
          </a:xfrm>
          <a:prstGeom prst="rect">
            <a:avLst/>
          </a:prstGeom>
        </p:spPr>
      </p:pic>
      <p:pic>
        <p:nvPicPr>
          <p:cNvPr id="28" name="27 Imagen" descr="IMG_1457.jpg"/>
          <p:cNvPicPr>
            <a:picLocks noGrp="1" noChangeAspect="1"/>
          </p:cNvPicPr>
          <p:nvPr isPhoto="1"/>
        </p:nvPicPr>
        <p:blipFill>
          <a:blip r:embed="rId3">
            <a:lum contrast="10000"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Click="0" advTm="28000">
    <p:sndAc>
      <p:stSnd loop="1">
        <p:snd r:embed="rId2" name="Cyndi Lauper - All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7" fill="hold">
                            <p:stCondLst>
                              <p:cond delay="4000"/>
                            </p:stCondLst>
                            <p:childTnLst>
                              <p:par>
                                <p:cTn id="128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8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9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7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1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5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2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5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5" fill="hold">
                            <p:stCondLst>
                              <p:cond delay="8000"/>
                            </p:stCondLst>
                            <p:childTnLst>
                              <p:par>
                                <p:cTn id="256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58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59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60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1" fill="hold">
                            <p:stCondLst>
                              <p:cond delay="10000"/>
                            </p:stCondLst>
                            <p:childTnLst>
                              <p:par>
                                <p:cTn id="262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64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65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66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7" fill="hold">
                            <p:stCondLst>
                              <p:cond delay="12000"/>
                            </p:stCondLst>
                            <p:childTnLst>
                              <p:par>
                                <p:cTn id="268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70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71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72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3" fill="hold">
                            <p:stCondLst>
                              <p:cond delay="14000"/>
                            </p:stCondLst>
                            <p:childTnLst>
                              <p:par>
                                <p:cTn id="274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76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77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78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9" fill="hold">
                            <p:stCondLst>
                              <p:cond delay="16000"/>
                            </p:stCondLst>
                            <p:childTnLst>
                              <p:par>
                                <p:cTn id="280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82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83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84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EFD1"/>
            </a:gs>
            <a:gs pos="64999">
              <a:srgbClr val="F0EBD5"/>
            </a:gs>
            <a:gs pos="100000">
              <a:srgbClr val="D1C39F"/>
            </a:gs>
          </a:gsLst>
          <a:lin ang="162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2025cd371f0a3bd1e06150458875a53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16" y="0"/>
            <a:ext cx="9141768" cy="5143500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2285984" y="1142990"/>
            <a:ext cx="5143535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 doble exposición es una técnica donde el fotógrafo tendrá la oportunidad de sacar a la luz toda su creatividad e inspiración .La doble exposición apareció con las cámaras analógicas. En ellas se hacía una fotografía detrás de otra, sin parar el carrete o film, y la segunda imagen realizada se quedaba grabada en el negativo ya expuesto.</a:t>
            </a:r>
          </a:p>
          <a:p>
            <a:pPr algn="ctr"/>
            <a:endParaRPr lang="es-PE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-428692" y="-142894"/>
            <a:ext cx="9572692" cy="5643602"/>
          </a:xfrm>
          <a:prstGeom prst="rect">
            <a:avLst/>
          </a:prstGeom>
          <a:gradFill flip="none" rotWithShape="1">
            <a:gsLst>
              <a:gs pos="0">
                <a:srgbClr val="FFFFFF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0" scaled="1"/>
            <a:tileRect/>
          </a:gradFill>
          <a:ln w="38100"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2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5">
                <a:lumMod val="75000"/>
              </a:schemeClr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6586603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ffectLst/>
        </p:spPr>
      </p:pic>
      <p:pic>
        <p:nvPicPr>
          <p:cNvPr id="4" name="3 Imagen" descr="5f35b905ce51ae8f9d983228fe5b3154_download-abstract-clipart-hq-png-image-freepngimg_1015-336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/>
          <a:stretch>
            <a:fillRect/>
          </a:stretch>
        </p:blipFill>
        <p:spPr>
          <a:xfrm rot="9414288">
            <a:off x="3221443" y="120020"/>
            <a:ext cx="2244132" cy="857238"/>
          </a:xfrm>
          <a:prstGeom prst="rect">
            <a:avLst/>
          </a:prstGeom>
          <a:effectLst>
            <a:reflection blurRad="6350" stA="50000" endA="300" endPos="55500" dist="50800" dir="5400000" sy="-100000" algn="bl" rotWithShape="0"/>
          </a:effectLst>
        </p:spPr>
      </p:pic>
      <p:pic>
        <p:nvPicPr>
          <p:cNvPr id="5" name="4 Imagen" descr="5f35b905ce51ae8f9d983228fe5b3154_download-abstract-clipart-hq-png-image-freepngimg_1015-336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/>
          <a:stretch>
            <a:fillRect/>
          </a:stretch>
        </p:blipFill>
        <p:spPr>
          <a:xfrm rot="1813236" flipV="1">
            <a:off x="3771448" y="222514"/>
            <a:ext cx="2244132" cy="831251"/>
          </a:xfrm>
          <a:prstGeom prst="rect">
            <a:avLst/>
          </a:prstGeom>
          <a:effectLst>
            <a:reflection blurRad="6350" stA="50000" endA="300" endPos="55500" dist="50800" dir="5400000" sy="-100000" algn="bl" rotWithShape="0"/>
          </a:effectLst>
        </p:spPr>
      </p:pic>
      <p:pic>
        <p:nvPicPr>
          <p:cNvPr id="6" name="5 Imagen" descr="5f35b905ce51ae8f9d983228fe5b3154_download-abstract-clipart-hq-png-image-freepngimg_1015-336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rcRect/>
          <a:stretch>
            <a:fillRect/>
          </a:stretch>
        </p:blipFill>
        <p:spPr>
          <a:xfrm rot="9414288">
            <a:off x="3221442" y="548648"/>
            <a:ext cx="2244132" cy="857238"/>
          </a:xfrm>
          <a:prstGeom prst="rect">
            <a:avLst/>
          </a:prstGeom>
          <a:effectLst>
            <a:reflection blurRad="6350" stA="50000" endA="300" endPos="55500" dist="50800" dir="5400000" sy="-100000" algn="bl" rotWithShape="0"/>
          </a:effectLst>
        </p:spPr>
      </p:pic>
      <p:pic>
        <p:nvPicPr>
          <p:cNvPr id="7" name="6 Imagen" descr="5f35b905ce51ae8f9d983228fe5b3154_download-abstract-clipart-hq-png-image-freepngimg_1015-336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rcRect/>
          <a:stretch>
            <a:fillRect/>
          </a:stretch>
        </p:blipFill>
        <p:spPr>
          <a:xfrm rot="1813236" flipV="1">
            <a:off x="3771447" y="651142"/>
            <a:ext cx="2244132" cy="831251"/>
          </a:xfrm>
          <a:prstGeom prst="rect">
            <a:avLst/>
          </a:prstGeom>
          <a:effectLst>
            <a:reflection blurRad="6350" stA="50000" endA="300" endPos="55500" dist="50800" dir="5400000" sy="-100000" algn="bl" rotWithShape="0"/>
          </a:effectLst>
        </p:spPr>
      </p:pic>
      <p:pic>
        <p:nvPicPr>
          <p:cNvPr id="8" name="7 Imagen" descr="5f35b905ce51ae8f9d983228fe5b3154_download-abstract-clipart-hq-png-image-freepngimg_1015-336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/>
          <a:stretch>
            <a:fillRect/>
          </a:stretch>
        </p:blipFill>
        <p:spPr>
          <a:xfrm rot="9414288">
            <a:off x="3221442" y="977276"/>
            <a:ext cx="2244132" cy="857238"/>
          </a:xfrm>
          <a:prstGeom prst="rect">
            <a:avLst/>
          </a:prstGeom>
          <a:effectLst>
            <a:reflection blurRad="6350" stA="50000" endA="300" endPos="55500" dist="50800" dir="5400000" sy="-100000" algn="bl" rotWithShape="0"/>
          </a:effectLst>
        </p:spPr>
      </p:pic>
      <p:pic>
        <p:nvPicPr>
          <p:cNvPr id="9" name="8 Imagen" descr="5f35b905ce51ae8f9d983228fe5b3154_download-abstract-clipart-hq-png-image-freepngimg_1015-336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/>
          <a:stretch>
            <a:fillRect/>
          </a:stretch>
        </p:blipFill>
        <p:spPr>
          <a:xfrm rot="1813236" flipV="1">
            <a:off x="3771447" y="1079770"/>
            <a:ext cx="2244132" cy="831251"/>
          </a:xfrm>
          <a:prstGeom prst="rect">
            <a:avLst/>
          </a:prstGeom>
          <a:effectLst>
            <a:reflection blurRad="6350" stA="50000" endA="300" endPos="55500" dist="50800" dir="5400000" sy="-100000" algn="bl" rotWithShape="0"/>
          </a:effectLst>
        </p:spPr>
      </p:pic>
      <p:pic>
        <p:nvPicPr>
          <p:cNvPr id="10" name="9 Imagen" descr="5f35b905ce51ae8f9d983228fe5b3154_download-abstract-clipart-hq-png-image-freepngimg_1015-336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rcRect/>
          <a:stretch>
            <a:fillRect/>
          </a:stretch>
        </p:blipFill>
        <p:spPr>
          <a:xfrm rot="9414288">
            <a:off x="3221443" y="1334467"/>
            <a:ext cx="2244132" cy="857238"/>
          </a:xfrm>
          <a:prstGeom prst="rect">
            <a:avLst/>
          </a:prstGeom>
          <a:effectLst>
            <a:reflection blurRad="6350" stA="50000" endA="300" endPos="55500" dist="50800" dir="5400000" sy="-100000" algn="bl" rotWithShape="0"/>
          </a:effectLst>
        </p:spPr>
      </p:pic>
      <p:pic>
        <p:nvPicPr>
          <p:cNvPr id="11" name="10 Imagen" descr="5f35b905ce51ae8f9d983228fe5b3154_download-abstract-clipart-hq-png-image-freepngimg_1015-336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rcRect/>
          <a:stretch>
            <a:fillRect/>
          </a:stretch>
        </p:blipFill>
        <p:spPr>
          <a:xfrm rot="1813236" flipV="1">
            <a:off x="3771448" y="1436961"/>
            <a:ext cx="2244132" cy="831251"/>
          </a:xfrm>
          <a:prstGeom prst="rect">
            <a:avLst/>
          </a:prstGeom>
          <a:effectLst>
            <a:reflection blurRad="6350" stA="50000" endA="300" endPos="55500" dist="50800" dir="5400000" sy="-100000" algn="bl" rotWithShape="0"/>
          </a:effectLst>
        </p:spPr>
      </p:pic>
      <p:pic>
        <p:nvPicPr>
          <p:cNvPr id="12" name="11 Imagen" descr="5f35b905ce51ae8f9d983228fe5b3154_download-abstract-clipart-hq-png-image-freepngimg_1015-336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/>
          <a:stretch>
            <a:fillRect/>
          </a:stretch>
        </p:blipFill>
        <p:spPr>
          <a:xfrm rot="9414288">
            <a:off x="3221442" y="1691657"/>
            <a:ext cx="2244132" cy="857238"/>
          </a:xfrm>
          <a:prstGeom prst="rect">
            <a:avLst/>
          </a:prstGeom>
          <a:effectLst>
            <a:reflection blurRad="6350" stA="50000" endA="300" endPos="55500" dist="50800" dir="5400000" sy="-100000" algn="bl" rotWithShape="0"/>
          </a:effectLst>
        </p:spPr>
      </p:pic>
      <p:pic>
        <p:nvPicPr>
          <p:cNvPr id="13" name="12 Imagen" descr="5f35b905ce51ae8f9d983228fe5b3154_download-abstract-clipart-hq-png-image-freepngimg_1015-336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/>
          <a:stretch>
            <a:fillRect/>
          </a:stretch>
        </p:blipFill>
        <p:spPr>
          <a:xfrm rot="1813236" flipV="1">
            <a:off x="3771447" y="1794151"/>
            <a:ext cx="2244132" cy="831251"/>
          </a:xfrm>
          <a:prstGeom prst="rect">
            <a:avLst/>
          </a:prstGeom>
          <a:effectLst>
            <a:reflection blurRad="6350" stA="50000" endA="300" endPos="55500" dist="50800" dir="5400000" sy="-100000" algn="bl" rotWithShape="0"/>
          </a:effectLst>
        </p:spPr>
      </p:pic>
      <p:pic>
        <p:nvPicPr>
          <p:cNvPr id="14" name="13 Imagen" descr="5f35b905ce51ae8f9d983228fe5b3154_download-abstract-clipart-hq-png-image-freepngimg_1015-336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rcRect/>
          <a:stretch>
            <a:fillRect/>
          </a:stretch>
        </p:blipFill>
        <p:spPr>
          <a:xfrm rot="9414288">
            <a:off x="3221443" y="2048846"/>
            <a:ext cx="2244132" cy="857238"/>
          </a:xfrm>
          <a:prstGeom prst="rect">
            <a:avLst/>
          </a:prstGeom>
          <a:effectLst>
            <a:reflection blurRad="6350" stA="50000" endA="300" endPos="55500" dist="50800" dir="5400000" sy="-100000" algn="bl" rotWithShape="0"/>
          </a:effectLst>
        </p:spPr>
      </p:pic>
      <p:pic>
        <p:nvPicPr>
          <p:cNvPr id="15" name="14 Imagen" descr="5f35b905ce51ae8f9d983228fe5b3154_download-abstract-clipart-hq-png-image-freepngimg_1015-336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rcRect/>
          <a:stretch>
            <a:fillRect/>
          </a:stretch>
        </p:blipFill>
        <p:spPr>
          <a:xfrm rot="1813236" flipV="1">
            <a:off x="3771448" y="2151340"/>
            <a:ext cx="2244132" cy="831251"/>
          </a:xfrm>
          <a:prstGeom prst="rect">
            <a:avLst/>
          </a:prstGeom>
          <a:effectLst>
            <a:reflection blurRad="6350" stA="50000" endA="300" endPos="55500" dist="50800" dir="5400000" sy="-100000" algn="bl" rotWithShape="0"/>
          </a:effectLst>
        </p:spPr>
      </p:pic>
      <p:pic>
        <p:nvPicPr>
          <p:cNvPr id="16" name="15 Imagen" descr="5f35b905ce51ae8f9d983228fe5b3154_download-abstract-clipart-hq-png-image-freepngimg_1015-336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/>
          <a:stretch>
            <a:fillRect/>
          </a:stretch>
        </p:blipFill>
        <p:spPr>
          <a:xfrm rot="9414288">
            <a:off x="3221442" y="2477473"/>
            <a:ext cx="2244132" cy="857238"/>
          </a:xfrm>
          <a:prstGeom prst="rect">
            <a:avLst/>
          </a:prstGeom>
          <a:effectLst>
            <a:reflection blurRad="6350" stA="50000" endA="300" endPos="55500" dist="50800" dir="5400000" sy="-100000" algn="bl" rotWithShape="0"/>
          </a:effectLst>
        </p:spPr>
      </p:pic>
      <p:pic>
        <p:nvPicPr>
          <p:cNvPr id="17" name="16 Imagen" descr="5f35b905ce51ae8f9d983228fe5b3154_download-abstract-clipart-hq-png-image-freepngimg_1015-336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/>
          <a:stretch>
            <a:fillRect/>
          </a:stretch>
        </p:blipFill>
        <p:spPr>
          <a:xfrm rot="1813236" flipV="1">
            <a:off x="3771447" y="2579967"/>
            <a:ext cx="2244132" cy="831251"/>
          </a:xfrm>
          <a:prstGeom prst="rect">
            <a:avLst/>
          </a:prstGeom>
          <a:effectLst>
            <a:reflection blurRad="6350" stA="50000" endA="300" endPos="55500" dist="50800" dir="5400000" sy="-100000" algn="bl" rotWithShape="0"/>
          </a:effectLst>
        </p:spPr>
      </p:pic>
      <p:pic>
        <p:nvPicPr>
          <p:cNvPr id="18" name="17 Imagen" descr="5f35b905ce51ae8f9d983228fe5b3154_download-abstract-clipart-hq-png-image-freepngimg_1015-336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rcRect/>
          <a:stretch>
            <a:fillRect/>
          </a:stretch>
        </p:blipFill>
        <p:spPr>
          <a:xfrm rot="9414288">
            <a:off x="3221442" y="2906101"/>
            <a:ext cx="2244132" cy="857238"/>
          </a:xfrm>
          <a:prstGeom prst="rect">
            <a:avLst/>
          </a:prstGeom>
          <a:effectLst>
            <a:reflection blurRad="6350" stA="50000" endA="300" endPos="55500" dist="50800" dir="5400000" sy="-100000" algn="bl" rotWithShape="0"/>
          </a:effectLst>
        </p:spPr>
      </p:pic>
      <p:pic>
        <p:nvPicPr>
          <p:cNvPr id="19" name="18 Imagen" descr="5f35b905ce51ae8f9d983228fe5b3154_download-abstract-clipart-hq-png-image-freepngimg_1015-336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rcRect/>
          <a:stretch>
            <a:fillRect/>
          </a:stretch>
        </p:blipFill>
        <p:spPr>
          <a:xfrm rot="1813236" flipV="1">
            <a:off x="3771447" y="3008595"/>
            <a:ext cx="2244132" cy="831251"/>
          </a:xfrm>
          <a:prstGeom prst="rect">
            <a:avLst/>
          </a:prstGeom>
          <a:effectLst>
            <a:reflection blurRad="6350" stA="50000" endA="300" endPos="55500" dist="50800" dir="5400000" sy="-100000" algn="bl" rotWithShape="0"/>
          </a:effectLst>
        </p:spPr>
      </p:pic>
      <p:pic>
        <p:nvPicPr>
          <p:cNvPr id="20" name="19 Imagen" descr="5f35b905ce51ae8f9d983228fe5b3154_download-abstract-clipart-hq-png-image-freepngimg_1015-336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/>
          <a:stretch>
            <a:fillRect/>
          </a:stretch>
        </p:blipFill>
        <p:spPr>
          <a:xfrm rot="9414288">
            <a:off x="3221442" y="3334730"/>
            <a:ext cx="2244132" cy="857238"/>
          </a:xfrm>
          <a:prstGeom prst="rect">
            <a:avLst/>
          </a:prstGeom>
          <a:effectLst>
            <a:reflection blurRad="6350" stA="50000" endA="300" endPos="55500" dist="50800" dir="5400000" sy="-100000" algn="bl" rotWithShape="0"/>
          </a:effectLst>
        </p:spPr>
      </p:pic>
      <p:pic>
        <p:nvPicPr>
          <p:cNvPr id="21" name="20 Imagen" descr="5f35b905ce51ae8f9d983228fe5b3154_download-abstract-clipart-hq-png-image-freepngimg_1015-336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/>
          <a:stretch>
            <a:fillRect/>
          </a:stretch>
        </p:blipFill>
        <p:spPr>
          <a:xfrm rot="1813236" flipV="1">
            <a:off x="3771447" y="3437224"/>
            <a:ext cx="2244132" cy="831251"/>
          </a:xfrm>
          <a:prstGeom prst="rect">
            <a:avLst/>
          </a:prstGeom>
          <a:effectLst>
            <a:reflection blurRad="6350" stA="50000" endA="300" endPos="55500" dist="50800" dir="5400000" sy="-100000" algn="bl" rotWithShape="0"/>
          </a:effectLst>
        </p:spPr>
      </p:pic>
      <p:pic>
        <p:nvPicPr>
          <p:cNvPr id="22" name="21 Imagen" descr="5f35b905ce51ae8f9d983228fe5b3154_download-abstract-clipart-hq-png-image-freepngimg_1015-336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rcRect/>
          <a:stretch>
            <a:fillRect/>
          </a:stretch>
        </p:blipFill>
        <p:spPr>
          <a:xfrm rot="9414288">
            <a:off x="3221443" y="3834796"/>
            <a:ext cx="2244132" cy="857238"/>
          </a:xfrm>
          <a:prstGeom prst="rect">
            <a:avLst/>
          </a:prstGeom>
          <a:effectLst>
            <a:reflection blurRad="6350" stA="50000" endA="300" endPos="55500" dist="50800" dir="5400000" sy="-100000" algn="bl" rotWithShape="0"/>
          </a:effectLst>
        </p:spPr>
      </p:pic>
      <p:pic>
        <p:nvPicPr>
          <p:cNvPr id="23" name="22 Imagen" descr="5f35b905ce51ae8f9d983228fe5b3154_download-abstract-clipart-hq-png-image-freepngimg_1015-336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rcRect/>
          <a:stretch>
            <a:fillRect/>
          </a:stretch>
        </p:blipFill>
        <p:spPr>
          <a:xfrm rot="1813236" flipV="1">
            <a:off x="3771448" y="3937290"/>
            <a:ext cx="2244132" cy="831251"/>
          </a:xfrm>
          <a:prstGeom prst="rect">
            <a:avLst/>
          </a:prstGeom>
          <a:effectLst>
            <a:reflection blurRad="6350" stA="50000" endA="300" endPos="55500" dist="50800" dir="5400000" sy="-100000" algn="bl" rotWithShape="0"/>
          </a:effectLst>
        </p:spPr>
      </p:pic>
      <p:pic>
        <p:nvPicPr>
          <p:cNvPr id="24" name="23 Imagen" descr="5f35b905ce51ae8f9d983228fe5b3154_download-abstract-clipart-hq-png-image-freepngimg_1015-336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/>
          <a:stretch>
            <a:fillRect/>
          </a:stretch>
        </p:blipFill>
        <p:spPr>
          <a:xfrm rot="9414288">
            <a:off x="3221441" y="4334862"/>
            <a:ext cx="2244132" cy="857238"/>
          </a:xfrm>
          <a:prstGeom prst="rect">
            <a:avLst/>
          </a:prstGeom>
          <a:effectLst>
            <a:reflection blurRad="6350" stA="50000" endA="300" endPos="55500" dist="50800" dir="5400000" sy="-100000" algn="bl" rotWithShape="0"/>
          </a:effectLst>
        </p:spPr>
      </p:pic>
      <p:pic>
        <p:nvPicPr>
          <p:cNvPr id="25" name="24 Imagen" descr="5f35b905ce51ae8f9d983228fe5b3154_download-abstract-clipart-hq-png-image-freepngimg_1015-336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/>
          <a:stretch>
            <a:fillRect/>
          </a:stretch>
        </p:blipFill>
        <p:spPr>
          <a:xfrm rot="1813236" flipV="1">
            <a:off x="3771446" y="4437356"/>
            <a:ext cx="2244132" cy="831251"/>
          </a:xfrm>
          <a:prstGeom prst="rect">
            <a:avLst/>
          </a:prstGeom>
          <a:effectLst>
            <a:reflection blurRad="6350" stA="50000" endA="300" endPos="55500" dist="50800" dir="5400000" sy="-100000" algn="bl" rotWithShape="0"/>
          </a:effectLst>
        </p:spPr>
      </p:pic>
      <p:sp>
        <p:nvSpPr>
          <p:cNvPr id="26" name="25 Rectángulo"/>
          <p:cNvSpPr/>
          <p:nvPr/>
        </p:nvSpPr>
        <p:spPr>
          <a:xfrm>
            <a:off x="-428692" y="-142894"/>
            <a:ext cx="9572692" cy="5643602"/>
          </a:xfrm>
          <a:prstGeom prst="rect">
            <a:avLst/>
          </a:prstGeom>
          <a:gradFill flip="none" rotWithShape="1">
            <a:gsLst>
              <a:gs pos="0">
                <a:srgbClr val="FFFFFF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0" scaled="1"/>
            <a:tileRect/>
          </a:gradFill>
          <a:ln w="38100"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8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9" fill="hold">
                            <p:stCondLst>
                              <p:cond delay="6000"/>
                            </p:stCondLst>
                            <p:childTnLst>
                              <p:par>
                                <p:cTn id="140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7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1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5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2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8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80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50000">
              <a:srgbClr val="D0F0F0"/>
            </a:gs>
            <a:gs pos="7001">
              <a:srgbClr val="E6E6E6"/>
            </a:gs>
            <a:gs pos="32001">
              <a:srgbClr val="7D8496"/>
            </a:gs>
            <a:gs pos="47000">
              <a:srgbClr val="E6E6E6"/>
            </a:gs>
            <a:gs pos="85001">
              <a:srgbClr val="7D8496"/>
            </a:gs>
            <a:gs pos="100000">
              <a:srgbClr val="E6E6E6"/>
            </a:gs>
          </a:gsLst>
          <a:lin ang="108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ppaybcfub9lf.jpe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2jLba0kuZDfF7k8bZWrG173wxi8.png"/>
          <p:cNvPicPr>
            <a:picLocks noChangeAspect="1"/>
          </p:cNvPicPr>
          <p:nvPr/>
        </p:nvPicPr>
        <p:blipFill>
          <a:blip r:embed="rId3">
            <a:lum bright="20000" contrast="40000"/>
          </a:blip>
          <a:stretch>
            <a:fillRect/>
          </a:stretch>
        </p:blipFill>
        <p:spPr>
          <a:xfrm>
            <a:off x="0" y="0"/>
            <a:ext cx="1071538" cy="114807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4" name="3 Imagen" descr="2jLba0kuZDfF7k8bZWrG173wxi8.png"/>
          <p:cNvPicPr>
            <a:picLocks noChangeAspect="1"/>
          </p:cNvPicPr>
          <p:nvPr/>
        </p:nvPicPr>
        <p:blipFill>
          <a:blip r:embed="rId4" cstate="print">
            <a:lum bright="20000" contrast="40000"/>
          </a:blip>
          <a:stretch>
            <a:fillRect/>
          </a:stretch>
        </p:blipFill>
        <p:spPr>
          <a:xfrm flipH="1">
            <a:off x="8153392" y="0"/>
            <a:ext cx="990608" cy="114807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5" name="4 Imagen" descr="2jLba0kuZDfF7k8bZWrG173wxi8.png"/>
          <p:cNvPicPr>
            <a:picLocks noChangeAspect="1"/>
          </p:cNvPicPr>
          <p:nvPr/>
        </p:nvPicPr>
        <p:blipFill>
          <a:blip r:embed="rId3">
            <a:lum bright="20000" contrast="40000"/>
          </a:blip>
          <a:stretch>
            <a:fillRect/>
          </a:stretch>
        </p:blipFill>
        <p:spPr>
          <a:xfrm>
            <a:off x="3571868" y="4143386"/>
            <a:ext cx="1071538" cy="114807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6" name="5 Imagen" descr="2jLba0kuZDfF7k8bZWrG173wxi8.png"/>
          <p:cNvPicPr>
            <a:picLocks noChangeAspect="1"/>
          </p:cNvPicPr>
          <p:nvPr/>
        </p:nvPicPr>
        <p:blipFill>
          <a:blip r:embed="rId4" cstate="print">
            <a:lum bright="20000" contrast="40000"/>
          </a:blip>
          <a:stretch>
            <a:fillRect/>
          </a:stretch>
        </p:blipFill>
        <p:spPr>
          <a:xfrm flipH="1">
            <a:off x="4572000" y="4143386"/>
            <a:ext cx="990608" cy="114807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7" name="6 Imagen" descr="2jLba0kuZDfF7k8bZWrG173wxi8.png"/>
          <p:cNvPicPr>
            <a:picLocks noChangeAspect="1"/>
          </p:cNvPicPr>
          <p:nvPr/>
        </p:nvPicPr>
        <p:blipFill>
          <a:blip r:embed="rId3">
            <a:lum bright="20000" contrast="40000"/>
          </a:blip>
          <a:stretch>
            <a:fillRect/>
          </a:stretch>
        </p:blipFill>
        <p:spPr>
          <a:xfrm>
            <a:off x="928662" y="500048"/>
            <a:ext cx="1071538" cy="114807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8" name="7 Imagen" descr="2jLba0kuZDfF7k8bZWrG173wxi8.png"/>
          <p:cNvPicPr>
            <a:picLocks noChangeAspect="1"/>
          </p:cNvPicPr>
          <p:nvPr/>
        </p:nvPicPr>
        <p:blipFill>
          <a:blip r:embed="rId3">
            <a:lum bright="20000" contrast="40000"/>
          </a:blip>
          <a:stretch>
            <a:fillRect/>
          </a:stretch>
        </p:blipFill>
        <p:spPr>
          <a:xfrm>
            <a:off x="1714480" y="1142990"/>
            <a:ext cx="1071538" cy="114807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9" name="8 Imagen" descr="2jLba0kuZDfF7k8bZWrG173wxi8.png"/>
          <p:cNvPicPr>
            <a:picLocks noChangeAspect="1"/>
          </p:cNvPicPr>
          <p:nvPr/>
        </p:nvPicPr>
        <p:blipFill>
          <a:blip r:embed="rId3">
            <a:lum bright="20000" contrast="40000"/>
          </a:blip>
          <a:stretch>
            <a:fillRect/>
          </a:stretch>
        </p:blipFill>
        <p:spPr>
          <a:xfrm>
            <a:off x="2571736" y="1857370"/>
            <a:ext cx="1071538" cy="114807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0" name="9 Imagen" descr="2jLba0kuZDfF7k8bZWrG173wxi8.png"/>
          <p:cNvPicPr>
            <a:picLocks noChangeAspect="1"/>
          </p:cNvPicPr>
          <p:nvPr/>
        </p:nvPicPr>
        <p:blipFill>
          <a:blip r:embed="rId3">
            <a:lum bright="20000" contrast="40000"/>
          </a:blip>
          <a:stretch>
            <a:fillRect/>
          </a:stretch>
        </p:blipFill>
        <p:spPr>
          <a:xfrm>
            <a:off x="3143240" y="2928940"/>
            <a:ext cx="1071538" cy="114807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1" name="10 Imagen" descr="2jLba0kuZDfF7k8bZWrG173wxi8.png"/>
          <p:cNvPicPr>
            <a:picLocks noChangeAspect="1"/>
          </p:cNvPicPr>
          <p:nvPr/>
        </p:nvPicPr>
        <p:blipFill>
          <a:blip r:embed="rId4" cstate="print">
            <a:lum bright="20000" contrast="40000"/>
          </a:blip>
          <a:stretch>
            <a:fillRect/>
          </a:stretch>
        </p:blipFill>
        <p:spPr>
          <a:xfrm flipH="1">
            <a:off x="7358082" y="642924"/>
            <a:ext cx="990608" cy="114807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2" name="11 Imagen" descr="2jLba0kuZDfF7k8bZWrG173wxi8.png"/>
          <p:cNvPicPr>
            <a:picLocks noChangeAspect="1"/>
          </p:cNvPicPr>
          <p:nvPr/>
        </p:nvPicPr>
        <p:blipFill>
          <a:blip r:embed="rId4" cstate="print">
            <a:lum bright="20000" contrast="40000"/>
          </a:blip>
          <a:stretch>
            <a:fillRect/>
          </a:stretch>
        </p:blipFill>
        <p:spPr>
          <a:xfrm flipH="1">
            <a:off x="6357950" y="1142990"/>
            <a:ext cx="990608" cy="114807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3" name="12 Imagen" descr="2jLba0kuZDfF7k8bZWrG173wxi8.png"/>
          <p:cNvPicPr>
            <a:picLocks noChangeAspect="1"/>
          </p:cNvPicPr>
          <p:nvPr/>
        </p:nvPicPr>
        <p:blipFill>
          <a:blip r:embed="rId4" cstate="print">
            <a:lum bright="20000" contrast="40000"/>
          </a:blip>
          <a:stretch>
            <a:fillRect/>
          </a:stretch>
        </p:blipFill>
        <p:spPr>
          <a:xfrm flipH="1">
            <a:off x="5572132" y="1928808"/>
            <a:ext cx="990608" cy="114807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4" name="13 Imagen" descr="2jLba0kuZDfF7k8bZWrG173wxi8.png"/>
          <p:cNvPicPr>
            <a:picLocks noChangeAspect="1"/>
          </p:cNvPicPr>
          <p:nvPr/>
        </p:nvPicPr>
        <p:blipFill>
          <a:blip r:embed="rId4" cstate="print">
            <a:lum bright="20000" contrast="40000"/>
          </a:blip>
          <a:stretch>
            <a:fillRect/>
          </a:stretch>
        </p:blipFill>
        <p:spPr>
          <a:xfrm flipH="1">
            <a:off x="4857752" y="2857502"/>
            <a:ext cx="990608" cy="114807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sp>
        <p:nvSpPr>
          <p:cNvPr id="15" name="14 Rectángulo"/>
          <p:cNvSpPr/>
          <p:nvPr/>
        </p:nvSpPr>
        <p:spPr>
          <a:xfrm>
            <a:off x="-428692" y="-142894"/>
            <a:ext cx="9572692" cy="5643602"/>
          </a:xfrm>
          <a:prstGeom prst="rect">
            <a:avLst/>
          </a:prstGeom>
          <a:gradFill flip="none" rotWithShape="1">
            <a:gsLst>
              <a:gs pos="0">
                <a:srgbClr val="FFFFFF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0" scaled="1"/>
            <a:tileRect/>
          </a:gradFill>
          <a:ln w="38100"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4000"/>
                            </p:stCondLst>
                            <p:childTnLst>
                              <p:par>
                                <p:cTn id="80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8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6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EFD1"/>
            </a:gs>
            <a:gs pos="64999">
              <a:srgbClr val="F0EBD5"/>
            </a:gs>
            <a:gs pos="100000">
              <a:srgbClr val="D1C39F"/>
            </a:gs>
          </a:gsLst>
          <a:lin ang="162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2025cd371f0a3bd1e06150458875a53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16" y="0"/>
            <a:ext cx="9141768" cy="5143500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2285984" y="1142990"/>
            <a:ext cx="5143535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Actualmente, el gran avance tecnológico y la llegada de nuevas cámaras fotográficas, programas, aplicaciones, entre otras herramientas, se han facilitado esta forma de hacer fotografías; dando lugar a métodos mucho más rápidos y eficaces de conseguir fotografías en doble exposición.</a:t>
            </a:r>
          </a:p>
          <a:p>
            <a:pPr algn="ctr"/>
            <a:endParaRPr lang="es-PE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-428692" y="-142894"/>
            <a:ext cx="9572692" cy="5643602"/>
          </a:xfrm>
          <a:prstGeom prst="rect">
            <a:avLst/>
          </a:prstGeom>
          <a:gradFill flip="none" rotWithShape="1">
            <a:gsLst>
              <a:gs pos="0">
                <a:srgbClr val="FFFFFF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0" scaled="1"/>
            <a:tileRect/>
          </a:gradFill>
          <a:ln w="38100"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2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141A08"/>
            </a:gs>
            <a:gs pos="50000">
              <a:schemeClr val="accent3">
                <a:lumMod val="75000"/>
                <a:shade val="67500"/>
                <a:satMod val="115000"/>
              </a:schemeClr>
            </a:gs>
            <a:gs pos="100000">
              <a:schemeClr val="accent3">
                <a:lumMod val="75000"/>
                <a:shade val="100000"/>
                <a:satMod val="115000"/>
              </a:scheme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7e4db7fde7d718da4326a7273860f6ff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869cba9d1a7fa142656643ac88e95f5e-3-l--neas-de-onda-decoraci--n-by-vexels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bright="40000" contrast="20000"/>
          </a:blip>
          <a:stretch>
            <a:fillRect/>
          </a:stretch>
        </p:blipFill>
        <p:spPr>
          <a:xfrm>
            <a:off x="4500562" y="0"/>
            <a:ext cx="1905266" cy="1000265"/>
          </a:xfrm>
          <a:prstGeom prst="rect">
            <a:avLst/>
          </a:prstGeom>
          <a:effectLst>
            <a:reflection blurRad="6350" stA="52000" endA="300" endPos="35000" dir="5400000" sy="-100000" algn="bl" rotWithShape="0"/>
          </a:effectLst>
        </p:spPr>
      </p:pic>
      <p:pic>
        <p:nvPicPr>
          <p:cNvPr id="5" name="4 Imagen" descr="869cba9d1a7fa142656643ac88e95f5e-3-l--neas-de-onda-decoraci--n-by-vexels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bright="40000" contrast="20000"/>
          </a:blip>
          <a:stretch>
            <a:fillRect/>
          </a:stretch>
        </p:blipFill>
        <p:spPr>
          <a:xfrm flipH="1">
            <a:off x="2714612" y="0"/>
            <a:ext cx="1952386" cy="1000265"/>
          </a:xfrm>
          <a:prstGeom prst="rect">
            <a:avLst/>
          </a:prstGeom>
          <a:effectLst>
            <a:reflection blurRad="6350" stA="52000" endA="300" endPos="35000" dir="5400000" sy="-100000" algn="bl" rotWithShape="0"/>
          </a:effectLst>
        </p:spPr>
      </p:pic>
      <p:pic>
        <p:nvPicPr>
          <p:cNvPr id="6" name="5 Imagen" descr="869cba9d1a7fa142656643ac88e95f5e-3-l--neas-de-onda-decoraci--n-by-vexels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bright="-40000" contrast="20000"/>
          </a:blip>
          <a:stretch>
            <a:fillRect/>
          </a:stretch>
        </p:blipFill>
        <p:spPr>
          <a:xfrm>
            <a:off x="4500562" y="714362"/>
            <a:ext cx="1905266" cy="1000265"/>
          </a:xfrm>
          <a:prstGeom prst="rect">
            <a:avLst/>
          </a:prstGeom>
          <a:effectLst>
            <a:reflection blurRad="6350" stA="52000" endA="300" endPos="35000" dir="5400000" sy="-100000" algn="bl" rotWithShape="0"/>
          </a:effectLst>
        </p:spPr>
      </p:pic>
      <p:pic>
        <p:nvPicPr>
          <p:cNvPr id="7" name="6 Imagen" descr="869cba9d1a7fa142656643ac88e95f5e-3-l--neas-de-onda-decoraci--n-by-vexels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bright="-40000" contrast="20000"/>
          </a:blip>
          <a:stretch>
            <a:fillRect/>
          </a:stretch>
        </p:blipFill>
        <p:spPr>
          <a:xfrm flipH="1">
            <a:off x="2714612" y="714362"/>
            <a:ext cx="1952386" cy="1000265"/>
          </a:xfrm>
          <a:prstGeom prst="rect">
            <a:avLst/>
          </a:prstGeom>
          <a:effectLst>
            <a:reflection blurRad="6350" stA="52000" endA="300" endPos="35000" dir="5400000" sy="-100000" algn="bl" rotWithShape="0"/>
          </a:effectLst>
        </p:spPr>
      </p:pic>
      <p:pic>
        <p:nvPicPr>
          <p:cNvPr id="8" name="7 Imagen" descr="869cba9d1a7fa142656643ac88e95f5e-3-l--neas-de-onda-decoraci--n-by-vexels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bright="40000" contrast="20000"/>
          </a:blip>
          <a:stretch>
            <a:fillRect/>
          </a:stretch>
        </p:blipFill>
        <p:spPr>
          <a:xfrm>
            <a:off x="4500562" y="1357304"/>
            <a:ext cx="1905266" cy="1000265"/>
          </a:xfrm>
          <a:prstGeom prst="rect">
            <a:avLst/>
          </a:prstGeom>
          <a:effectLst>
            <a:reflection blurRad="6350" stA="52000" endA="300" endPos="35000" dir="5400000" sy="-100000" algn="bl" rotWithShape="0"/>
          </a:effectLst>
        </p:spPr>
      </p:pic>
      <p:pic>
        <p:nvPicPr>
          <p:cNvPr id="9" name="8 Imagen" descr="869cba9d1a7fa142656643ac88e95f5e-3-l--neas-de-onda-decoraci--n-by-vexels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bright="40000" contrast="20000"/>
          </a:blip>
          <a:stretch>
            <a:fillRect/>
          </a:stretch>
        </p:blipFill>
        <p:spPr>
          <a:xfrm flipH="1">
            <a:off x="2714612" y="1357304"/>
            <a:ext cx="1952386" cy="1000265"/>
          </a:xfrm>
          <a:prstGeom prst="rect">
            <a:avLst/>
          </a:prstGeom>
          <a:effectLst>
            <a:reflection blurRad="6350" stA="52000" endA="300" endPos="35000" dir="5400000" sy="-100000" algn="bl" rotWithShape="0"/>
          </a:effectLst>
        </p:spPr>
      </p:pic>
      <p:pic>
        <p:nvPicPr>
          <p:cNvPr id="10" name="9 Imagen" descr="869cba9d1a7fa142656643ac88e95f5e-3-l--neas-de-onda-decoraci--n-by-vexels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bright="-40000" contrast="20000"/>
          </a:blip>
          <a:stretch>
            <a:fillRect/>
          </a:stretch>
        </p:blipFill>
        <p:spPr>
          <a:xfrm>
            <a:off x="4500562" y="2000246"/>
            <a:ext cx="1905266" cy="1000265"/>
          </a:xfrm>
          <a:prstGeom prst="rect">
            <a:avLst/>
          </a:prstGeom>
          <a:effectLst>
            <a:reflection blurRad="6350" stA="52000" endA="300" endPos="35000" dir="5400000" sy="-100000" algn="bl" rotWithShape="0"/>
          </a:effectLst>
        </p:spPr>
      </p:pic>
      <p:pic>
        <p:nvPicPr>
          <p:cNvPr id="11" name="10 Imagen" descr="869cba9d1a7fa142656643ac88e95f5e-3-l--neas-de-onda-decoraci--n-by-vexels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bright="-40000" contrast="20000"/>
          </a:blip>
          <a:stretch>
            <a:fillRect/>
          </a:stretch>
        </p:blipFill>
        <p:spPr>
          <a:xfrm flipH="1">
            <a:off x="2714612" y="2000246"/>
            <a:ext cx="1952386" cy="1000265"/>
          </a:xfrm>
          <a:prstGeom prst="rect">
            <a:avLst/>
          </a:prstGeom>
          <a:effectLst>
            <a:reflection blurRad="6350" stA="52000" endA="300" endPos="35000" dir="5400000" sy="-100000" algn="bl" rotWithShape="0"/>
          </a:effectLst>
        </p:spPr>
      </p:pic>
      <p:pic>
        <p:nvPicPr>
          <p:cNvPr id="12" name="11 Imagen" descr="869cba9d1a7fa142656643ac88e95f5e-3-l--neas-de-onda-decoraci--n-by-vexels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bright="40000" contrast="20000"/>
          </a:blip>
          <a:stretch>
            <a:fillRect/>
          </a:stretch>
        </p:blipFill>
        <p:spPr>
          <a:xfrm>
            <a:off x="4500562" y="2643188"/>
            <a:ext cx="1905266" cy="1000265"/>
          </a:xfrm>
          <a:prstGeom prst="rect">
            <a:avLst/>
          </a:prstGeom>
          <a:effectLst>
            <a:reflection blurRad="6350" stA="52000" endA="300" endPos="35000" dir="5400000" sy="-100000" algn="bl" rotWithShape="0"/>
          </a:effectLst>
        </p:spPr>
      </p:pic>
      <p:pic>
        <p:nvPicPr>
          <p:cNvPr id="13" name="12 Imagen" descr="869cba9d1a7fa142656643ac88e95f5e-3-l--neas-de-onda-decoraci--n-by-vexels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bright="40000" contrast="20000"/>
          </a:blip>
          <a:stretch>
            <a:fillRect/>
          </a:stretch>
        </p:blipFill>
        <p:spPr>
          <a:xfrm flipH="1">
            <a:off x="2714612" y="2643188"/>
            <a:ext cx="1952386" cy="1000265"/>
          </a:xfrm>
          <a:prstGeom prst="rect">
            <a:avLst/>
          </a:prstGeom>
          <a:effectLst>
            <a:reflection blurRad="6350" stA="52000" endA="300" endPos="35000" dir="5400000" sy="-100000" algn="bl" rotWithShape="0"/>
          </a:effectLst>
        </p:spPr>
      </p:pic>
      <p:pic>
        <p:nvPicPr>
          <p:cNvPr id="14" name="13 Imagen" descr="869cba9d1a7fa142656643ac88e95f5e-3-l--neas-de-onda-decoraci--n-by-vexels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bright="-40000" contrast="20000"/>
          </a:blip>
          <a:stretch>
            <a:fillRect/>
          </a:stretch>
        </p:blipFill>
        <p:spPr>
          <a:xfrm>
            <a:off x="4500562" y="3286130"/>
            <a:ext cx="1905266" cy="1000265"/>
          </a:xfrm>
          <a:prstGeom prst="rect">
            <a:avLst/>
          </a:prstGeom>
          <a:effectLst>
            <a:reflection blurRad="6350" stA="52000" endA="300" endPos="35000" dir="5400000" sy="-100000" algn="bl" rotWithShape="0"/>
          </a:effectLst>
        </p:spPr>
      </p:pic>
      <p:pic>
        <p:nvPicPr>
          <p:cNvPr id="15" name="14 Imagen" descr="869cba9d1a7fa142656643ac88e95f5e-3-l--neas-de-onda-decoraci--n-by-vexels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bright="-40000" contrast="20000"/>
          </a:blip>
          <a:stretch>
            <a:fillRect/>
          </a:stretch>
        </p:blipFill>
        <p:spPr>
          <a:xfrm flipH="1">
            <a:off x="2714612" y="3286130"/>
            <a:ext cx="1952386" cy="1000265"/>
          </a:xfrm>
          <a:prstGeom prst="rect">
            <a:avLst/>
          </a:prstGeom>
          <a:effectLst>
            <a:reflection blurRad="6350" stA="52000" endA="300" endPos="35000" dir="5400000" sy="-100000" algn="bl" rotWithShape="0"/>
          </a:effectLst>
        </p:spPr>
      </p:pic>
      <p:pic>
        <p:nvPicPr>
          <p:cNvPr id="16" name="15 Imagen" descr="869cba9d1a7fa142656643ac88e95f5e-3-l--neas-de-onda-decoraci--n-by-vexels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bright="40000" contrast="20000"/>
          </a:blip>
          <a:stretch>
            <a:fillRect/>
          </a:stretch>
        </p:blipFill>
        <p:spPr>
          <a:xfrm>
            <a:off x="4500562" y="4000510"/>
            <a:ext cx="1905266" cy="1000265"/>
          </a:xfrm>
          <a:prstGeom prst="rect">
            <a:avLst/>
          </a:prstGeom>
          <a:effectLst>
            <a:reflection blurRad="6350" stA="52000" endA="300" endPos="35000" dir="5400000" sy="-100000" algn="bl" rotWithShape="0"/>
          </a:effectLst>
        </p:spPr>
      </p:pic>
      <p:pic>
        <p:nvPicPr>
          <p:cNvPr id="17" name="16 Imagen" descr="869cba9d1a7fa142656643ac88e95f5e-3-l--neas-de-onda-decoraci--n-by-vexels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bright="40000" contrast="20000"/>
          </a:blip>
          <a:stretch>
            <a:fillRect/>
          </a:stretch>
        </p:blipFill>
        <p:spPr>
          <a:xfrm flipH="1">
            <a:off x="2714612" y="4000510"/>
            <a:ext cx="1952386" cy="1000265"/>
          </a:xfrm>
          <a:prstGeom prst="rect">
            <a:avLst/>
          </a:prstGeom>
          <a:effectLst>
            <a:reflection blurRad="6350" stA="52000" endA="300" endPos="35000" dir="5400000" sy="-100000" algn="bl" rotWithShape="0"/>
          </a:effectLst>
        </p:spPr>
      </p:pic>
      <p:sp>
        <p:nvSpPr>
          <p:cNvPr id="18" name="17 Rectángulo"/>
          <p:cNvSpPr/>
          <p:nvPr/>
        </p:nvSpPr>
        <p:spPr>
          <a:xfrm>
            <a:off x="-428692" y="-142894"/>
            <a:ext cx="9572692" cy="5643602"/>
          </a:xfrm>
          <a:prstGeom prst="rect">
            <a:avLst/>
          </a:prstGeom>
          <a:gradFill flip="none" rotWithShape="1">
            <a:gsLst>
              <a:gs pos="0">
                <a:srgbClr val="FFFFFF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0" scaled="1"/>
            <a:tileRect/>
          </a:gradFill>
          <a:ln w="38100"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4000"/>
                            </p:stCondLst>
                            <p:childTnLst>
                              <p:par>
                                <p:cTn id="92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2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EE8FB"/>
            </a:gs>
            <a:gs pos="50000">
              <a:srgbClr val="CC3399">
                <a:shade val="67500"/>
                <a:satMod val="115000"/>
              </a:srgbClr>
            </a:gs>
            <a:gs pos="100000">
              <a:srgbClr val="CC3399">
                <a:shade val="100000"/>
                <a:satMod val="115000"/>
              </a:srgbClr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18096-color-bloom-design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8FFF">
                <a:tint val="45000"/>
                <a:satMod val="400000"/>
              </a:srgbClr>
            </a:duotone>
            <a:lum bright="30000"/>
          </a:blip>
          <a:stretch>
            <a:fillRect/>
          </a:stretch>
        </p:blipFill>
        <p:spPr>
          <a:xfrm>
            <a:off x="3571868" y="0"/>
            <a:ext cx="990082" cy="966980"/>
          </a:xfrm>
          <a:prstGeom prst="rect">
            <a:avLst/>
          </a:prstGeom>
        </p:spPr>
      </p:pic>
      <p:pic>
        <p:nvPicPr>
          <p:cNvPr id="5" name="4 Imagen" descr="18096-color-bloom-design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8FFF">
                <a:tint val="45000"/>
                <a:satMod val="400000"/>
              </a:srgbClr>
            </a:duotone>
            <a:lum bright="30000"/>
          </a:blip>
          <a:stretch>
            <a:fillRect/>
          </a:stretch>
        </p:blipFill>
        <p:spPr>
          <a:xfrm>
            <a:off x="4572000" y="0"/>
            <a:ext cx="990082" cy="966980"/>
          </a:xfrm>
          <a:prstGeom prst="rect">
            <a:avLst/>
          </a:prstGeom>
        </p:spPr>
      </p:pic>
      <p:pic>
        <p:nvPicPr>
          <p:cNvPr id="6" name="5 Imagen" descr="18096-color-bloom-design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8FFF">
                <a:tint val="45000"/>
                <a:satMod val="400000"/>
              </a:srgbClr>
            </a:duotone>
            <a:lum bright="30000"/>
          </a:blip>
          <a:stretch>
            <a:fillRect/>
          </a:stretch>
        </p:blipFill>
        <p:spPr>
          <a:xfrm>
            <a:off x="0" y="4176520"/>
            <a:ext cx="990082" cy="966980"/>
          </a:xfrm>
          <a:prstGeom prst="rect">
            <a:avLst/>
          </a:prstGeom>
        </p:spPr>
      </p:pic>
      <p:pic>
        <p:nvPicPr>
          <p:cNvPr id="7" name="6 Imagen" descr="18096-color-bloom-design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8FFF">
                <a:tint val="45000"/>
                <a:satMod val="400000"/>
              </a:srgbClr>
            </a:duotone>
            <a:lum bright="30000"/>
          </a:blip>
          <a:stretch>
            <a:fillRect/>
          </a:stretch>
        </p:blipFill>
        <p:spPr>
          <a:xfrm>
            <a:off x="8153918" y="4176520"/>
            <a:ext cx="990082" cy="966980"/>
          </a:xfrm>
          <a:prstGeom prst="rect">
            <a:avLst/>
          </a:prstGeom>
        </p:spPr>
      </p:pic>
      <p:pic>
        <p:nvPicPr>
          <p:cNvPr id="8" name="7 Imagen" descr="18096-color-bloom-design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8FFF">
                <a:tint val="45000"/>
                <a:satMod val="400000"/>
              </a:srgbClr>
            </a:duotone>
            <a:lum bright="30000"/>
          </a:blip>
          <a:stretch>
            <a:fillRect/>
          </a:stretch>
        </p:blipFill>
        <p:spPr>
          <a:xfrm>
            <a:off x="3214678" y="1285866"/>
            <a:ext cx="990082" cy="966980"/>
          </a:xfrm>
          <a:prstGeom prst="rect">
            <a:avLst/>
          </a:prstGeom>
        </p:spPr>
      </p:pic>
      <p:pic>
        <p:nvPicPr>
          <p:cNvPr id="9" name="8 Imagen" descr="18096-color-bloom-design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8FFF">
                <a:tint val="45000"/>
                <a:satMod val="400000"/>
              </a:srgbClr>
            </a:duotone>
            <a:lum bright="30000"/>
          </a:blip>
          <a:stretch>
            <a:fillRect/>
          </a:stretch>
        </p:blipFill>
        <p:spPr>
          <a:xfrm>
            <a:off x="4643438" y="1285866"/>
            <a:ext cx="990082" cy="966980"/>
          </a:xfrm>
          <a:prstGeom prst="rect">
            <a:avLst/>
          </a:prstGeom>
        </p:spPr>
      </p:pic>
      <p:pic>
        <p:nvPicPr>
          <p:cNvPr id="10" name="9 Imagen" descr="18096-color-bloom-design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8FFF">
                <a:tint val="45000"/>
                <a:satMod val="400000"/>
              </a:srgbClr>
            </a:duotone>
            <a:lum bright="30000"/>
          </a:blip>
          <a:stretch>
            <a:fillRect/>
          </a:stretch>
        </p:blipFill>
        <p:spPr>
          <a:xfrm>
            <a:off x="2786050" y="2285998"/>
            <a:ext cx="990082" cy="966980"/>
          </a:xfrm>
          <a:prstGeom prst="rect">
            <a:avLst/>
          </a:prstGeom>
        </p:spPr>
      </p:pic>
      <p:pic>
        <p:nvPicPr>
          <p:cNvPr id="11" name="10 Imagen" descr="18096-color-bloom-design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8FFF">
                <a:tint val="45000"/>
                <a:satMod val="400000"/>
              </a:srgbClr>
            </a:duotone>
            <a:lum bright="30000"/>
          </a:blip>
          <a:stretch>
            <a:fillRect/>
          </a:stretch>
        </p:blipFill>
        <p:spPr>
          <a:xfrm>
            <a:off x="5143504" y="2357436"/>
            <a:ext cx="990082" cy="966980"/>
          </a:xfrm>
          <a:prstGeom prst="rect">
            <a:avLst/>
          </a:prstGeom>
        </p:spPr>
      </p:pic>
      <p:pic>
        <p:nvPicPr>
          <p:cNvPr id="12" name="11 Imagen" descr="18096-color-bloom-design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8FFF">
                <a:tint val="45000"/>
                <a:satMod val="400000"/>
              </a:srgbClr>
            </a:duotone>
            <a:lum bright="30000"/>
          </a:blip>
          <a:stretch>
            <a:fillRect/>
          </a:stretch>
        </p:blipFill>
        <p:spPr>
          <a:xfrm>
            <a:off x="1928794" y="3214692"/>
            <a:ext cx="990082" cy="966980"/>
          </a:xfrm>
          <a:prstGeom prst="rect">
            <a:avLst/>
          </a:prstGeom>
        </p:spPr>
      </p:pic>
      <p:pic>
        <p:nvPicPr>
          <p:cNvPr id="13" name="12 Imagen" descr="18096-color-bloom-design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8FFF">
                <a:tint val="45000"/>
                <a:satMod val="400000"/>
              </a:srgbClr>
            </a:duotone>
            <a:lum bright="30000"/>
          </a:blip>
          <a:stretch>
            <a:fillRect/>
          </a:stretch>
        </p:blipFill>
        <p:spPr>
          <a:xfrm>
            <a:off x="6072198" y="3143254"/>
            <a:ext cx="990082" cy="966980"/>
          </a:xfrm>
          <a:prstGeom prst="rect">
            <a:avLst/>
          </a:prstGeom>
        </p:spPr>
      </p:pic>
      <p:pic>
        <p:nvPicPr>
          <p:cNvPr id="14" name="13 Imagen" descr="18096-color-bloom-design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8FFF">
                <a:tint val="45000"/>
                <a:satMod val="400000"/>
              </a:srgbClr>
            </a:duotone>
            <a:lum bright="30000"/>
          </a:blip>
          <a:stretch>
            <a:fillRect/>
          </a:stretch>
        </p:blipFill>
        <p:spPr>
          <a:xfrm>
            <a:off x="7072330" y="3643320"/>
            <a:ext cx="990082" cy="966980"/>
          </a:xfrm>
          <a:prstGeom prst="rect">
            <a:avLst/>
          </a:prstGeom>
        </p:spPr>
      </p:pic>
      <p:pic>
        <p:nvPicPr>
          <p:cNvPr id="15" name="14 Imagen" descr="18096-color-bloom-design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8FFF">
                <a:tint val="45000"/>
                <a:satMod val="400000"/>
              </a:srgbClr>
            </a:duotone>
            <a:lum bright="30000"/>
          </a:blip>
          <a:stretch>
            <a:fillRect/>
          </a:stretch>
        </p:blipFill>
        <p:spPr>
          <a:xfrm>
            <a:off x="928662" y="3857634"/>
            <a:ext cx="990082" cy="966980"/>
          </a:xfrm>
          <a:prstGeom prst="rect">
            <a:avLst/>
          </a:prstGeom>
        </p:spPr>
      </p:pic>
      <p:sp>
        <p:nvSpPr>
          <p:cNvPr id="16" name="15 Rectángulo"/>
          <p:cNvSpPr/>
          <p:nvPr/>
        </p:nvSpPr>
        <p:spPr>
          <a:xfrm>
            <a:off x="-428692" y="-142894"/>
            <a:ext cx="9572692" cy="5643602"/>
          </a:xfrm>
          <a:prstGeom prst="rect">
            <a:avLst/>
          </a:prstGeom>
          <a:gradFill flip="none" rotWithShape="1">
            <a:gsLst>
              <a:gs pos="0">
                <a:srgbClr val="FFFFFF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0" scaled="1"/>
            <a:tileRect/>
          </a:gradFill>
          <a:ln w="38100"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4000"/>
                            </p:stCondLst>
                            <p:childTnLst>
                              <p:par>
                                <p:cTn id="80" presetID="2" presetClass="exit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8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6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EFD1"/>
            </a:gs>
            <a:gs pos="64999">
              <a:srgbClr val="F0EBD5"/>
            </a:gs>
            <a:gs pos="100000">
              <a:srgbClr val="D1C39F"/>
            </a:gs>
          </a:gsLst>
          <a:lin ang="162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2025cd371f0a3bd1e06150458875a53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16" y="0"/>
            <a:ext cx="9141768" cy="5143500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2786050" y="1571618"/>
            <a:ext cx="4214842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Durante mucho tiempo esta era una de las técnicas más usadas para la realización de montajes fotográficos, creación de efectos imposibles, pero también el resultado puede ser artístico o poético </a:t>
            </a:r>
            <a:endParaRPr lang="es-PE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-428692" y="-142894"/>
            <a:ext cx="9572692" cy="5643602"/>
          </a:xfrm>
          <a:prstGeom prst="rect">
            <a:avLst/>
          </a:prstGeom>
          <a:gradFill flip="none" rotWithShape="1">
            <a:gsLst>
              <a:gs pos="0">
                <a:srgbClr val="FFFFFF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0" scaled="1"/>
            <a:tileRect/>
          </a:gradFill>
          <a:ln w="38100"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23000">
              <a:srgbClr val="300CCA"/>
            </a:gs>
            <a:gs pos="50000">
              <a:srgbClr val="4F17BF">
                <a:tint val="44500"/>
                <a:satMod val="160000"/>
              </a:srgbClr>
            </a:gs>
            <a:gs pos="100000">
              <a:srgbClr val="4F17BF">
                <a:tint val="23500"/>
                <a:satMod val="160000"/>
              </a:srgbClr>
            </a:gs>
          </a:gsLst>
          <a:lin ang="135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326483-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ffectLst/>
        </p:spPr>
      </p:pic>
      <p:pic>
        <p:nvPicPr>
          <p:cNvPr id="4" name="3 Imagen" descr="2bfb04ad814c4995f0c537c68db5cd0b-multicolor-swirls-circle-logo-by-vexels.png"/>
          <p:cNvPicPr>
            <a:picLocks noChangeAspect="1"/>
          </p:cNvPicPr>
          <p:nvPr/>
        </p:nvPicPr>
        <p:blipFill>
          <a:blip r:embed="rId3"/>
          <a:srcRect t="7498" b="5013"/>
          <a:stretch>
            <a:fillRect/>
          </a:stretch>
        </p:blipFill>
        <p:spPr>
          <a:xfrm>
            <a:off x="8072462" y="0"/>
            <a:ext cx="1071538" cy="937471"/>
          </a:xfrm>
          <a:prstGeom prst="rect">
            <a:avLst/>
          </a:prstGeom>
        </p:spPr>
      </p:pic>
      <p:pic>
        <p:nvPicPr>
          <p:cNvPr id="5" name="4 Imagen" descr="2bfb04ad814c4995f0c537c68db5cd0b-multicolor-swirls-circle-logo-by-vexels.png"/>
          <p:cNvPicPr>
            <a:picLocks noChangeAspect="1"/>
          </p:cNvPicPr>
          <p:nvPr/>
        </p:nvPicPr>
        <p:blipFill>
          <a:blip r:embed="rId3"/>
          <a:srcRect t="7498" b="5013"/>
          <a:stretch>
            <a:fillRect/>
          </a:stretch>
        </p:blipFill>
        <p:spPr>
          <a:xfrm>
            <a:off x="0" y="4206029"/>
            <a:ext cx="1071538" cy="937471"/>
          </a:xfrm>
          <a:prstGeom prst="rect">
            <a:avLst/>
          </a:prstGeom>
        </p:spPr>
      </p:pic>
      <p:pic>
        <p:nvPicPr>
          <p:cNvPr id="6" name="5 Imagen" descr="2bfb04ad814c4995f0c537c68db5cd0b-multicolor-swirls-circle-logo-by-vexels.png"/>
          <p:cNvPicPr>
            <a:picLocks noChangeAspect="1"/>
          </p:cNvPicPr>
          <p:nvPr/>
        </p:nvPicPr>
        <p:blipFill>
          <a:blip r:embed="rId3"/>
          <a:srcRect t="7498" b="5013"/>
          <a:stretch>
            <a:fillRect/>
          </a:stretch>
        </p:blipFill>
        <p:spPr>
          <a:xfrm>
            <a:off x="7429520" y="785800"/>
            <a:ext cx="1071538" cy="937471"/>
          </a:xfrm>
          <a:prstGeom prst="rect">
            <a:avLst/>
          </a:prstGeom>
        </p:spPr>
      </p:pic>
      <p:pic>
        <p:nvPicPr>
          <p:cNvPr id="7" name="6 Imagen" descr="2bfb04ad814c4995f0c537c68db5cd0b-multicolor-swirls-circle-logo-by-vexels.png"/>
          <p:cNvPicPr>
            <a:picLocks noChangeAspect="1"/>
          </p:cNvPicPr>
          <p:nvPr/>
        </p:nvPicPr>
        <p:blipFill>
          <a:blip r:embed="rId3"/>
          <a:srcRect t="7498" b="5013"/>
          <a:stretch>
            <a:fillRect/>
          </a:stretch>
        </p:blipFill>
        <p:spPr>
          <a:xfrm>
            <a:off x="6786578" y="1500180"/>
            <a:ext cx="1071538" cy="937471"/>
          </a:xfrm>
          <a:prstGeom prst="rect">
            <a:avLst/>
          </a:prstGeom>
        </p:spPr>
      </p:pic>
      <p:pic>
        <p:nvPicPr>
          <p:cNvPr id="8" name="7 Imagen" descr="2bfb04ad814c4995f0c537c68db5cd0b-multicolor-swirls-circle-logo-by-vexels.png"/>
          <p:cNvPicPr>
            <a:picLocks noChangeAspect="1"/>
          </p:cNvPicPr>
          <p:nvPr/>
        </p:nvPicPr>
        <p:blipFill>
          <a:blip r:embed="rId3"/>
          <a:srcRect t="7498" b="5013"/>
          <a:stretch>
            <a:fillRect/>
          </a:stretch>
        </p:blipFill>
        <p:spPr>
          <a:xfrm>
            <a:off x="5929322" y="2143122"/>
            <a:ext cx="1071538" cy="937471"/>
          </a:xfrm>
          <a:prstGeom prst="rect">
            <a:avLst/>
          </a:prstGeom>
        </p:spPr>
      </p:pic>
      <p:pic>
        <p:nvPicPr>
          <p:cNvPr id="9" name="8 Imagen" descr="2bfb04ad814c4995f0c537c68db5cd0b-multicolor-swirls-circle-logo-by-vexels.png"/>
          <p:cNvPicPr>
            <a:picLocks noChangeAspect="1"/>
          </p:cNvPicPr>
          <p:nvPr/>
        </p:nvPicPr>
        <p:blipFill>
          <a:blip r:embed="rId3"/>
          <a:srcRect t="7498" b="5013"/>
          <a:stretch>
            <a:fillRect/>
          </a:stretch>
        </p:blipFill>
        <p:spPr>
          <a:xfrm>
            <a:off x="4929190" y="2643188"/>
            <a:ext cx="1071538" cy="937471"/>
          </a:xfrm>
          <a:prstGeom prst="rect">
            <a:avLst/>
          </a:prstGeom>
        </p:spPr>
      </p:pic>
      <p:pic>
        <p:nvPicPr>
          <p:cNvPr id="10" name="9 Imagen" descr="2bfb04ad814c4995f0c537c68db5cd0b-multicolor-swirls-circle-logo-by-vexels.png"/>
          <p:cNvPicPr>
            <a:picLocks noChangeAspect="1"/>
          </p:cNvPicPr>
          <p:nvPr/>
        </p:nvPicPr>
        <p:blipFill>
          <a:blip r:embed="rId3"/>
          <a:srcRect t="7498" b="5013"/>
          <a:stretch>
            <a:fillRect/>
          </a:stretch>
        </p:blipFill>
        <p:spPr>
          <a:xfrm>
            <a:off x="4071934" y="3143254"/>
            <a:ext cx="1071538" cy="937471"/>
          </a:xfrm>
          <a:prstGeom prst="rect">
            <a:avLst/>
          </a:prstGeom>
        </p:spPr>
      </p:pic>
      <p:pic>
        <p:nvPicPr>
          <p:cNvPr id="11" name="10 Imagen" descr="2bfb04ad814c4995f0c537c68db5cd0b-multicolor-swirls-circle-logo-by-vexels.png"/>
          <p:cNvPicPr>
            <a:picLocks noChangeAspect="1"/>
          </p:cNvPicPr>
          <p:nvPr/>
        </p:nvPicPr>
        <p:blipFill>
          <a:blip r:embed="rId3"/>
          <a:srcRect t="7498" b="5013"/>
          <a:stretch>
            <a:fillRect/>
          </a:stretch>
        </p:blipFill>
        <p:spPr>
          <a:xfrm>
            <a:off x="3143240" y="3571882"/>
            <a:ext cx="1071538" cy="937471"/>
          </a:xfrm>
          <a:prstGeom prst="rect">
            <a:avLst/>
          </a:prstGeom>
        </p:spPr>
      </p:pic>
      <p:pic>
        <p:nvPicPr>
          <p:cNvPr id="12" name="11 Imagen" descr="2bfb04ad814c4995f0c537c68db5cd0b-multicolor-swirls-circle-logo-by-vexels.png"/>
          <p:cNvPicPr>
            <a:picLocks noChangeAspect="1"/>
          </p:cNvPicPr>
          <p:nvPr/>
        </p:nvPicPr>
        <p:blipFill>
          <a:blip r:embed="rId3"/>
          <a:srcRect t="7498" b="5013"/>
          <a:stretch>
            <a:fillRect/>
          </a:stretch>
        </p:blipFill>
        <p:spPr>
          <a:xfrm>
            <a:off x="2214546" y="3857634"/>
            <a:ext cx="1071538" cy="937471"/>
          </a:xfrm>
          <a:prstGeom prst="rect">
            <a:avLst/>
          </a:prstGeom>
        </p:spPr>
      </p:pic>
      <p:pic>
        <p:nvPicPr>
          <p:cNvPr id="13" name="12 Imagen" descr="2bfb04ad814c4995f0c537c68db5cd0b-multicolor-swirls-circle-logo-by-vexels.png"/>
          <p:cNvPicPr>
            <a:picLocks noChangeAspect="1"/>
          </p:cNvPicPr>
          <p:nvPr/>
        </p:nvPicPr>
        <p:blipFill>
          <a:blip r:embed="rId3"/>
          <a:srcRect t="7498" b="5013"/>
          <a:stretch>
            <a:fillRect/>
          </a:stretch>
        </p:blipFill>
        <p:spPr>
          <a:xfrm>
            <a:off x="1214414" y="4000510"/>
            <a:ext cx="1071538" cy="937471"/>
          </a:xfrm>
          <a:prstGeom prst="rect">
            <a:avLst/>
          </a:prstGeom>
        </p:spPr>
      </p:pic>
      <p:sp>
        <p:nvSpPr>
          <p:cNvPr id="14" name="13 Rectángulo"/>
          <p:cNvSpPr/>
          <p:nvPr/>
        </p:nvSpPr>
        <p:spPr>
          <a:xfrm>
            <a:off x="-428692" y="-142894"/>
            <a:ext cx="9572692" cy="5643602"/>
          </a:xfrm>
          <a:prstGeom prst="rect">
            <a:avLst/>
          </a:prstGeom>
          <a:gradFill flip="none" rotWithShape="1">
            <a:gsLst>
              <a:gs pos="0">
                <a:srgbClr val="FFFFFF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0" scaled="1"/>
            <a:tileRect/>
          </a:gradFill>
          <a:ln w="38100"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4000"/>
                            </p:stCondLst>
                            <p:childTnLst>
                              <p:par>
                                <p:cTn id="68" presetID="2" presetClass="exit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2060"/>
            </a:gs>
            <a:gs pos="50000">
              <a:srgbClr val="3399FF">
                <a:shade val="67500"/>
                <a:satMod val="115000"/>
              </a:srgbClr>
            </a:gs>
            <a:gs pos="100000">
              <a:srgbClr val="3399FF">
                <a:shade val="100000"/>
                <a:satMod val="115000"/>
              </a:srgb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0-thoughts-about-the-importance-of-mindfulness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7986bfdc85363b186bde034314208975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696158">
            <a:off x="3851046" y="-95506"/>
            <a:ext cx="771633" cy="107157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5" name="4 Imagen" descr="7986bfdc85363b186bde034314208975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021084">
            <a:off x="4510918" y="-118005"/>
            <a:ext cx="771633" cy="107157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6" name="5 Imagen" descr="7986bfdc85363b186bde034314208975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696158">
            <a:off x="3823911" y="352308"/>
            <a:ext cx="771633" cy="107157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7" name="6 Imagen" descr="7986bfdc85363b186bde034314208975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021084">
            <a:off x="4483783" y="329809"/>
            <a:ext cx="771633" cy="107157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8" name="7 Imagen" descr="7986bfdc85363b186bde034314208975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696158">
            <a:off x="3823913" y="852375"/>
            <a:ext cx="771633" cy="107157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9" name="8 Imagen" descr="7986bfdc85363b186bde034314208975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021084">
            <a:off x="4483785" y="829876"/>
            <a:ext cx="771633" cy="107157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0" name="9 Imagen" descr="7986bfdc85363b186bde034314208975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696158">
            <a:off x="3823912" y="1352440"/>
            <a:ext cx="771633" cy="107157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1" name="10 Imagen" descr="7986bfdc85363b186bde034314208975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021084">
            <a:off x="4483784" y="1329941"/>
            <a:ext cx="771633" cy="107157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2" name="11 Imagen" descr="7986bfdc85363b186bde034314208975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696158">
            <a:off x="3823911" y="1852506"/>
            <a:ext cx="771633" cy="107157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3" name="12 Imagen" descr="7986bfdc85363b186bde034314208975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021084">
            <a:off x="4483783" y="1830007"/>
            <a:ext cx="771633" cy="107157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4" name="13 Imagen" descr="7986bfdc85363b186bde034314208975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696158">
            <a:off x="3823912" y="2352571"/>
            <a:ext cx="771633" cy="107157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5" name="14 Imagen" descr="7986bfdc85363b186bde034314208975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021084">
            <a:off x="4483784" y="2330072"/>
            <a:ext cx="771633" cy="107157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6" name="15 Imagen" descr="7986bfdc85363b186bde034314208975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696158">
            <a:off x="3823912" y="2781198"/>
            <a:ext cx="771633" cy="107157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7" name="16 Imagen" descr="7986bfdc85363b186bde034314208975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021084">
            <a:off x="4483784" y="2758699"/>
            <a:ext cx="771633" cy="107157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8" name="17 Imagen" descr="7986bfdc85363b186bde034314208975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696158">
            <a:off x="3823914" y="3281264"/>
            <a:ext cx="771633" cy="107157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9" name="18 Imagen" descr="7986bfdc85363b186bde034314208975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021084">
            <a:off x="4483786" y="3258765"/>
            <a:ext cx="771633" cy="107157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0" name="19 Imagen" descr="7986bfdc85363b186bde034314208975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696158">
            <a:off x="3823912" y="3709892"/>
            <a:ext cx="771633" cy="107157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1" name="20 Imagen" descr="7986bfdc85363b186bde034314208975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021084">
            <a:off x="4483784" y="3687393"/>
            <a:ext cx="771633" cy="107157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2" name="21 Imagen" descr="7986bfdc85363b186bde034314208975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696158">
            <a:off x="3823912" y="4138521"/>
            <a:ext cx="771633" cy="107157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3" name="22 Imagen" descr="7986bfdc85363b186bde034314208975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021084">
            <a:off x="4483784" y="4116022"/>
            <a:ext cx="771633" cy="107157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sp>
        <p:nvSpPr>
          <p:cNvPr id="24" name="23 Rectángulo"/>
          <p:cNvSpPr/>
          <p:nvPr/>
        </p:nvSpPr>
        <p:spPr>
          <a:xfrm>
            <a:off x="-428692" y="-142894"/>
            <a:ext cx="9572692" cy="6429420"/>
          </a:xfrm>
          <a:prstGeom prst="rect">
            <a:avLst/>
          </a:prstGeom>
          <a:gradFill flip="none" rotWithShape="1">
            <a:gsLst>
              <a:gs pos="0">
                <a:srgbClr val="FFFFFF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0" scaled="1"/>
            <a:tileRect/>
          </a:gradFill>
          <a:ln w="38100"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7" fill="hold">
                            <p:stCondLst>
                              <p:cond delay="4000"/>
                            </p:stCondLst>
                            <p:childTnLst>
                              <p:par>
                                <p:cTn id="128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7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8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4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25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8000">
              <a:srgbClr val="0099CC"/>
            </a:gs>
            <a:gs pos="50000">
              <a:srgbClr val="CC00FF">
                <a:shade val="67500"/>
                <a:satMod val="115000"/>
              </a:srgbClr>
            </a:gs>
            <a:gs pos="100000">
              <a:srgbClr val="CC00FF">
                <a:shade val="100000"/>
                <a:satMod val="115000"/>
              </a:srgbClr>
            </a:gs>
          </a:gsLst>
          <a:lin ang="108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fb3c340320237.5954ed08d4f3a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34.png"/>
          <p:cNvPicPr>
            <a:picLocks noChangeAspect="1"/>
          </p:cNvPicPr>
          <p:nvPr/>
        </p:nvPicPr>
        <p:blipFill>
          <a:blip r:embed="rId3">
            <a:lum bright="20000" contrast="40000"/>
          </a:blip>
          <a:stretch>
            <a:fillRect/>
          </a:stretch>
        </p:blipFill>
        <p:spPr>
          <a:xfrm rot="5400000" flipH="1">
            <a:off x="3333444" y="-475956"/>
            <a:ext cx="714380" cy="1666291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5" name="4 Imagen" descr="34.png"/>
          <p:cNvPicPr>
            <a:picLocks noChangeAspect="1"/>
          </p:cNvPicPr>
          <p:nvPr/>
        </p:nvPicPr>
        <p:blipFill>
          <a:blip r:embed="rId3">
            <a:lum bright="20000" contrast="40000"/>
          </a:blip>
          <a:stretch>
            <a:fillRect/>
          </a:stretch>
        </p:blipFill>
        <p:spPr>
          <a:xfrm rot="5400000" flipH="1" flipV="1">
            <a:off x="5036356" y="-464356"/>
            <a:ext cx="714362" cy="164307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6" name="5 Imagen" descr="34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5400000" flipH="1">
            <a:off x="3333444" y="24092"/>
            <a:ext cx="714380" cy="1666291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7" name="6 Imagen" descr="34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5400000" flipH="1" flipV="1">
            <a:off x="5036356" y="35692"/>
            <a:ext cx="714362" cy="164307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8" name="7 Imagen" descr="34.png"/>
          <p:cNvPicPr>
            <a:picLocks noChangeAspect="1"/>
          </p:cNvPicPr>
          <p:nvPr/>
        </p:nvPicPr>
        <p:blipFill>
          <a:blip r:embed="rId3">
            <a:lum bright="20000" contrast="40000"/>
          </a:blip>
          <a:stretch>
            <a:fillRect/>
          </a:stretch>
        </p:blipFill>
        <p:spPr>
          <a:xfrm rot="5400000" flipH="1">
            <a:off x="3333444" y="595614"/>
            <a:ext cx="714380" cy="1666291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9" name="8 Imagen" descr="34.png"/>
          <p:cNvPicPr>
            <a:picLocks noChangeAspect="1"/>
          </p:cNvPicPr>
          <p:nvPr/>
        </p:nvPicPr>
        <p:blipFill>
          <a:blip r:embed="rId3">
            <a:lum bright="20000" contrast="40000"/>
          </a:blip>
          <a:stretch>
            <a:fillRect/>
          </a:stretch>
        </p:blipFill>
        <p:spPr>
          <a:xfrm rot="5400000" flipH="1" flipV="1">
            <a:off x="5036356" y="607214"/>
            <a:ext cx="714362" cy="164307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0" name="9 Imagen" descr="34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5400000" flipH="1">
            <a:off x="3262005" y="1167100"/>
            <a:ext cx="714380" cy="1666291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1" name="10 Imagen" descr="34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5400000" flipH="1" flipV="1">
            <a:off x="5179232" y="1107262"/>
            <a:ext cx="714362" cy="164307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2" name="11 Imagen" descr="34.png"/>
          <p:cNvPicPr>
            <a:picLocks noChangeAspect="1"/>
          </p:cNvPicPr>
          <p:nvPr/>
        </p:nvPicPr>
        <p:blipFill>
          <a:blip r:embed="rId3">
            <a:lum bright="20000" contrast="40000"/>
          </a:blip>
          <a:stretch>
            <a:fillRect/>
          </a:stretch>
        </p:blipFill>
        <p:spPr>
          <a:xfrm rot="5400000" flipH="1">
            <a:off x="3333444" y="1595746"/>
            <a:ext cx="714380" cy="1666291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3" name="12 Imagen" descr="34.png"/>
          <p:cNvPicPr>
            <a:picLocks noChangeAspect="1"/>
          </p:cNvPicPr>
          <p:nvPr/>
        </p:nvPicPr>
        <p:blipFill>
          <a:blip r:embed="rId3">
            <a:lum bright="20000" contrast="40000"/>
          </a:blip>
          <a:stretch>
            <a:fillRect/>
          </a:stretch>
        </p:blipFill>
        <p:spPr>
          <a:xfrm rot="5400000" flipH="1" flipV="1">
            <a:off x="5036356" y="1607310"/>
            <a:ext cx="714362" cy="164307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4" name="13 Imagen" descr="34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5400000" flipH="1">
            <a:off x="3333444" y="2095794"/>
            <a:ext cx="714380" cy="1666291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5" name="14 Imagen" descr="34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5400000" flipH="1" flipV="1">
            <a:off x="5036356" y="2107394"/>
            <a:ext cx="714362" cy="164307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6" name="15 Imagen" descr="34.png"/>
          <p:cNvPicPr>
            <a:picLocks noChangeAspect="1"/>
          </p:cNvPicPr>
          <p:nvPr/>
        </p:nvPicPr>
        <p:blipFill>
          <a:blip r:embed="rId3">
            <a:lum bright="20000" contrast="40000"/>
          </a:blip>
          <a:stretch>
            <a:fillRect/>
          </a:stretch>
        </p:blipFill>
        <p:spPr>
          <a:xfrm rot="5400000" flipH="1">
            <a:off x="3333444" y="2667316"/>
            <a:ext cx="714380" cy="1666291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7" name="16 Imagen" descr="34.png"/>
          <p:cNvPicPr>
            <a:picLocks noChangeAspect="1"/>
          </p:cNvPicPr>
          <p:nvPr/>
        </p:nvPicPr>
        <p:blipFill>
          <a:blip r:embed="rId3">
            <a:lum bright="20000" contrast="40000"/>
          </a:blip>
          <a:stretch>
            <a:fillRect/>
          </a:stretch>
        </p:blipFill>
        <p:spPr>
          <a:xfrm rot="5400000" flipH="1" flipV="1">
            <a:off x="5036356" y="2678916"/>
            <a:ext cx="714362" cy="164307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8" name="17 Imagen" descr="34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5400000" flipH="1">
            <a:off x="3333444" y="3167364"/>
            <a:ext cx="714380" cy="1666291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9" name="18 Imagen" descr="34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5400000" flipH="1" flipV="1">
            <a:off x="5036356" y="3178964"/>
            <a:ext cx="714362" cy="164307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0" name="19 Imagen" descr="34.png"/>
          <p:cNvPicPr>
            <a:picLocks noChangeAspect="1"/>
          </p:cNvPicPr>
          <p:nvPr/>
        </p:nvPicPr>
        <p:blipFill>
          <a:blip r:embed="rId3">
            <a:lum bright="20000" contrast="40000"/>
          </a:blip>
          <a:stretch>
            <a:fillRect/>
          </a:stretch>
        </p:blipFill>
        <p:spPr>
          <a:xfrm rot="5400000" flipH="1">
            <a:off x="3333444" y="3667430"/>
            <a:ext cx="714380" cy="1666291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1" name="20 Imagen" descr="34.png"/>
          <p:cNvPicPr>
            <a:picLocks noChangeAspect="1"/>
          </p:cNvPicPr>
          <p:nvPr/>
        </p:nvPicPr>
        <p:blipFill>
          <a:blip r:embed="rId3">
            <a:lum bright="20000" contrast="40000"/>
          </a:blip>
          <a:stretch>
            <a:fillRect/>
          </a:stretch>
        </p:blipFill>
        <p:spPr>
          <a:xfrm rot="5400000" flipH="1" flipV="1">
            <a:off x="5036356" y="3679030"/>
            <a:ext cx="714362" cy="164307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2" name="21 Imagen" descr="34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5400000" flipH="1">
            <a:off x="3333444" y="4167478"/>
            <a:ext cx="714380" cy="1666291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3" name="22 Imagen" descr="34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5400000" flipH="1" flipV="1">
            <a:off x="5036356" y="4179078"/>
            <a:ext cx="714362" cy="164307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sp>
        <p:nvSpPr>
          <p:cNvPr id="24" name="23 Rectángulo"/>
          <p:cNvSpPr/>
          <p:nvPr/>
        </p:nvSpPr>
        <p:spPr>
          <a:xfrm>
            <a:off x="-428692" y="-142894"/>
            <a:ext cx="9572692" cy="6072230"/>
          </a:xfrm>
          <a:prstGeom prst="rect">
            <a:avLst/>
          </a:prstGeom>
          <a:gradFill flip="none" rotWithShape="1">
            <a:gsLst>
              <a:gs pos="0">
                <a:srgbClr val="FFFFFF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0" scaled="1"/>
            <a:tileRect/>
          </a:gradFill>
          <a:ln w="38100"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7" fill="hold">
                            <p:stCondLst>
                              <p:cond delay="4000"/>
                            </p:stCondLst>
                            <p:childTnLst>
                              <p:par>
                                <p:cTn id="128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7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8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4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5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3B1C03"/>
            </a:gs>
            <a:gs pos="64999">
              <a:srgbClr val="F0EBD5"/>
            </a:gs>
            <a:gs pos="100000">
              <a:srgbClr val="D1C39F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430455982fd6616ff1448135ac788f2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b-w-2026359_960_720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tretch>
            <a:fillRect/>
          </a:stretch>
        </p:blipFill>
        <p:spPr>
          <a:xfrm>
            <a:off x="8212219" y="1"/>
            <a:ext cx="931781" cy="928676"/>
          </a:xfrm>
          <a:prstGeom prst="rect">
            <a:avLst/>
          </a:prstGeom>
        </p:spPr>
      </p:pic>
      <p:pic>
        <p:nvPicPr>
          <p:cNvPr id="4" name="3 Imagen" descr="b-w-2026359_960_720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tretch>
            <a:fillRect/>
          </a:stretch>
        </p:blipFill>
        <p:spPr>
          <a:xfrm>
            <a:off x="8212219" y="4214824"/>
            <a:ext cx="931781" cy="928676"/>
          </a:xfrm>
          <a:prstGeom prst="rect">
            <a:avLst/>
          </a:prstGeom>
        </p:spPr>
      </p:pic>
      <p:pic>
        <p:nvPicPr>
          <p:cNvPr id="5" name="4 Imagen" descr="b-w-2026359_960_720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tretch>
            <a:fillRect/>
          </a:stretch>
        </p:blipFill>
        <p:spPr>
          <a:xfrm>
            <a:off x="0" y="1643056"/>
            <a:ext cx="931781" cy="928676"/>
          </a:xfrm>
          <a:prstGeom prst="rect">
            <a:avLst/>
          </a:prstGeom>
        </p:spPr>
      </p:pic>
      <p:pic>
        <p:nvPicPr>
          <p:cNvPr id="6" name="5 Imagen" descr="b-w-2026359_960_720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tretch>
            <a:fillRect/>
          </a:stretch>
        </p:blipFill>
        <p:spPr>
          <a:xfrm>
            <a:off x="0" y="2643188"/>
            <a:ext cx="931781" cy="928676"/>
          </a:xfrm>
          <a:prstGeom prst="rect">
            <a:avLst/>
          </a:prstGeom>
        </p:spPr>
      </p:pic>
      <p:pic>
        <p:nvPicPr>
          <p:cNvPr id="7" name="6 Imagen" descr="b-w-2026359_960_720.png"/>
          <p:cNvPicPr>
            <a:picLocks noChangeAspect="1"/>
          </p:cNvPicPr>
          <p:nvPr/>
        </p:nvPicPr>
        <p:blipFill>
          <a:blip r:embed="rId3" cstate="print">
            <a:lum bright="-20000" contrast="40000"/>
          </a:blip>
          <a:stretch>
            <a:fillRect/>
          </a:stretch>
        </p:blipFill>
        <p:spPr>
          <a:xfrm>
            <a:off x="7572396" y="785800"/>
            <a:ext cx="931781" cy="928676"/>
          </a:xfrm>
          <a:prstGeom prst="rect">
            <a:avLst/>
          </a:prstGeom>
        </p:spPr>
      </p:pic>
      <p:pic>
        <p:nvPicPr>
          <p:cNvPr id="8" name="7 Imagen" descr="b-w-2026359_960_720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tretch>
            <a:fillRect/>
          </a:stretch>
        </p:blipFill>
        <p:spPr>
          <a:xfrm>
            <a:off x="6643702" y="1285866"/>
            <a:ext cx="931781" cy="928676"/>
          </a:xfrm>
          <a:prstGeom prst="rect">
            <a:avLst/>
          </a:prstGeom>
        </p:spPr>
      </p:pic>
      <p:pic>
        <p:nvPicPr>
          <p:cNvPr id="9" name="8 Imagen" descr="b-w-2026359_960_720.png"/>
          <p:cNvPicPr>
            <a:picLocks noChangeAspect="1"/>
          </p:cNvPicPr>
          <p:nvPr/>
        </p:nvPicPr>
        <p:blipFill>
          <a:blip r:embed="rId3" cstate="print">
            <a:lum bright="-20000" contrast="40000"/>
          </a:blip>
          <a:stretch>
            <a:fillRect/>
          </a:stretch>
        </p:blipFill>
        <p:spPr>
          <a:xfrm>
            <a:off x="5500694" y="1643056"/>
            <a:ext cx="931781" cy="928676"/>
          </a:xfrm>
          <a:prstGeom prst="rect">
            <a:avLst/>
          </a:prstGeom>
        </p:spPr>
      </p:pic>
      <p:pic>
        <p:nvPicPr>
          <p:cNvPr id="10" name="9 Imagen" descr="b-w-2026359_960_720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tretch>
            <a:fillRect/>
          </a:stretch>
        </p:blipFill>
        <p:spPr>
          <a:xfrm>
            <a:off x="4357686" y="1714494"/>
            <a:ext cx="931781" cy="928676"/>
          </a:xfrm>
          <a:prstGeom prst="rect">
            <a:avLst/>
          </a:prstGeom>
        </p:spPr>
      </p:pic>
      <p:pic>
        <p:nvPicPr>
          <p:cNvPr id="11" name="10 Imagen" descr="b-w-2026359_960_720.png"/>
          <p:cNvPicPr>
            <a:picLocks noChangeAspect="1"/>
          </p:cNvPicPr>
          <p:nvPr/>
        </p:nvPicPr>
        <p:blipFill>
          <a:blip r:embed="rId3" cstate="print">
            <a:lum bright="-20000" contrast="40000"/>
          </a:blip>
          <a:stretch>
            <a:fillRect/>
          </a:stretch>
        </p:blipFill>
        <p:spPr>
          <a:xfrm>
            <a:off x="3286116" y="1785932"/>
            <a:ext cx="931781" cy="928676"/>
          </a:xfrm>
          <a:prstGeom prst="rect">
            <a:avLst/>
          </a:prstGeom>
        </p:spPr>
      </p:pic>
      <p:pic>
        <p:nvPicPr>
          <p:cNvPr id="12" name="11 Imagen" descr="b-w-2026359_960_720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tretch>
            <a:fillRect/>
          </a:stretch>
        </p:blipFill>
        <p:spPr>
          <a:xfrm>
            <a:off x="2214546" y="1785932"/>
            <a:ext cx="931781" cy="928676"/>
          </a:xfrm>
          <a:prstGeom prst="rect">
            <a:avLst/>
          </a:prstGeom>
        </p:spPr>
      </p:pic>
      <p:pic>
        <p:nvPicPr>
          <p:cNvPr id="13" name="12 Imagen" descr="b-w-2026359_960_720.png"/>
          <p:cNvPicPr>
            <a:picLocks noChangeAspect="1"/>
          </p:cNvPicPr>
          <p:nvPr/>
        </p:nvPicPr>
        <p:blipFill>
          <a:blip r:embed="rId3" cstate="print">
            <a:lum bright="-20000" contrast="40000"/>
          </a:blip>
          <a:stretch>
            <a:fillRect/>
          </a:stretch>
        </p:blipFill>
        <p:spPr>
          <a:xfrm>
            <a:off x="1142976" y="1785932"/>
            <a:ext cx="931781" cy="928676"/>
          </a:xfrm>
          <a:prstGeom prst="rect">
            <a:avLst/>
          </a:prstGeom>
        </p:spPr>
      </p:pic>
      <p:pic>
        <p:nvPicPr>
          <p:cNvPr id="14" name="13 Imagen" descr="b-w-2026359_960_720.png"/>
          <p:cNvPicPr>
            <a:picLocks noChangeAspect="1"/>
          </p:cNvPicPr>
          <p:nvPr/>
        </p:nvPicPr>
        <p:blipFill>
          <a:blip r:embed="rId3" cstate="print">
            <a:lum bright="-20000" contrast="40000"/>
          </a:blip>
          <a:stretch>
            <a:fillRect/>
          </a:stretch>
        </p:blipFill>
        <p:spPr>
          <a:xfrm>
            <a:off x="1142976" y="2786064"/>
            <a:ext cx="931781" cy="928676"/>
          </a:xfrm>
          <a:prstGeom prst="rect">
            <a:avLst/>
          </a:prstGeom>
        </p:spPr>
      </p:pic>
      <p:pic>
        <p:nvPicPr>
          <p:cNvPr id="15" name="14 Imagen" descr="b-w-2026359_960_720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tretch>
            <a:fillRect/>
          </a:stretch>
        </p:blipFill>
        <p:spPr>
          <a:xfrm>
            <a:off x="2143108" y="2857502"/>
            <a:ext cx="931781" cy="928676"/>
          </a:xfrm>
          <a:prstGeom prst="rect">
            <a:avLst/>
          </a:prstGeom>
        </p:spPr>
      </p:pic>
      <p:pic>
        <p:nvPicPr>
          <p:cNvPr id="16" name="15 Imagen" descr="b-w-2026359_960_720.png"/>
          <p:cNvPicPr>
            <a:picLocks noChangeAspect="1"/>
          </p:cNvPicPr>
          <p:nvPr/>
        </p:nvPicPr>
        <p:blipFill>
          <a:blip r:embed="rId3" cstate="print">
            <a:lum bright="-20000" contrast="40000"/>
          </a:blip>
          <a:stretch>
            <a:fillRect/>
          </a:stretch>
        </p:blipFill>
        <p:spPr>
          <a:xfrm>
            <a:off x="3214678" y="2857502"/>
            <a:ext cx="931781" cy="928676"/>
          </a:xfrm>
          <a:prstGeom prst="rect">
            <a:avLst/>
          </a:prstGeom>
        </p:spPr>
      </p:pic>
      <p:pic>
        <p:nvPicPr>
          <p:cNvPr id="17" name="16 Imagen" descr="b-w-2026359_960_720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tretch>
            <a:fillRect/>
          </a:stretch>
        </p:blipFill>
        <p:spPr>
          <a:xfrm>
            <a:off x="4286248" y="2928940"/>
            <a:ext cx="931781" cy="928676"/>
          </a:xfrm>
          <a:prstGeom prst="rect">
            <a:avLst/>
          </a:prstGeom>
        </p:spPr>
      </p:pic>
      <p:pic>
        <p:nvPicPr>
          <p:cNvPr id="18" name="17 Imagen" descr="b-w-2026359_960_720.png"/>
          <p:cNvPicPr>
            <a:picLocks noChangeAspect="1"/>
          </p:cNvPicPr>
          <p:nvPr/>
        </p:nvPicPr>
        <p:blipFill>
          <a:blip r:embed="rId3" cstate="print">
            <a:lum bright="-20000" contrast="40000"/>
          </a:blip>
          <a:stretch>
            <a:fillRect/>
          </a:stretch>
        </p:blipFill>
        <p:spPr>
          <a:xfrm>
            <a:off x="5429256" y="2928940"/>
            <a:ext cx="931781" cy="928676"/>
          </a:xfrm>
          <a:prstGeom prst="rect">
            <a:avLst/>
          </a:prstGeom>
        </p:spPr>
      </p:pic>
      <p:pic>
        <p:nvPicPr>
          <p:cNvPr id="19" name="18 Imagen" descr="b-w-2026359_960_720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tretch>
            <a:fillRect/>
          </a:stretch>
        </p:blipFill>
        <p:spPr>
          <a:xfrm>
            <a:off x="6429388" y="3143254"/>
            <a:ext cx="931781" cy="928676"/>
          </a:xfrm>
          <a:prstGeom prst="rect">
            <a:avLst/>
          </a:prstGeom>
        </p:spPr>
      </p:pic>
      <p:pic>
        <p:nvPicPr>
          <p:cNvPr id="20" name="19 Imagen" descr="b-w-2026359_960_720.png"/>
          <p:cNvPicPr>
            <a:picLocks noChangeAspect="1"/>
          </p:cNvPicPr>
          <p:nvPr/>
        </p:nvPicPr>
        <p:blipFill>
          <a:blip r:embed="rId3" cstate="print">
            <a:lum bright="-20000" contrast="40000"/>
          </a:blip>
          <a:stretch>
            <a:fillRect/>
          </a:stretch>
        </p:blipFill>
        <p:spPr>
          <a:xfrm>
            <a:off x="7429520" y="3429006"/>
            <a:ext cx="931781" cy="928676"/>
          </a:xfrm>
          <a:prstGeom prst="rect">
            <a:avLst/>
          </a:prstGeom>
        </p:spPr>
      </p:pic>
      <p:sp>
        <p:nvSpPr>
          <p:cNvPr id="21" name="20 Rectángulo"/>
          <p:cNvSpPr/>
          <p:nvPr/>
        </p:nvSpPr>
        <p:spPr>
          <a:xfrm>
            <a:off x="-428692" y="-142894"/>
            <a:ext cx="9572692" cy="5643602"/>
          </a:xfrm>
          <a:prstGeom prst="rect">
            <a:avLst/>
          </a:prstGeom>
          <a:gradFill flip="none" rotWithShape="1">
            <a:gsLst>
              <a:gs pos="0">
                <a:srgbClr val="FFFFFF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0" scaled="1"/>
            <a:tileRect/>
          </a:gradFill>
          <a:ln w="38100"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4000"/>
                            </p:stCondLst>
                            <p:childTnLst>
                              <p:par>
                                <p:cTn id="116" presetID="2" presetClass="exit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0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3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DDEBCF"/>
            </a:gs>
            <a:gs pos="50000">
              <a:srgbClr val="9CB86E"/>
            </a:gs>
            <a:gs pos="100000">
              <a:srgbClr val="156B13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704601f2-71f9-4c53-b0d3-ee5d0c5eb6dc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5f35b905ce51ae8f9d983228fe5b3154_download-abstract-clipart-hq-png-image-freepngimg_1015-336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rcRect/>
          <a:stretch>
            <a:fillRect/>
          </a:stretch>
        </p:blipFill>
        <p:spPr>
          <a:xfrm rot="9414288">
            <a:off x="2649938" y="120019"/>
            <a:ext cx="2244132" cy="85723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4" name="3 Imagen" descr="5f35b905ce51ae8f9d983228fe5b3154_download-abstract-clipart-hq-png-image-freepngimg_1015-336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rcRect/>
          <a:stretch>
            <a:fillRect/>
          </a:stretch>
        </p:blipFill>
        <p:spPr>
          <a:xfrm rot="1813236" flipV="1">
            <a:off x="4200074" y="222514"/>
            <a:ext cx="2244132" cy="831251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5" name="4 Imagen" descr="5f35b905ce51ae8f9d983228fe5b3154_download-abstract-clipart-hq-png-image-freepngimg_1015-336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bright="20000" contrast="40000"/>
          </a:blip>
          <a:srcRect/>
          <a:stretch>
            <a:fillRect/>
          </a:stretch>
        </p:blipFill>
        <p:spPr>
          <a:xfrm rot="9414288">
            <a:off x="2649937" y="548647"/>
            <a:ext cx="2244132" cy="85723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6" name="5 Imagen" descr="5f35b905ce51ae8f9d983228fe5b3154_download-abstract-clipart-hq-png-image-freepngimg_1015-336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bright="20000" contrast="40000"/>
          </a:blip>
          <a:srcRect/>
          <a:stretch>
            <a:fillRect/>
          </a:stretch>
        </p:blipFill>
        <p:spPr>
          <a:xfrm rot="1813236" flipV="1">
            <a:off x="4200073" y="651142"/>
            <a:ext cx="2244132" cy="831251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7" name="6 Imagen" descr="5f35b905ce51ae8f9d983228fe5b3154_download-abstract-clipart-hq-png-image-freepngimg_1015-336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rcRect/>
          <a:stretch>
            <a:fillRect/>
          </a:stretch>
        </p:blipFill>
        <p:spPr>
          <a:xfrm rot="9414288">
            <a:off x="2649937" y="977275"/>
            <a:ext cx="2244132" cy="85723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8" name="7 Imagen" descr="5f35b905ce51ae8f9d983228fe5b3154_download-abstract-clipart-hq-png-image-freepngimg_1015-336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rcRect/>
          <a:stretch>
            <a:fillRect/>
          </a:stretch>
        </p:blipFill>
        <p:spPr>
          <a:xfrm rot="1813236" flipV="1">
            <a:off x="4200073" y="1079770"/>
            <a:ext cx="2244132" cy="831251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9" name="8 Imagen" descr="5f35b905ce51ae8f9d983228fe5b3154_download-abstract-clipart-hq-png-image-freepngimg_1015-336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bright="20000" contrast="40000"/>
          </a:blip>
          <a:srcRect/>
          <a:stretch>
            <a:fillRect/>
          </a:stretch>
        </p:blipFill>
        <p:spPr>
          <a:xfrm rot="9414288">
            <a:off x="2649938" y="1334466"/>
            <a:ext cx="2244132" cy="85723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0" name="9 Imagen" descr="5f35b905ce51ae8f9d983228fe5b3154_download-abstract-clipart-hq-png-image-freepngimg_1015-336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bright="20000" contrast="40000"/>
          </a:blip>
          <a:srcRect/>
          <a:stretch>
            <a:fillRect/>
          </a:stretch>
        </p:blipFill>
        <p:spPr>
          <a:xfrm rot="1813236" flipV="1">
            <a:off x="4200074" y="1436961"/>
            <a:ext cx="2244132" cy="831251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1" name="10 Imagen" descr="5f35b905ce51ae8f9d983228fe5b3154_download-abstract-clipart-hq-png-image-freepngimg_1015-336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rcRect/>
          <a:stretch>
            <a:fillRect/>
          </a:stretch>
        </p:blipFill>
        <p:spPr>
          <a:xfrm rot="9414288">
            <a:off x="2649937" y="1691656"/>
            <a:ext cx="2244132" cy="85723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2" name="11 Imagen" descr="5f35b905ce51ae8f9d983228fe5b3154_download-abstract-clipart-hq-png-image-freepngimg_1015-336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rcRect/>
          <a:stretch>
            <a:fillRect/>
          </a:stretch>
        </p:blipFill>
        <p:spPr>
          <a:xfrm rot="1813236" flipV="1">
            <a:off x="4200073" y="1794151"/>
            <a:ext cx="2244132" cy="831251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3" name="12 Imagen" descr="5f35b905ce51ae8f9d983228fe5b3154_download-abstract-clipart-hq-png-image-freepngimg_1015-336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bright="20000" contrast="40000"/>
          </a:blip>
          <a:srcRect/>
          <a:stretch>
            <a:fillRect/>
          </a:stretch>
        </p:blipFill>
        <p:spPr>
          <a:xfrm rot="9414288">
            <a:off x="2649938" y="2048845"/>
            <a:ext cx="2244132" cy="85723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4" name="13 Imagen" descr="5f35b905ce51ae8f9d983228fe5b3154_download-abstract-clipart-hq-png-image-freepngimg_1015-336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bright="20000" contrast="40000"/>
          </a:blip>
          <a:srcRect/>
          <a:stretch>
            <a:fillRect/>
          </a:stretch>
        </p:blipFill>
        <p:spPr>
          <a:xfrm rot="1813236" flipV="1">
            <a:off x="4200074" y="2151340"/>
            <a:ext cx="2244132" cy="831251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5" name="14 Imagen" descr="5f35b905ce51ae8f9d983228fe5b3154_download-abstract-clipart-hq-png-image-freepngimg_1015-336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rcRect/>
          <a:stretch>
            <a:fillRect/>
          </a:stretch>
        </p:blipFill>
        <p:spPr>
          <a:xfrm rot="9414288">
            <a:off x="2649937" y="2477472"/>
            <a:ext cx="2244132" cy="85723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6" name="15 Imagen" descr="5f35b905ce51ae8f9d983228fe5b3154_download-abstract-clipart-hq-png-image-freepngimg_1015-336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rcRect/>
          <a:stretch>
            <a:fillRect/>
          </a:stretch>
        </p:blipFill>
        <p:spPr>
          <a:xfrm rot="1813236" flipV="1">
            <a:off x="4200073" y="2579967"/>
            <a:ext cx="2244132" cy="831251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7" name="16 Imagen" descr="5f35b905ce51ae8f9d983228fe5b3154_download-abstract-clipart-hq-png-image-freepngimg_1015-336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bright="20000" contrast="40000"/>
          </a:blip>
          <a:srcRect/>
          <a:stretch>
            <a:fillRect/>
          </a:stretch>
        </p:blipFill>
        <p:spPr>
          <a:xfrm rot="9414288">
            <a:off x="2649937" y="2906100"/>
            <a:ext cx="2244132" cy="85723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8" name="17 Imagen" descr="5f35b905ce51ae8f9d983228fe5b3154_download-abstract-clipart-hq-png-image-freepngimg_1015-336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bright="20000" contrast="40000"/>
          </a:blip>
          <a:srcRect/>
          <a:stretch>
            <a:fillRect/>
          </a:stretch>
        </p:blipFill>
        <p:spPr>
          <a:xfrm rot="1813236" flipV="1">
            <a:off x="4200073" y="3008595"/>
            <a:ext cx="2244132" cy="831251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9" name="18 Imagen" descr="5f35b905ce51ae8f9d983228fe5b3154_download-abstract-clipart-hq-png-image-freepngimg_1015-336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rcRect/>
          <a:stretch>
            <a:fillRect/>
          </a:stretch>
        </p:blipFill>
        <p:spPr>
          <a:xfrm rot="9414288">
            <a:off x="2649937" y="3334729"/>
            <a:ext cx="2244132" cy="85723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0" name="19 Imagen" descr="5f35b905ce51ae8f9d983228fe5b3154_download-abstract-clipart-hq-png-image-freepngimg_1015-336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rcRect/>
          <a:stretch>
            <a:fillRect/>
          </a:stretch>
        </p:blipFill>
        <p:spPr>
          <a:xfrm rot="1813236" flipV="1">
            <a:off x="4200073" y="3437224"/>
            <a:ext cx="2244132" cy="831251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1" name="20 Imagen" descr="5f35b905ce51ae8f9d983228fe5b3154_download-abstract-clipart-hq-png-image-freepngimg_1015-336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bright="20000" contrast="40000"/>
          </a:blip>
          <a:srcRect/>
          <a:stretch>
            <a:fillRect/>
          </a:stretch>
        </p:blipFill>
        <p:spPr>
          <a:xfrm rot="9414288">
            <a:off x="2649938" y="3834795"/>
            <a:ext cx="2244132" cy="85723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2" name="21 Imagen" descr="5f35b905ce51ae8f9d983228fe5b3154_download-abstract-clipart-hq-png-image-freepngimg_1015-336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bright="20000" contrast="40000"/>
          </a:blip>
          <a:srcRect/>
          <a:stretch>
            <a:fillRect/>
          </a:stretch>
        </p:blipFill>
        <p:spPr>
          <a:xfrm rot="1813236" flipV="1">
            <a:off x="4200074" y="3937290"/>
            <a:ext cx="2244132" cy="831251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3" name="22 Imagen" descr="5f35b905ce51ae8f9d983228fe5b3154_download-abstract-clipart-hq-png-image-freepngimg_1015-336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rcRect/>
          <a:stretch>
            <a:fillRect/>
          </a:stretch>
        </p:blipFill>
        <p:spPr>
          <a:xfrm rot="9414288">
            <a:off x="2649936" y="4334861"/>
            <a:ext cx="2244132" cy="85723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4" name="23 Imagen" descr="5f35b905ce51ae8f9d983228fe5b3154_download-abstract-clipart-hq-png-image-freepngimg_1015-336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rcRect/>
          <a:stretch>
            <a:fillRect/>
          </a:stretch>
        </p:blipFill>
        <p:spPr>
          <a:xfrm rot="1813236" flipV="1">
            <a:off x="4200072" y="4437356"/>
            <a:ext cx="2244132" cy="831251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sp>
        <p:nvSpPr>
          <p:cNvPr id="25" name="24 Rectángulo"/>
          <p:cNvSpPr/>
          <p:nvPr/>
        </p:nvSpPr>
        <p:spPr>
          <a:xfrm>
            <a:off x="-428692" y="-142894"/>
            <a:ext cx="9572692" cy="7286676"/>
          </a:xfrm>
          <a:prstGeom prst="rect">
            <a:avLst/>
          </a:prstGeom>
          <a:gradFill flip="none" rotWithShape="1">
            <a:gsLst>
              <a:gs pos="0">
                <a:srgbClr val="FFFFFF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0" scaled="1"/>
            <a:tileRect/>
          </a:gradFill>
          <a:ln w="38100"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8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9" fill="hold">
                            <p:stCondLst>
                              <p:cond delay="4000"/>
                            </p:stCondLst>
                            <p:childTnLst>
                              <p:par>
                                <p:cTn id="140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9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7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1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5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9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1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2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8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8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E6DCAC"/>
            </a:gs>
            <a:gs pos="12000">
              <a:srgbClr val="E6D78A"/>
            </a:gs>
            <a:gs pos="30000">
              <a:srgbClr val="C7AC4C"/>
            </a:gs>
            <a:gs pos="45000">
              <a:srgbClr val="E6D78A"/>
            </a:gs>
            <a:gs pos="77000">
              <a:srgbClr val="C7AC4C"/>
            </a:gs>
            <a:gs pos="100000">
              <a:srgbClr val="E6DCAC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log10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2jLba0kuZDfF7k8bZWrG173wxi8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0" y="0"/>
            <a:ext cx="1071538" cy="114807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5" name="4 Imagen" descr="2jLba0kuZDfF7k8bZWrG173wxi8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8153392" y="0"/>
            <a:ext cx="990608" cy="114807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6" name="5 Imagen" descr="2jLba0kuZDfF7k8bZWrG173wxi8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3571868" y="4143386"/>
            <a:ext cx="1071538" cy="114807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7" name="6 Imagen" descr="2jLba0kuZDfF7k8bZWrG173wxi8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4572000" y="4143386"/>
            <a:ext cx="990608" cy="114807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8" name="7 Imagen" descr="2jLba0kuZDfF7k8bZWrG173wxi8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928662" y="500048"/>
            <a:ext cx="1071538" cy="114807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9" name="8 Imagen" descr="2jLba0kuZDfF7k8bZWrG173wxi8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1714480" y="1142990"/>
            <a:ext cx="1071538" cy="114807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0" name="9 Imagen" descr="2jLba0kuZDfF7k8bZWrG173wxi8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2571736" y="1857370"/>
            <a:ext cx="1071538" cy="114807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1" name="10 Imagen" descr="2jLba0kuZDfF7k8bZWrG173wxi8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3143240" y="2928940"/>
            <a:ext cx="1071538" cy="114807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2" name="11 Imagen" descr="2jLba0kuZDfF7k8bZWrG173wxi8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7358082" y="642924"/>
            <a:ext cx="990608" cy="114807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3" name="12 Imagen" descr="2jLba0kuZDfF7k8bZWrG173wxi8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6357950" y="1142990"/>
            <a:ext cx="990608" cy="114807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4" name="13 Imagen" descr="2jLba0kuZDfF7k8bZWrG173wxi8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5572132" y="1928808"/>
            <a:ext cx="990608" cy="114807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5" name="14 Imagen" descr="2jLba0kuZDfF7k8bZWrG173wxi8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4857752" y="2857502"/>
            <a:ext cx="990608" cy="114807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sp>
        <p:nvSpPr>
          <p:cNvPr id="16" name="15 Rectángulo"/>
          <p:cNvSpPr/>
          <p:nvPr/>
        </p:nvSpPr>
        <p:spPr>
          <a:xfrm>
            <a:off x="-428692" y="-142894"/>
            <a:ext cx="9572692" cy="6429420"/>
          </a:xfrm>
          <a:prstGeom prst="rect">
            <a:avLst/>
          </a:prstGeom>
          <a:gradFill flip="none" rotWithShape="1">
            <a:gsLst>
              <a:gs pos="0">
                <a:srgbClr val="FFFFFF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0" scaled="1"/>
            <a:tileRect/>
          </a:gradFill>
          <a:ln w="38100"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4000"/>
                            </p:stCondLst>
                            <p:childTnLst>
                              <p:par>
                                <p:cTn id="80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740000"/>
            </a:gs>
            <a:gs pos="50000">
              <a:schemeClr val="bg1">
                <a:lumMod val="85000"/>
                <a:shade val="67500"/>
                <a:satMod val="115000"/>
              </a:schemeClr>
            </a:gs>
            <a:gs pos="100000">
              <a:schemeClr val="bg1">
                <a:lumMod val="85000"/>
                <a:shade val="100000"/>
                <a:satMod val="115000"/>
              </a:schemeClr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aprende-como-hacer-el-efecto-doble-exposicion-en-photoshop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4 Imagen" descr="9b991c7f3d7eb27d0b2cb8a607193723-curvas-coloridas-icono-de---rbita-by-vexels.png"/>
          <p:cNvPicPr>
            <a:picLocks noChangeAspect="1"/>
          </p:cNvPicPr>
          <p:nvPr/>
        </p:nvPicPr>
        <p:blipFill>
          <a:blip r:embed="rId3">
            <a:grayscl/>
            <a:lum contrast="40000"/>
          </a:blip>
          <a:stretch>
            <a:fillRect/>
          </a:stretch>
        </p:blipFill>
        <p:spPr>
          <a:xfrm>
            <a:off x="0" y="0"/>
            <a:ext cx="1160396" cy="1142990"/>
          </a:xfrm>
          <a:prstGeom prst="rect">
            <a:avLst/>
          </a:prstGeom>
        </p:spPr>
      </p:pic>
      <p:pic>
        <p:nvPicPr>
          <p:cNvPr id="6" name="5 Imagen" descr="9b991c7f3d7eb27d0b2cb8a607193723-curvas-coloridas-icono-de---rbita-by-vexels.png"/>
          <p:cNvPicPr>
            <a:picLocks noChangeAspect="1"/>
          </p:cNvPicPr>
          <p:nvPr/>
        </p:nvPicPr>
        <p:blipFill>
          <a:blip r:embed="rId3">
            <a:grayscl/>
            <a:lum contrast="40000"/>
          </a:blip>
          <a:stretch>
            <a:fillRect/>
          </a:stretch>
        </p:blipFill>
        <p:spPr>
          <a:xfrm rot="10800000">
            <a:off x="0" y="4000510"/>
            <a:ext cx="1160396" cy="1142990"/>
          </a:xfrm>
          <a:prstGeom prst="rect">
            <a:avLst/>
          </a:prstGeom>
        </p:spPr>
      </p:pic>
      <p:pic>
        <p:nvPicPr>
          <p:cNvPr id="7" name="6 Imagen" descr="9b991c7f3d7eb27d0b2cb8a607193723-curvas-coloridas-icono-de---rbita-by-vexels.png"/>
          <p:cNvPicPr>
            <a:picLocks noChangeAspect="1"/>
          </p:cNvPicPr>
          <p:nvPr/>
        </p:nvPicPr>
        <p:blipFill>
          <a:blip r:embed="rId3">
            <a:grayscl/>
            <a:lum contrast="40000"/>
          </a:blip>
          <a:stretch>
            <a:fillRect/>
          </a:stretch>
        </p:blipFill>
        <p:spPr>
          <a:xfrm>
            <a:off x="7983604" y="1500180"/>
            <a:ext cx="1160396" cy="1142990"/>
          </a:xfrm>
          <a:prstGeom prst="rect">
            <a:avLst/>
          </a:prstGeom>
        </p:spPr>
      </p:pic>
      <p:pic>
        <p:nvPicPr>
          <p:cNvPr id="8" name="7 Imagen" descr="9b991c7f3d7eb27d0b2cb8a607193723-curvas-coloridas-icono-de---rbita-by-vexels.png"/>
          <p:cNvPicPr>
            <a:picLocks noChangeAspect="1"/>
          </p:cNvPicPr>
          <p:nvPr/>
        </p:nvPicPr>
        <p:blipFill>
          <a:blip r:embed="rId3">
            <a:grayscl/>
            <a:lum contrast="40000"/>
          </a:blip>
          <a:stretch>
            <a:fillRect/>
          </a:stretch>
        </p:blipFill>
        <p:spPr>
          <a:xfrm rot="10800000">
            <a:off x="7983604" y="2643188"/>
            <a:ext cx="1160396" cy="1142990"/>
          </a:xfrm>
          <a:prstGeom prst="rect">
            <a:avLst/>
          </a:prstGeom>
        </p:spPr>
      </p:pic>
      <p:pic>
        <p:nvPicPr>
          <p:cNvPr id="9" name="8 Imagen" descr="9b991c7f3d7eb27d0b2cb8a607193723-curvas-coloridas-icono-de---rbita-by-vexel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1142976" y="785800"/>
            <a:ext cx="1160396" cy="1142990"/>
          </a:xfrm>
          <a:prstGeom prst="rect">
            <a:avLst/>
          </a:prstGeom>
        </p:spPr>
      </p:pic>
      <p:pic>
        <p:nvPicPr>
          <p:cNvPr id="10" name="9 Imagen" descr="9b991c7f3d7eb27d0b2cb8a607193723-curvas-coloridas-icono-de---rbita-by-vexels.png"/>
          <p:cNvPicPr>
            <a:picLocks noChangeAspect="1"/>
          </p:cNvPicPr>
          <p:nvPr/>
        </p:nvPicPr>
        <p:blipFill>
          <a:blip r:embed="rId3">
            <a:grayscl/>
            <a:lum contrast="40000"/>
          </a:blip>
          <a:stretch>
            <a:fillRect/>
          </a:stretch>
        </p:blipFill>
        <p:spPr>
          <a:xfrm>
            <a:off x="2285984" y="1214428"/>
            <a:ext cx="1160396" cy="1142990"/>
          </a:xfrm>
          <a:prstGeom prst="rect">
            <a:avLst/>
          </a:prstGeom>
        </p:spPr>
      </p:pic>
      <p:pic>
        <p:nvPicPr>
          <p:cNvPr id="11" name="10 Imagen" descr="9b991c7f3d7eb27d0b2cb8a607193723-curvas-coloridas-icono-de---rbita-by-vexel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3571868" y="1428742"/>
            <a:ext cx="1160396" cy="1142990"/>
          </a:xfrm>
          <a:prstGeom prst="rect">
            <a:avLst/>
          </a:prstGeom>
        </p:spPr>
      </p:pic>
      <p:pic>
        <p:nvPicPr>
          <p:cNvPr id="12" name="11 Imagen" descr="9b991c7f3d7eb27d0b2cb8a607193723-curvas-coloridas-icono-de---rbita-by-vexels.png"/>
          <p:cNvPicPr>
            <a:picLocks noChangeAspect="1"/>
          </p:cNvPicPr>
          <p:nvPr/>
        </p:nvPicPr>
        <p:blipFill>
          <a:blip r:embed="rId3">
            <a:grayscl/>
            <a:lum contrast="40000"/>
          </a:blip>
          <a:stretch>
            <a:fillRect/>
          </a:stretch>
        </p:blipFill>
        <p:spPr>
          <a:xfrm>
            <a:off x="4857752" y="1500180"/>
            <a:ext cx="1160396" cy="1142990"/>
          </a:xfrm>
          <a:prstGeom prst="rect">
            <a:avLst/>
          </a:prstGeom>
        </p:spPr>
      </p:pic>
      <p:pic>
        <p:nvPicPr>
          <p:cNvPr id="13" name="12 Imagen" descr="9b991c7f3d7eb27d0b2cb8a607193723-curvas-coloridas-icono-de---rbita-by-vexel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6286512" y="1571618"/>
            <a:ext cx="1160396" cy="1142990"/>
          </a:xfrm>
          <a:prstGeom prst="rect">
            <a:avLst/>
          </a:prstGeom>
        </p:spPr>
      </p:pic>
      <p:pic>
        <p:nvPicPr>
          <p:cNvPr id="14" name="13 Imagen" descr="9b991c7f3d7eb27d0b2cb8a607193723-curvas-coloridas-icono-de---rbita-by-vexel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0800000">
            <a:off x="1142976" y="3429006"/>
            <a:ext cx="1160396" cy="1142990"/>
          </a:xfrm>
          <a:prstGeom prst="rect">
            <a:avLst/>
          </a:prstGeom>
        </p:spPr>
      </p:pic>
      <p:pic>
        <p:nvPicPr>
          <p:cNvPr id="15" name="14 Imagen" descr="9b991c7f3d7eb27d0b2cb8a607193723-curvas-coloridas-icono-de---rbita-by-vexels.png"/>
          <p:cNvPicPr>
            <a:picLocks noChangeAspect="1"/>
          </p:cNvPicPr>
          <p:nvPr/>
        </p:nvPicPr>
        <p:blipFill>
          <a:blip r:embed="rId3">
            <a:grayscl/>
            <a:lum contrast="40000"/>
          </a:blip>
          <a:stretch>
            <a:fillRect/>
          </a:stretch>
        </p:blipFill>
        <p:spPr>
          <a:xfrm rot="10800000">
            <a:off x="2357422" y="3143254"/>
            <a:ext cx="1160396" cy="1142990"/>
          </a:xfrm>
          <a:prstGeom prst="rect">
            <a:avLst/>
          </a:prstGeom>
        </p:spPr>
      </p:pic>
      <p:pic>
        <p:nvPicPr>
          <p:cNvPr id="16" name="15 Imagen" descr="9b991c7f3d7eb27d0b2cb8a607193723-curvas-coloridas-icono-de---rbita-by-vexel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0800000">
            <a:off x="3643306" y="2857502"/>
            <a:ext cx="1160396" cy="1142990"/>
          </a:xfrm>
          <a:prstGeom prst="rect">
            <a:avLst/>
          </a:prstGeom>
        </p:spPr>
      </p:pic>
      <p:pic>
        <p:nvPicPr>
          <p:cNvPr id="17" name="16 Imagen" descr="9b991c7f3d7eb27d0b2cb8a607193723-curvas-coloridas-icono-de---rbita-by-vexels.png"/>
          <p:cNvPicPr>
            <a:picLocks noChangeAspect="1"/>
          </p:cNvPicPr>
          <p:nvPr/>
        </p:nvPicPr>
        <p:blipFill>
          <a:blip r:embed="rId3">
            <a:grayscl/>
            <a:lum contrast="40000"/>
          </a:blip>
          <a:stretch>
            <a:fillRect/>
          </a:stretch>
        </p:blipFill>
        <p:spPr>
          <a:xfrm rot="10800000">
            <a:off x="4929190" y="2714626"/>
            <a:ext cx="1160396" cy="1142990"/>
          </a:xfrm>
          <a:prstGeom prst="rect">
            <a:avLst/>
          </a:prstGeom>
        </p:spPr>
      </p:pic>
      <p:pic>
        <p:nvPicPr>
          <p:cNvPr id="18" name="17 Imagen" descr="9b991c7f3d7eb27d0b2cb8a607193723-curvas-coloridas-icono-de---rbita-by-vexel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0800000">
            <a:off x="6357950" y="2714626"/>
            <a:ext cx="1160396" cy="1142990"/>
          </a:xfrm>
          <a:prstGeom prst="rect">
            <a:avLst/>
          </a:prstGeom>
        </p:spPr>
      </p:pic>
      <p:sp>
        <p:nvSpPr>
          <p:cNvPr id="19" name="18 Rectángulo"/>
          <p:cNvSpPr/>
          <p:nvPr/>
        </p:nvSpPr>
        <p:spPr>
          <a:xfrm>
            <a:off x="-428692" y="-142894"/>
            <a:ext cx="9572692" cy="5643602"/>
          </a:xfrm>
          <a:prstGeom prst="rect">
            <a:avLst/>
          </a:prstGeom>
          <a:gradFill flip="none" rotWithShape="1">
            <a:gsLst>
              <a:gs pos="0">
                <a:srgbClr val="FFFFFF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0" scaled="1"/>
            <a:tileRect/>
          </a:gradFill>
          <a:ln w="38100"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4000"/>
                            </p:stCondLst>
                            <p:childTnLst>
                              <p:par>
                                <p:cTn id="92" presetID="2" presetClass="exit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2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8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708B39"/>
            </a:gs>
            <a:gs pos="50000">
              <a:schemeClr val="bg1">
                <a:lumMod val="85000"/>
                <a:shade val="67500"/>
                <a:satMod val="115000"/>
              </a:schemeClr>
            </a:gs>
            <a:gs pos="100000">
              <a:schemeClr val="bg1">
                <a:lumMod val="85000"/>
                <a:shade val="100000"/>
                <a:satMod val="115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7cce4574af86a31c29ec5d6bc2559416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869cba9d1a7fa142656643ac88e95f5e-3-l--neas-de-onda-decoraci--n-by-vexels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bright="40000" contrast="20000"/>
          </a:blip>
          <a:stretch>
            <a:fillRect/>
          </a:stretch>
        </p:blipFill>
        <p:spPr>
          <a:xfrm>
            <a:off x="4500562" y="0"/>
            <a:ext cx="1905266" cy="1000265"/>
          </a:xfrm>
          <a:prstGeom prst="rect">
            <a:avLst/>
          </a:prstGeom>
          <a:effectLst>
            <a:reflection blurRad="6350" stA="52000" endA="300" endPos="35000" dir="5400000" sy="-100000" algn="bl" rotWithShape="0"/>
          </a:effectLst>
        </p:spPr>
      </p:pic>
      <p:pic>
        <p:nvPicPr>
          <p:cNvPr id="4" name="3 Imagen" descr="869cba9d1a7fa142656643ac88e95f5e-3-l--neas-de-onda-decoraci--n-by-vexels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bright="40000" contrast="20000"/>
          </a:blip>
          <a:stretch>
            <a:fillRect/>
          </a:stretch>
        </p:blipFill>
        <p:spPr>
          <a:xfrm flipH="1">
            <a:off x="2714612" y="0"/>
            <a:ext cx="1952386" cy="1000265"/>
          </a:xfrm>
          <a:prstGeom prst="rect">
            <a:avLst/>
          </a:prstGeom>
          <a:effectLst>
            <a:reflection blurRad="6350" stA="52000" endA="300" endPos="35000" dir="5400000" sy="-100000" algn="bl" rotWithShape="0"/>
          </a:effectLst>
        </p:spPr>
      </p:pic>
      <p:pic>
        <p:nvPicPr>
          <p:cNvPr id="5" name="4 Imagen" descr="869cba9d1a7fa142656643ac88e95f5e-3-l--neas-de-onda-decoraci--n-by-vexels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bright="-40000" contrast="20000"/>
          </a:blip>
          <a:stretch>
            <a:fillRect/>
          </a:stretch>
        </p:blipFill>
        <p:spPr>
          <a:xfrm>
            <a:off x="4500562" y="714362"/>
            <a:ext cx="1905266" cy="1000265"/>
          </a:xfrm>
          <a:prstGeom prst="rect">
            <a:avLst/>
          </a:prstGeom>
          <a:effectLst>
            <a:reflection blurRad="6350" stA="52000" endA="300" endPos="35000" dir="5400000" sy="-100000" algn="bl" rotWithShape="0"/>
          </a:effectLst>
        </p:spPr>
      </p:pic>
      <p:pic>
        <p:nvPicPr>
          <p:cNvPr id="6" name="5 Imagen" descr="869cba9d1a7fa142656643ac88e95f5e-3-l--neas-de-onda-decoraci--n-by-vexels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bright="-40000" contrast="20000"/>
          </a:blip>
          <a:stretch>
            <a:fillRect/>
          </a:stretch>
        </p:blipFill>
        <p:spPr>
          <a:xfrm flipH="1">
            <a:off x="2714612" y="714362"/>
            <a:ext cx="1952386" cy="1000265"/>
          </a:xfrm>
          <a:prstGeom prst="rect">
            <a:avLst/>
          </a:prstGeom>
          <a:effectLst>
            <a:reflection blurRad="6350" stA="52000" endA="300" endPos="35000" dir="5400000" sy="-100000" algn="bl" rotWithShape="0"/>
          </a:effectLst>
        </p:spPr>
      </p:pic>
      <p:pic>
        <p:nvPicPr>
          <p:cNvPr id="7" name="6 Imagen" descr="869cba9d1a7fa142656643ac88e95f5e-3-l--neas-de-onda-decoraci--n-by-vexels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bright="40000" contrast="20000"/>
          </a:blip>
          <a:stretch>
            <a:fillRect/>
          </a:stretch>
        </p:blipFill>
        <p:spPr>
          <a:xfrm>
            <a:off x="4500562" y="1357304"/>
            <a:ext cx="1905266" cy="1000265"/>
          </a:xfrm>
          <a:prstGeom prst="rect">
            <a:avLst/>
          </a:prstGeom>
          <a:effectLst>
            <a:reflection blurRad="6350" stA="52000" endA="300" endPos="35000" dir="5400000" sy="-100000" algn="bl" rotWithShape="0"/>
          </a:effectLst>
        </p:spPr>
      </p:pic>
      <p:pic>
        <p:nvPicPr>
          <p:cNvPr id="8" name="7 Imagen" descr="869cba9d1a7fa142656643ac88e95f5e-3-l--neas-de-onda-decoraci--n-by-vexels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bright="40000" contrast="20000"/>
          </a:blip>
          <a:stretch>
            <a:fillRect/>
          </a:stretch>
        </p:blipFill>
        <p:spPr>
          <a:xfrm flipH="1">
            <a:off x="2714612" y="1357304"/>
            <a:ext cx="1952386" cy="1000265"/>
          </a:xfrm>
          <a:prstGeom prst="rect">
            <a:avLst/>
          </a:prstGeom>
          <a:effectLst>
            <a:reflection blurRad="6350" stA="52000" endA="300" endPos="35000" dir="5400000" sy="-100000" algn="bl" rotWithShape="0"/>
          </a:effectLst>
        </p:spPr>
      </p:pic>
      <p:pic>
        <p:nvPicPr>
          <p:cNvPr id="9" name="8 Imagen" descr="869cba9d1a7fa142656643ac88e95f5e-3-l--neas-de-onda-decoraci--n-by-vexels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bright="-40000" contrast="20000"/>
          </a:blip>
          <a:stretch>
            <a:fillRect/>
          </a:stretch>
        </p:blipFill>
        <p:spPr>
          <a:xfrm>
            <a:off x="4500562" y="2000246"/>
            <a:ext cx="1905266" cy="1000265"/>
          </a:xfrm>
          <a:prstGeom prst="rect">
            <a:avLst/>
          </a:prstGeom>
          <a:effectLst>
            <a:reflection blurRad="6350" stA="52000" endA="300" endPos="35000" dir="5400000" sy="-100000" algn="bl" rotWithShape="0"/>
          </a:effectLst>
        </p:spPr>
      </p:pic>
      <p:pic>
        <p:nvPicPr>
          <p:cNvPr id="10" name="9 Imagen" descr="869cba9d1a7fa142656643ac88e95f5e-3-l--neas-de-onda-decoraci--n-by-vexels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bright="-40000" contrast="20000"/>
          </a:blip>
          <a:stretch>
            <a:fillRect/>
          </a:stretch>
        </p:blipFill>
        <p:spPr>
          <a:xfrm flipH="1">
            <a:off x="2714612" y="2000246"/>
            <a:ext cx="1952386" cy="1000265"/>
          </a:xfrm>
          <a:prstGeom prst="rect">
            <a:avLst/>
          </a:prstGeom>
          <a:effectLst>
            <a:reflection blurRad="6350" stA="52000" endA="300" endPos="35000" dir="5400000" sy="-100000" algn="bl" rotWithShape="0"/>
          </a:effectLst>
        </p:spPr>
      </p:pic>
      <p:pic>
        <p:nvPicPr>
          <p:cNvPr id="11" name="10 Imagen" descr="869cba9d1a7fa142656643ac88e95f5e-3-l--neas-de-onda-decoraci--n-by-vexels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bright="40000" contrast="20000"/>
          </a:blip>
          <a:stretch>
            <a:fillRect/>
          </a:stretch>
        </p:blipFill>
        <p:spPr>
          <a:xfrm>
            <a:off x="4500562" y="2643188"/>
            <a:ext cx="1905266" cy="1000265"/>
          </a:xfrm>
          <a:prstGeom prst="rect">
            <a:avLst/>
          </a:prstGeom>
          <a:effectLst>
            <a:reflection blurRad="6350" stA="52000" endA="300" endPos="35000" dir="5400000" sy="-100000" algn="bl" rotWithShape="0"/>
          </a:effectLst>
        </p:spPr>
      </p:pic>
      <p:pic>
        <p:nvPicPr>
          <p:cNvPr id="12" name="11 Imagen" descr="869cba9d1a7fa142656643ac88e95f5e-3-l--neas-de-onda-decoraci--n-by-vexels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bright="40000" contrast="20000"/>
          </a:blip>
          <a:stretch>
            <a:fillRect/>
          </a:stretch>
        </p:blipFill>
        <p:spPr>
          <a:xfrm flipH="1">
            <a:off x="2714612" y="2643188"/>
            <a:ext cx="1952386" cy="1000265"/>
          </a:xfrm>
          <a:prstGeom prst="rect">
            <a:avLst/>
          </a:prstGeom>
          <a:effectLst>
            <a:reflection blurRad="6350" stA="52000" endA="300" endPos="35000" dir="5400000" sy="-100000" algn="bl" rotWithShape="0"/>
          </a:effectLst>
        </p:spPr>
      </p:pic>
      <p:pic>
        <p:nvPicPr>
          <p:cNvPr id="13" name="12 Imagen" descr="869cba9d1a7fa142656643ac88e95f5e-3-l--neas-de-onda-decoraci--n-by-vexels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bright="-40000" contrast="20000"/>
          </a:blip>
          <a:stretch>
            <a:fillRect/>
          </a:stretch>
        </p:blipFill>
        <p:spPr>
          <a:xfrm>
            <a:off x="4500562" y="3286130"/>
            <a:ext cx="1905266" cy="1000265"/>
          </a:xfrm>
          <a:prstGeom prst="rect">
            <a:avLst/>
          </a:prstGeom>
          <a:effectLst>
            <a:reflection blurRad="6350" stA="52000" endA="300" endPos="35000" dir="5400000" sy="-100000" algn="bl" rotWithShape="0"/>
          </a:effectLst>
        </p:spPr>
      </p:pic>
      <p:pic>
        <p:nvPicPr>
          <p:cNvPr id="14" name="13 Imagen" descr="869cba9d1a7fa142656643ac88e95f5e-3-l--neas-de-onda-decoraci--n-by-vexels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bright="-40000" contrast="20000"/>
          </a:blip>
          <a:stretch>
            <a:fillRect/>
          </a:stretch>
        </p:blipFill>
        <p:spPr>
          <a:xfrm flipH="1">
            <a:off x="2714612" y="3286130"/>
            <a:ext cx="1952386" cy="1000265"/>
          </a:xfrm>
          <a:prstGeom prst="rect">
            <a:avLst/>
          </a:prstGeom>
          <a:effectLst>
            <a:reflection blurRad="6350" stA="52000" endA="300" endPos="35000" dir="5400000" sy="-100000" algn="bl" rotWithShape="0"/>
          </a:effectLst>
        </p:spPr>
      </p:pic>
      <p:pic>
        <p:nvPicPr>
          <p:cNvPr id="15" name="14 Imagen" descr="869cba9d1a7fa142656643ac88e95f5e-3-l--neas-de-onda-decoraci--n-by-vexels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bright="40000" contrast="20000"/>
          </a:blip>
          <a:stretch>
            <a:fillRect/>
          </a:stretch>
        </p:blipFill>
        <p:spPr>
          <a:xfrm>
            <a:off x="4500562" y="4000510"/>
            <a:ext cx="1905266" cy="1000265"/>
          </a:xfrm>
          <a:prstGeom prst="rect">
            <a:avLst/>
          </a:prstGeom>
          <a:effectLst>
            <a:reflection blurRad="6350" stA="52000" endA="300" endPos="35000" dir="5400000" sy="-100000" algn="bl" rotWithShape="0"/>
          </a:effectLst>
        </p:spPr>
      </p:pic>
      <p:pic>
        <p:nvPicPr>
          <p:cNvPr id="16" name="15 Imagen" descr="869cba9d1a7fa142656643ac88e95f5e-3-l--neas-de-onda-decoraci--n-by-vexels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bright="40000" contrast="20000"/>
          </a:blip>
          <a:stretch>
            <a:fillRect/>
          </a:stretch>
        </p:blipFill>
        <p:spPr>
          <a:xfrm flipH="1">
            <a:off x="2714612" y="4000510"/>
            <a:ext cx="1952386" cy="1000265"/>
          </a:xfrm>
          <a:prstGeom prst="rect">
            <a:avLst/>
          </a:prstGeom>
          <a:effectLst>
            <a:reflection blurRad="6350" stA="52000" endA="300" endPos="35000" dir="5400000" sy="-100000" algn="bl" rotWithShape="0"/>
          </a:effectLst>
        </p:spPr>
      </p:pic>
      <p:sp>
        <p:nvSpPr>
          <p:cNvPr id="17" name="16 Rectángulo"/>
          <p:cNvSpPr/>
          <p:nvPr/>
        </p:nvSpPr>
        <p:spPr>
          <a:xfrm>
            <a:off x="-428692" y="-142894"/>
            <a:ext cx="9572692" cy="5643602"/>
          </a:xfrm>
          <a:prstGeom prst="rect">
            <a:avLst/>
          </a:prstGeom>
          <a:gradFill flip="none" rotWithShape="1">
            <a:gsLst>
              <a:gs pos="0">
                <a:srgbClr val="FFFFFF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0" scaled="1"/>
            <a:tileRect/>
          </a:gradFill>
          <a:ln w="38100"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4000"/>
                            </p:stCondLst>
                            <p:childTnLst>
                              <p:par>
                                <p:cTn id="92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2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8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DDEBCF"/>
            </a:gs>
            <a:gs pos="50000">
              <a:srgbClr val="9CB86E"/>
            </a:gs>
            <a:gs pos="100000">
              <a:srgbClr val="156B13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4212805_10154008606479685_1351714443986083552_n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18096-color-bloom-design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3571868" y="0"/>
            <a:ext cx="990082" cy="966980"/>
          </a:xfrm>
          <a:prstGeom prst="rect">
            <a:avLst/>
          </a:prstGeom>
        </p:spPr>
      </p:pic>
      <p:pic>
        <p:nvPicPr>
          <p:cNvPr id="5" name="4 Imagen" descr="18096-color-bloom-design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4572000" y="0"/>
            <a:ext cx="990082" cy="966980"/>
          </a:xfrm>
          <a:prstGeom prst="rect">
            <a:avLst/>
          </a:prstGeom>
        </p:spPr>
      </p:pic>
      <p:pic>
        <p:nvPicPr>
          <p:cNvPr id="6" name="5 Imagen" descr="18096-color-bloom-design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0" y="4176520"/>
            <a:ext cx="990082" cy="966980"/>
          </a:xfrm>
          <a:prstGeom prst="rect">
            <a:avLst/>
          </a:prstGeom>
        </p:spPr>
      </p:pic>
      <p:pic>
        <p:nvPicPr>
          <p:cNvPr id="7" name="6 Imagen" descr="18096-color-bloom-design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8153918" y="4176520"/>
            <a:ext cx="990082" cy="966980"/>
          </a:xfrm>
          <a:prstGeom prst="rect">
            <a:avLst/>
          </a:prstGeom>
        </p:spPr>
      </p:pic>
      <p:pic>
        <p:nvPicPr>
          <p:cNvPr id="8" name="7 Imagen" descr="18096-color-bloom-design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3214678" y="1285866"/>
            <a:ext cx="990082" cy="966980"/>
          </a:xfrm>
          <a:prstGeom prst="rect">
            <a:avLst/>
          </a:prstGeom>
        </p:spPr>
      </p:pic>
      <p:pic>
        <p:nvPicPr>
          <p:cNvPr id="9" name="8 Imagen" descr="18096-color-bloom-design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4643438" y="1285866"/>
            <a:ext cx="990082" cy="966980"/>
          </a:xfrm>
          <a:prstGeom prst="rect">
            <a:avLst/>
          </a:prstGeom>
        </p:spPr>
      </p:pic>
      <p:pic>
        <p:nvPicPr>
          <p:cNvPr id="10" name="9 Imagen" descr="18096-color-bloom-design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2786050" y="2285998"/>
            <a:ext cx="990082" cy="966980"/>
          </a:xfrm>
          <a:prstGeom prst="rect">
            <a:avLst/>
          </a:prstGeom>
        </p:spPr>
      </p:pic>
      <p:pic>
        <p:nvPicPr>
          <p:cNvPr id="11" name="10 Imagen" descr="18096-color-bloom-design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5143504" y="2357436"/>
            <a:ext cx="990082" cy="966980"/>
          </a:xfrm>
          <a:prstGeom prst="rect">
            <a:avLst/>
          </a:prstGeom>
        </p:spPr>
      </p:pic>
      <p:pic>
        <p:nvPicPr>
          <p:cNvPr id="12" name="11 Imagen" descr="18096-color-bloom-design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1928794" y="3214692"/>
            <a:ext cx="990082" cy="966980"/>
          </a:xfrm>
          <a:prstGeom prst="rect">
            <a:avLst/>
          </a:prstGeom>
        </p:spPr>
      </p:pic>
      <p:pic>
        <p:nvPicPr>
          <p:cNvPr id="13" name="12 Imagen" descr="18096-color-bloom-design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6072198" y="3143254"/>
            <a:ext cx="990082" cy="966980"/>
          </a:xfrm>
          <a:prstGeom prst="rect">
            <a:avLst/>
          </a:prstGeom>
        </p:spPr>
      </p:pic>
      <p:pic>
        <p:nvPicPr>
          <p:cNvPr id="14" name="13 Imagen" descr="18096-color-bloom-design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7072330" y="3643320"/>
            <a:ext cx="990082" cy="966980"/>
          </a:xfrm>
          <a:prstGeom prst="rect">
            <a:avLst/>
          </a:prstGeom>
        </p:spPr>
      </p:pic>
      <p:pic>
        <p:nvPicPr>
          <p:cNvPr id="15" name="14 Imagen" descr="18096-color-bloom-design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928662" y="3857634"/>
            <a:ext cx="990082" cy="966980"/>
          </a:xfrm>
          <a:prstGeom prst="rect">
            <a:avLst/>
          </a:prstGeom>
        </p:spPr>
      </p:pic>
      <p:sp>
        <p:nvSpPr>
          <p:cNvPr id="16" name="15 Rectángulo"/>
          <p:cNvSpPr/>
          <p:nvPr/>
        </p:nvSpPr>
        <p:spPr>
          <a:xfrm>
            <a:off x="-428692" y="-142894"/>
            <a:ext cx="9572692" cy="5643602"/>
          </a:xfrm>
          <a:prstGeom prst="rect">
            <a:avLst/>
          </a:prstGeom>
          <a:gradFill flip="none" rotWithShape="1">
            <a:gsLst>
              <a:gs pos="0">
                <a:srgbClr val="FFFFFF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0" scaled="1"/>
            <a:tileRect/>
          </a:gradFill>
          <a:ln w="38100"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4000"/>
                            </p:stCondLst>
                            <p:childTnLst>
                              <p:par>
                                <p:cTn id="80" presetID="2" presetClass="exit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58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F4C5FF"/>
            </a:gs>
            <a:gs pos="17999">
              <a:srgbClr val="99CCFF"/>
            </a:gs>
            <a:gs pos="36000">
              <a:srgbClr val="9966FF"/>
            </a:gs>
            <a:gs pos="61000">
              <a:srgbClr val="CC99FF"/>
            </a:gs>
            <a:gs pos="82001">
              <a:srgbClr val="99CCFF"/>
            </a:gs>
            <a:gs pos="100000">
              <a:srgbClr val="CCCCFF"/>
            </a:gs>
          </a:gsLst>
          <a:lin ang="135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ouble exposure of young woman with swan and dogwood.jpe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2bfb04ad814c4995f0c537c68db5cd0b-multicolor-swirls-circle-logo-by-vexels.png"/>
          <p:cNvPicPr>
            <a:picLocks noChangeAspect="1"/>
          </p:cNvPicPr>
          <p:nvPr/>
        </p:nvPicPr>
        <p:blipFill>
          <a:blip r:embed="rId3">
            <a:clrChange>
              <a:clrFrom>
                <a:srgbClr val="000000">
                  <a:alpha val="0"/>
                </a:srgbClr>
              </a:clrFrom>
              <a:clrTo>
                <a:srgbClr val="000000">
                  <a:alpha val="0"/>
                </a:srgbClr>
              </a:clrTo>
            </a:clrChange>
            <a:duotone>
              <a:schemeClr val="accent1">
                <a:shade val="45000"/>
                <a:satMod val="135000"/>
              </a:schemeClr>
              <a:prstClr val="white"/>
            </a:duotone>
            <a:lum bright="40000"/>
          </a:blip>
          <a:srcRect t="7498" b="5013"/>
          <a:stretch>
            <a:fillRect/>
          </a:stretch>
        </p:blipFill>
        <p:spPr>
          <a:xfrm>
            <a:off x="8072462" y="0"/>
            <a:ext cx="1071538" cy="937471"/>
          </a:xfrm>
          <a:prstGeom prst="rect">
            <a:avLst/>
          </a:prstGeom>
        </p:spPr>
      </p:pic>
      <p:pic>
        <p:nvPicPr>
          <p:cNvPr id="5" name="4 Imagen" descr="2bfb04ad814c4995f0c537c68db5cd0b-multicolor-swirls-circle-logo-by-vexels.png"/>
          <p:cNvPicPr>
            <a:picLocks noChangeAspect="1"/>
          </p:cNvPicPr>
          <p:nvPr/>
        </p:nvPicPr>
        <p:blipFill>
          <a:blip r:embed="rId3"/>
          <a:srcRect t="7498" b="5013"/>
          <a:stretch>
            <a:fillRect/>
          </a:stretch>
        </p:blipFill>
        <p:spPr>
          <a:xfrm>
            <a:off x="0" y="4206029"/>
            <a:ext cx="1071538" cy="937471"/>
          </a:xfrm>
          <a:prstGeom prst="rect">
            <a:avLst/>
          </a:prstGeom>
        </p:spPr>
      </p:pic>
      <p:pic>
        <p:nvPicPr>
          <p:cNvPr id="6" name="5 Imagen" descr="2bfb04ad814c4995f0c537c68db5cd0b-multicolor-swirls-circle-logo-by-vexels.png"/>
          <p:cNvPicPr>
            <a:picLocks noChangeAspect="1"/>
          </p:cNvPicPr>
          <p:nvPr/>
        </p:nvPicPr>
        <p:blipFill>
          <a:blip r:embed="rId3"/>
          <a:srcRect t="7498" b="5013"/>
          <a:stretch>
            <a:fillRect/>
          </a:stretch>
        </p:blipFill>
        <p:spPr>
          <a:xfrm>
            <a:off x="7429520" y="785800"/>
            <a:ext cx="1071538" cy="937471"/>
          </a:xfrm>
          <a:prstGeom prst="rect">
            <a:avLst/>
          </a:prstGeom>
        </p:spPr>
      </p:pic>
      <p:pic>
        <p:nvPicPr>
          <p:cNvPr id="7" name="6 Imagen" descr="2bfb04ad814c4995f0c537c68db5cd0b-multicolor-swirls-circle-logo-by-vexels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40000"/>
          </a:blip>
          <a:srcRect t="7498" b="5013"/>
          <a:stretch>
            <a:fillRect/>
          </a:stretch>
        </p:blipFill>
        <p:spPr>
          <a:xfrm>
            <a:off x="6786578" y="1500180"/>
            <a:ext cx="1071538" cy="937471"/>
          </a:xfrm>
          <a:prstGeom prst="rect">
            <a:avLst/>
          </a:prstGeom>
        </p:spPr>
      </p:pic>
      <p:pic>
        <p:nvPicPr>
          <p:cNvPr id="8" name="7 Imagen" descr="2bfb04ad814c4995f0c537c68db5cd0b-multicolor-swirls-circle-logo-by-vexels.png"/>
          <p:cNvPicPr>
            <a:picLocks noChangeAspect="1"/>
          </p:cNvPicPr>
          <p:nvPr/>
        </p:nvPicPr>
        <p:blipFill>
          <a:blip r:embed="rId3"/>
          <a:srcRect t="7498" b="5013"/>
          <a:stretch>
            <a:fillRect/>
          </a:stretch>
        </p:blipFill>
        <p:spPr>
          <a:xfrm>
            <a:off x="5929322" y="2143122"/>
            <a:ext cx="1071538" cy="937471"/>
          </a:xfrm>
          <a:prstGeom prst="rect">
            <a:avLst/>
          </a:prstGeom>
        </p:spPr>
      </p:pic>
      <p:pic>
        <p:nvPicPr>
          <p:cNvPr id="9" name="8 Imagen" descr="2bfb04ad814c4995f0c537c68db5cd0b-multicolor-swirls-circle-logo-by-vexels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40000"/>
          </a:blip>
          <a:srcRect t="7498" b="5013"/>
          <a:stretch>
            <a:fillRect/>
          </a:stretch>
        </p:blipFill>
        <p:spPr>
          <a:xfrm>
            <a:off x="5000628" y="2643188"/>
            <a:ext cx="1071538" cy="937471"/>
          </a:xfrm>
          <a:prstGeom prst="rect">
            <a:avLst/>
          </a:prstGeom>
        </p:spPr>
      </p:pic>
      <p:pic>
        <p:nvPicPr>
          <p:cNvPr id="10" name="9 Imagen" descr="2bfb04ad814c4995f0c537c68db5cd0b-multicolor-swirls-circle-logo-by-vexels.png"/>
          <p:cNvPicPr>
            <a:picLocks noChangeAspect="1"/>
          </p:cNvPicPr>
          <p:nvPr/>
        </p:nvPicPr>
        <p:blipFill>
          <a:blip r:embed="rId3"/>
          <a:srcRect t="7498" b="5013"/>
          <a:stretch>
            <a:fillRect/>
          </a:stretch>
        </p:blipFill>
        <p:spPr>
          <a:xfrm>
            <a:off x="4071934" y="3143254"/>
            <a:ext cx="1071538" cy="937471"/>
          </a:xfrm>
          <a:prstGeom prst="rect">
            <a:avLst/>
          </a:prstGeom>
        </p:spPr>
      </p:pic>
      <p:pic>
        <p:nvPicPr>
          <p:cNvPr id="11" name="10 Imagen" descr="2bfb04ad814c4995f0c537c68db5cd0b-multicolor-swirls-circle-logo-by-vexels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40000"/>
          </a:blip>
          <a:srcRect t="7498" b="5013"/>
          <a:stretch>
            <a:fillRect/>
          </a:stretch>
        </p:blipFill>
        <p:spPr>
          <a:xfrm>
            <a:off x="3143240" y="3571882"/>
            <a:ext cx="1071538" cy="937471"/>
          </a:xfrm>
          <a:prstGeom prst="rect">
            <a:avLst/>
          </a:prstGeom>
        </p:spPr>
      </p:pic>
      <p:pic>
        <p:nvPicPr>
          <p:cNvPr id="12" name="11 Imagen" descr="2bfb04ad814c4995f0c537c68db5cd0b-multicolor-swirls-circle-logo-by-vexels.png"/>
          <p:cNvPicPr>
            <a:picLocks noChangeAspect="1"/>
          </p:cNvPicPr>
          <p:nvPr/>
        </p:nvPicPr>
        <p:blipFill>
          <a:blip r:embed="rId3"/>
          <a:srcRect t="7498" b="5013"/>
          <a:stretch>
            <a:fillRect/>
          </a:stretch>
        </p:blipFill>
        <p:spPr>
          <a:xfrm>
            <a:off x="2214546" y="3857634"/>
            <a:ext cx="1071538" cy="937471"/>
          </a:xfrm>
          <a:prstGeom prst="rect">
            <a:avLst/>
          </a:prstGeom>
        </p:spPr>
      </p:pic>
      <p:pic>
        <p:nvPicPr>
          <p:cNvPr id="13" name="12 Imagen" descr="2bfb04ad814c4995f0c537c68db5cd0b-multicolor-swirls-circle-logo-by-vexels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40000"/>
          </a:blip>
          <a:srcRect t="7498" b="5013"/>
          <a:stretch>
            <a:fillRect/>
          </a:stretch>
        </p:blipFill>
        <p:spPr>
          <a:xfrm>
            <a:off x="1214414" y="4000510"/>
            <a:ext cx="1071538" cy="937471"/>
          </a:xfrm>
          <a:prstGeom prst="rect">
            <a:avLst/>
          </a:prstGeom>
        </p:spPr>
      </p:pic>
      <p:sp>
        <p:nvSpPr>
          <p:cNvPr id="14" name="13 Rectángulo"/>
          <p:cNvSpPr/>
          <p:nvPr/>
        </p:nvSpPr>
        <p:spPr>
          <a:xfrm>
            <a:off x="-428692" y="-142894"/>
            <a:ext cx="9572692" cy="5643602"/>
          </a:xfrm>
          <a:prstGeom prst="rect">
            <a:avLst/>
          </a:prstGeom>
          <a:gradFill flip="none" rotWithShape="1">
            <a:gsLst>
              <a:gs pos="0">
                <a:srgbClr val="FFFFFF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0" scaled="1"/>
            <a:tileRect/>
          </a:gradFill>
          <a:ln w="38100"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4000"/>
                            </p:stCondLst>
                            <p:childTnLst>
                              <p:par>
                                <p:cTn id="68" presetID="2" presetClass="exit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DDEBCF"/>
            </a:gs>
            <a:gs pos="50000">
              <a:srgbClr val="9CB86E"/>
            </a:gs>
            <a:gs pos="100000">
              <a:srgbClr val="156B13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4051519852530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9361c94da675c26d58b79f180a766936-icono-de-cabeza-de-girasol-by-vexels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1" y="1"/>
            <a:ext cx="1000113" cy="1000113"/>
          </a:xfrm>
          <a:prstGeom prst="rect">
            <a:avLst/>
          </a:prstGeom>
        </p:spPr>
      </p:pic>
      <p:pic>
        <p:nvPicPr>
          <p:cNvPr id="5" name="4 Imagen" descr="9361c94da675c26d58b79f180a766936-icono-de-cabeza-de-girasol-by-vexels.png"/>
          <p:cNvPicPr>
            <a:picLocks noChangeAspect="1"/>
          </p:cNvPicPr>
          <p:nvPr/>
        </p:nvPicPr>
        <p:blipFill>
          <a:blip r:embed="rId4">
            <a:duotone>
              <a:schemeClr val="bg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0" y="4071963"/>
            <a:ext cx="1071537" cy="1071537"/>
          </a:xfrm>
          <a:prstGeom prst="rect">
            <a:avLst/>
          </a:prstGeom>
        </p:spPr>
      </p:pic>
      <p:pic>
        <p:nvPicPr>
          <p:cNvPr id="6" name="5 Imagen" descr="9361c94da675c26d58b79f180a766936-icono-de-cabeza-de-girasol-by-vexels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8143887" y="1"/>
            <a:ext cx="1000114" cy="1000114"/>
          </a:xfrm>
          <a:prstGeom prst="rect">
            <a:avLst/>
          </a:prstGeom>
        </p:spPr>
      </p:pic>
      <p:pic>
        <p:nvPicPr>
          <p:cNvPr id="7" name="6 Imagen" descr="9361c94da675c26d58b79f180a766936-icono-de-cabeza-de-girasol-by-vexels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8143886" y="4143386"/>
            <a:ext cx="1000114" cy="1000114"/>
          </a:xfrm>
          <a:prstGeom prst="rect">
            <a:avLst/>
          </a:prstGeom>
        </p:spPr>
      </p:pic>
      <p:pic>
        <p:nvPicPr>
          <p:cNvPr id="8" name="7 Imagen" descr="9361c94da675c26d58b79f180a766936-icono-de-cabeza-de-girasol-by-vexels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3571867" y="1643055"/>
            <a:ext cx="1000133" cy="1000133"/>
          </a:xfrm>
          <a:prstGeom prst="rect">
            <a:avLst/>
          </a:prstGeom>
        </p:spPr>
      </p:pic>
      <p:pic>
        <p:nvPicPr>
          <p:cNvPr id="9" name="8 Imagen" descr="9361c94da675c26d58b79f180a766936-icono-de-cabeza-de-girasol-by-vexels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4572001" y="1643023"/>
            <a:ext cx="1000131" cy="1000131"/>
          </a:xfrm>
          <a:prstGeom prst="rect">
            <a:avLst/>
          </a:prstGeom>
        </p:spPr>
      </p:pic>
      <p:pic>
        <p:nvPicPr>
          <p:cNvPr id="10" name="9 Imagen" descr="9361c94da675c26d58b79f180a766936-icono-de-cabeza-de-girasol-by-vexels.png"/>
          <p:cNvPicPr>
            <a:picLocks noChangeAspect="1"/>
          </p:cNvPicPr>
          <p:nvPr/>
        </p:nvPicPr>
        <p:blipFill>
          <a:blip r:embed="rId5" cstate="print">
            <a:duotone>
              <a:schemeClr val="bg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3643273" y="2714593"/>
            <a:ext cx="928727" cy="928727"/>
          </a:xfrm>
          <a:prstGeom prst="rect">
            <a:avLst/>
          </a:prstGeom>
        </p:spPr>
      </p:pic>
      <p:pic>
        <p:nvPicPr>
          <p:cNvPr id="11" name="10 Imagen" descr="9361c94da675c26d58b79f180a766936-icono-de-cabeza-de-girasol-by-vexels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4643439" y="2571751"/>
            <a:ext cx="1000132" cy="1000132"/>
          </a:xfrm>
          <a:prstGeom prst="rect">
            <a:avLst/>
          </a:prstGeom>
        </p:spPr>
      </p:pic>
      <p:pic>
        <p:nvPicPr>
          <p:cNvPr id="12" name="11 Imagen" descr="9361c94da675c26d58b79f180a766936-icono-de-cabeza-de-girasol-by-vexels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785787" y="642925"/>
            <a:ext cx="1000132" cy="1000132"/>
          </a:xfrm>
          <a:prstGeom prst="rect">
            <a:avLst/>
          </a:prstGeom>
        </p:spPr>
      </p:pic>
      <p:pic>
        <p:nvPicPr>
          <p:cNvPr id="13" name="12 Imagen" descr="9361c94da675c26d58b79f180a766936-icono-de-cabeza-de-girasol-by-vexels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1643043" y="1285867"/>
            <a:ext cx="1000132" cy="1000132"/>
          </a:xfrm>
          <a:prstGeom prst="rect">
            <a:avLst/>
          </a:prstGeom>
        </p:spPr>
      </p:pic>
      <p:pic>
        <p:nvPicPr>
          <p:cNvPr id="14" name="13 Imagen" descr="9361c94da675c26d58b79f180a766936-icono-de-cabeza-de-girasol-by-vexels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571737" y="1643057"/>
            <a:ext cx="1000132" cy="1000132"/>
          </a:xfrm>
          <a:prstGeom prst="rect">
            <a:avLst/>
          </a:prstGeom>
        </p:spPr>
      </p:pic>
      <p:pic>
        <p:nvPicPr>
          <p:cNvPr id="15" name="14 Imagen" descr="9361c94da675c26d58b79f180a766936-icono-de-cabeza-de-girasol-by-vexels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857225" y="3500411"/>
            <a:ext cx="1000132" cy="1000132"/>
          </a:xfrm>
          <a:prstGeom prst="rect">
            <a:avLst/>
          </a:prstGeom>
        </p:spPr>
      </p:pic>
      <p:pic>
        <p:nvPicPr>
          <p:cNvPr id="16" name="15 Imagen" descr="9361c94da675c26d58b79f180a766936-icono-de-cabeza-de-girasol-by-vexels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1643042" y="3000378"/>
            <a:ext cx="1000132" cy="1000132"/>
          </a:xfrm>
          <a:prstGeom prst="rect">
            <a:avLst/>
          </a:prstGeom>
        </p:spPr>
      </p:pic>
      <p:pic>
        <p:nvPicPr>
          <p:cNvPr id="17" name="16 Imagen" descr="9361c94da675c26d58b79f180a766936-icono-de-cabeza-de-girasol-by-vexels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643174" y="2786064"/>
            <a:ext cx="1000132" cy="1000132"/>
          </a:xfrm>
          <a:prstGeom prst="rect">
            <a:avLst/>
          </a:prstGeom>
        </p:spPr>
      </p:pic>
      <p:pic>
        <p:nvPicPr>
          <p:cNvPr id="18" name="17 Imagen" descr="9361c94da675c26d58b79f180a766936-icono-de-cabeza-de-girasol-by-vexels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5572132" y="1571618"/>
            <a:ext cx="1000099" cy="1000099"/>
          </a:xfrm>
          <a:prstGeom prst="rect">
            <a:avLst/>
          </a:prstGeom>
        </p:spPr>
      </p:pic>
      <p:pic>
        <p:nvPicPr>
          <p:cNvPr id="19" name="18 Imagen" descr="9361c94da675c26d58b79f180a766936-icono-de-cabeza-de-girasol-by-vexels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6572264" y="1214396"/>
            <a:ext cx="1000132" cy="1000132"/>
          </a:xfrm>
          <a:prstGeom prst="rect">
            <a:avLst/>
          </a:prstGeom>
        </p:spPr>
      </p:pic>
      <p:pic>
        <p:nvPicPr>
          <p:cNvPr id="20" name="19 Imagen" descr="9361c94da675c26d58b79f180a766936-icono-de-cabeza-de-girasol-by-vexels.png"/>
          <p:cNvPicPr>
            <a:picLocks noChangeAspect="1"/>
          </p:cNvPicPr>
          <p:nvPr/>
        </p:nvPicPr>
        <p:blipFill>
          <a:blip r:embed="rId5" cstate="print">
            <a:duotone>
              <a:schemeClr val="bg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7500957" y="785801"/>
            <a:ext cx="928661" cy="928661"/>
          </a:xfrm>
          <a:prstGeom prst="rect">
            <a:avLst/>
          </a:prstGeom>
        </p:spPr>
      </p:pic>
      <p:pic>
        <p:nvPicPr>
          <p:cNvPr id="21" name="20 Imagen" descr="9361c94da675c26d58b79f180a766936-icono-de-cabeza-de-girasol-by-vexels.png"/>
          <p:cNvPicPr>
            <a:picLocks noChangeAspect="1"/>
          </p:cNvPicPr>
          <p:nvPr/>
        </p:nvPicPr>
        <p:blipFill>
          <a:blip r:embed="rId5" cstate="print">
            <a:duotone>
              <a:schemeClr val="bg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5643571" y="2786065"/>
            <a:ext cx="928694" cy="928694"/>
          </a:xfrm>
          <a:prstGeom prst="rect">
            <a:avLst/>
          </a:prstGeom>
        </p:spPr>
      </p:pic>
      <p:pic>
        <p:nvPicPr>
          <p:cNvPr id="22" name="21 Imagen" descr="9361c94da675c26d58b79f180a766936-icono-de-cabeza-de-girasol-by-vexels.png"/>
          <p:cNvPicPr>
            <a:picLocks noChangeAspect="1"/>
          </p:cNvPicPr>
          <p:nvPr/>
        </p:nvPicPr>
        <p:blipFill>
          <a:blip r:embed="rId5" cstate="print">
            <a:duotone>
              <a:schemeClr val="bg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6572264" y="3071816"/>
            <a:ext cx="928694" cy="928694"/>
          </a:xfrm>
          <a:prstGeom prst="rect">
            <a:avLst/>
          </a:prstGeom>
        </p:spPr>
      </p:pic>
      <p:pic>
        <p:nvPicPr>
          <p:cNvPr id="23" name="22 Imagen" descr="9361c94da675c26d58b79f180a766936-icono-de-cabeza-de-girasol-by-vexels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7358082" y="3429006"/>
            <a:ext cx="1000099" cy="1000099"/>
          </a:xfrm>
          <a:prstGeom prst="rect">
            <a:avLst/>
          </a:prstGeom>
        </p:spPr>
      </p:pic>
      <p:sp>
        <p:nvSpPr>
          <p:cNvPr id="24" name="23 Rectángulo"/>
          <p:cNvSpPr/>
          <p:nvPr/>
        </p:nvSpPr>
        <p:spPr>
          <a:xfrm>
            <a:off x="-428692" y="-142894"/>
            <a:ext cx="9572692" cy="5643602"/>
          </a:xfrm>
          <a:prstGeom prst="rect">
            <a:avLst/>
          </a:prstGeom>
          <a:gradFill flip="none" rotWithShape="1">
            <a:gsLst>
              <a:gs pos="0">
                <a:srgbClr val="FFFFFF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0" scaled="1"/>
            <a:tileRect/>
          </a:gradFill>
          <a:ln w="38100"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7" fill="hold">
                            <p:stCondLst>
                              <p:cond delay="4000"/>
                            </p:stCondLst>
                            <p:childTnLst>
                              <p:par>
                                <p:cTn id="128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8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9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7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1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5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7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2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5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6">
                <a:lumMod val="50000"/>
              </a:schemeClr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108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85728bf461b4089b51402fcae4dc0e3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9b991c7f3d7eb27d0b2cb8a607193723-curvas-coloridas-icono-de---rbita-by-vexel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0" y="0"/>
            <a:ext cx="1160396" cy="1142990"/>
          </a:xfrm>
          <a:prstGeom prst="rect">
            <a:avLst/>
          </a:prstGeom>
        </p:spPr>
      </p:pic>
      <p:pic>
        <p:nvPicPr>
          <p:cNvPr id="4" name="3 Imagen" descr="9b991c7f3d7eb27d0b2cb8a607193723-curvas-coloridas-icono-de---rbita-by-vexel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0800000">
            <a:off x="0" y="4000510"/>
            <a:ext cx="1160396" cy="1142990"/>
          </a:xfrm>
          <a:prstGeom prst="rect">
            <a:avLst/>
          </a:prstGeom>
        </p:spPr>
      </p:pic>
      <p:pic>
        <p:nvPicPr>
          <p:cNvPr id="5" name="4 Imagen" descr="9b991c7f3d7eb27d0b2cb8a607193723-curvas-coloridas-icono-de---rbita-by-vexel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7983604" y="1500180"/>
            <a:ext cx="1160396" cy="1142990"/>
          </a:xfrm>
          <a:prstGeom prst="rect">
            <a:avLst/>
          </a:prstGeom>
        </p:spPr>
      </p:pic>
      <p:pic>
        <p:nvPicPr>
          <p:cNvPr id="6" name="5 Imagen" descr="9b991c7f3d7eb27d0b2cb8a607193723-curvas-coloridas-icono-de---rbita-by-vexel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0800000">
            <a:off x="7983604" y="2643188"/>
            <a:ext cx="1160396" cy="1142990"/>
          </a:xfrm>
          <a:prstGeom prst="rect">
            <a:avLst/>
          </a:prstGeom>
        </p:spPr>
      </p:pic>
      <p:pic>
        <p:nvPicPr>
          <p:cNvPr id="7" name="6 Imagen" descr="9b991c7f3d7eb27d0b2cb8a607193723-curvas-coloridas-icono-de---rbita-by-vexel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30000" contrast="40000"/>
          </a:blip>
          <a:stretch>
            <a:fillRect/>
          </a:stretch>
        </p:blipFill>
        <p:spPr>
          <a:xfrm>
            <a:off x="1142976" y="785800"/>
            <a:ext cx="1160396" cy="1142990"/>
          </a:xfrm>
          <a:prstGeom prst="rect">
            <a:avLst/>
          </a:prstGeom>
        </p:spPr>
      </p:pic>
      <p:pic>
        <p:nvPicPr>
          <p:cNvPr id="8" name="7 Imagen" descr="9b991c7f3d7eb27d0b2cb8a607193723-curvas-coloridas-icono-de---rbita-by-vexel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2285984" y="1214428"/>
            <a:ext cx="1160396" cy="1142990"/>
          </a:xfrm>
          <a:prstGeom prst="rect">
            <a:avLst/>
          </a:prstGeom>
        </p:spPr>
      </p:pic>
      <p:pic>
        <p:nvPicPr>
          <p:cNvPr id="9" name="8 Imagen" descr="9b991c7f3d7eb27d0b2cb8a607193723-curvas-coloridas-icono-de---rbita-by-vexel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30000" contrast="40000"/>
          </a:blip>
          <a:stretch>
            <a:fillRect/>
          </a:stretch>
        </p:blipFill>
        <p:spPr>
          <a:xfrm>
            <a:off x="3571868" y="1428742"/>
            <a:ext cx="1160396" cy="1142990"/>
          </a:xfrm>
          <a:prstGeom prst="rect">
            <a:avLst/>
          </a:prstGeom>
        </p:spPr>
      </p:pic>
      <p:pic>
        <p:nvPicPr>
          <p:cNvPr id="10" name="9 Imagen" descr="9b991c7f3d7eb27d0b2cb8a607193723-curvas-coloridas-icono-de---rbita-by-vexel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4857752" y="1500180"/>
            <a:ext cx="1160396" cy="1142990"/>
          </a:xfrm>
          <a:prstGeom prst="rect">
            <a:avLst/>
          </a:prstGeom>
        </p:spPr>
      </p:pic>
      <p:pic>
        <p:nvPicPr>
          <p:cNvPr id="11" name="10 Imagen" descr="9b991c7f3d7eb27d0b2cb8a607193723-curvas-coloridas-icono-de---rbita-by-vexel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30000" contrast="40000"/>
          </a:blip>
          <a:stretch>
            <a:fillRect/>
          </a:stretch>
        </p:blipFill>
        <p:spPr>
          <a:xfrm>
            <a:off x="6286512" y="1571618"/>
            <a:ext cx="1160396" cy="1142990"/>
          </a:xfrm>
          <a:prstGeom prst="rect">
            <a:avLst/>
          </a:prstGeom>
        </p:spPr>
      </p:pic>
      <p:pic>
        <p:nvPicPr>
          <p:cNvPr id="12" name="11 Imagen" descr="9b991c7f3d7eb27d0b2cb8a607193723-curvas-coloridas-icono-de---rbita-by-vexel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30000" contrast="40000"/>
          </a:blip>
          <a:stretch>
            <a:fillRect/>
          </a:stretch>
        </p:blipFill>
        <p:spPr>
          <a:xfrm rot="10800000">
            <a:off x="1142976" y="3429006"/>
            <a:ext cx="1160396" cy="1142990"/>
          </a:xfrm>
          <a:prstGeom prst="rect">
            <a:avLst/>
          </a:prstGeom>
        </p:spPr>
      </p:pic>
      <p:pic>
        <p:nvPicPr>
          <p:cNvPr id="13" name="12 Imagen" descr="9b991c7f3d7eb27d0b2cb8a607193723-curvas-coloridas-icono-de---rbita-by-vexel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0800000">
            <a:off x="2357422" y="3143254"/>
            <a:ext cx="1160396" cy="1142990"/>
          </a:xfrm>
          <a:prstGeom prst="rect">
            <a:avLst/>
          </a:prstGeom>
        </p:spPr>
      </p:pic>
      <p:pic>
        <p:nvPicPr>
          <p:cNvPr id="14" name="13 Imagen" descr="9b991c7f3d7eb27d0b2cb8a607193723-curvas-coloridas-icono-de---rbita-by-vexel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30000" contrast="40000"/>
          </a:blip>
          <a:stretch>
            <a:fillRect/>
          </a:stretch>
        </p:blipFill>
        <p:spPr>
          <a:xfrm rot="10800000">
            <a:off x="3643306" y="2857502"/>
            <a:ext cx="1160396" cy="1142990"/>
          </a:xfrm>
          <a:prstGeom prst="rect">
            <a:avLst/>
          </a:prstGeom>
        </p:spPr>
      </p:pic>
      <p:pic>
        <p:nvPicPr>
          <p:cNvPr id="15" name="14 Imagen" descr="9b991c7f3d7eb27d0b2cb8a607193723-curvas-coloridas-icono-de---rbita-by-vexel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0800000">
            <a:off x="4929190" y="2714626"/>
            <a:ext cx="1160396" cy="1142990"/>
          </a:xfrm>
          <a:prstGeom prst="rect">
            <a:avLst/>
          </a:prstGeom>
        </p:spPr>
      </p:pic>
      <p:pic>
        <p:nvPicPr>
          <p:cNvPr id="17" name="16 Imagen" descr="9b991c7f3d7eb27d0b2cb8a607193723-curvas-coloridas-icono-de---rbita-by-vexel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30000" contrast="40000"/>
          </a:blip>
          <a:stretch>
            <a:fillRect/>
          </a:stretch>
        </p:blipFill>
        <p:spPr>
          <a:xfrm rot="10800000">
            <a:off x="6357950" y="2714626"/>
            <a:ext cx="1160396" cy="1142990"/>
          </a:xfrm>
          <a:prstGeom prst="rect">
            <a:avLst/>
          </a:prstGeom>
        </p:spPr>
      </p:pic>
      <p:sp>
        <p:nvSpPr>
          <p:cNvPr id="18" name="17 Rectángulo"/>
          <p:cNvSpPr/>
          <p:nvPr/>
        </p:nvSpPr>
        <p:spPr>
          <a:xfrm>
            <a:off x="-428692" y="-142894"/>
            <a:ext cx="9572692" cy="5643602"/>
          </a:xfrm>
          <a:prstGeom prst="rect">
            <a:avLst/>
          </a:prstGeom>
          <a:gradFill flip="none" rotWithShape="1">
            <a:gsLst>
              <a:gs pos="0">
                <a:srgbClr val="FFFFFF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0" scaled="1"/>
            <a:tileRect/>
          </a:gradFill>
          <a:ln w="38100"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4000"/>
                            </p:stCondLst>
                            <p:childTnLst>
                              <p:par>
                                <p:cTn id="92" presetID="2" presetClass="exit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2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8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740000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525ac56249ead4cebb2d428336fabcd1-quality_80Xresize_1Xallow_enlarge_0Xw_1200Xh_0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7986bfdc85363b186bde034314208975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696158">
            <a:off x="3851046" y="-95506"/>
            <a:ext cx="771633" cy="107157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4" name="3 Imagen" descr="7986bfdc85363b186bde034314208975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20021084">
            <a:off x="4510918" y="-118005"/>
            <a:ext cx="771633" cy="107157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5" name="4 Imagen" descr="7986bfdc85363b186bde034314208975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696158">
            <a:off x="3823911" y="352308"/>
            <a:ext cx="771633" cy="107157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6" name="5 Imagen" descr="7986bfdc85363b186bde034314208975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20021084">
            <a:off x="4483783" y="329809"/>
            <a:ext cx="771633" cy="107157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7" name="6 Imagen" descr="7986bfdc85363b186bde034314208975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696158">
            <a:off x="3823913" y="852375"/>
            <a:ext cx="771633" cy="107157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8" name="7 Imagen" descr="7986bfdc85363b186bde034314208975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20021084">
            <a:off x="4483785" y="829876"/>
            <a:ext cx="771633" cy="107157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9" name="8 Imagen" descr="7986bfdc85363b186bde034314208975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696158">
            <a:off x="3823912" y="1352440"/>
            <a:ext cx="771633" cy="107157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0" name="9 Imagen" descr="7986bfdc85363b186bde034314208975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20021084">
            <a:off x="4483784" y="1329941"/>
            <a:ext cx="771633" cy="107157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1" name="10 Imagen" descr="7986bfdc85363b186bde034314208975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696158">
            <a:off x="3823911" y="1852506"/>
            <a:ext cx="771633" cy="107157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2" name="11 Imagen" descr="7986bfdc85363b186bde034314208975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20021084">
            <a:off x="4483783" y="1830007"/>
            <a:ext cx="771633" cy="107157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3" name="12 Imagen" descr="7986bfdc85363b186bde034314208975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696158">
            <a:off x="3823912" y="2352571"/>
            <a:ext cx="771633" cy="107157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4" name="13 Imagen" descr="7986bfdc85363b186bde034314208975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20021084">
            <a:off x="4483784" y="2330072"/>
            <a:ext cx="771633" cy="107157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5" name="14 Imagen" descr="7986bfdc85363b186bde034314208975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696158">
            <a:off x="3823912" y="2781198"/>
            <a:ext cx="771633" cy="107157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6" name="15 Imagen" descr="7986bfdc85363b186bde034314208975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20021084">
            <a:off x="4483784" y="2758699"/>
            <a:ext cx="771633" cy="107157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7" name="16 Imagen" descr="7986bfdc85363b186bde034314208975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696158">
            <a:off x="3823914" y="3281264"/>
            <a:ext cx="771633" cy="107157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8" name="17 Imagen" descr="7986bfdc85363b186bde034314208975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20021084">
            <a:off x="4483786" y="3258765"/>
            <a:ext cx="771633" cy="107157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9" name="18 Imagen" descr="7986bfdc85363b186bde034314208975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696158">
            <a:off x="3823912" y="3709892"/>
            <a:ext cx="771633" cy="107157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0" name="19 Imagen" descr="7986bfdc85363b186bde034314208975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20021084">
            <a:off x="4483784" y="3687393"/>
            <a:ext cx="771633" cy="107157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1" name="20 Imagen" descr="7986bfdc85363b186bde034314208975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696158">
            <a:off x="3823912" y="4138521"/>
            <a:ext cx="771633" cy="107157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2" name="21 Imagen" descr="7986bfdc85363b186bde034314208975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20021084">
            <a:off x="4483784" y="4116022"/>
            <a:ext cx="771633" cy="107157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sp>
        <p:nvSpPr>
          <p:cNvPr id="23" name="22 Rectángulo"/>
          <p:cNvSpPr/>
          <p:nvPr/>
        </p:nvSpPr>
        <p:spPr>
          <a:xfrm>
            <a:off x="-428692" y="-142894"/>
            <a:ext cx="9572692" cy="6500858"/>
          </a:xfrm>
          <a:prstGeom prst="rect">
            <a:avLst/>
          </a:prstGeom>
          <a:gradFill flip="none" rotWithShape="1">
            <a:gsLst>
              <a:gs pos="0">
                <a:srgbClr val="FFFFFF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0" scaled="1"/>
            <a:tileRect/>
          </a:gradFill>
          <a:ln w="38100"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7" fill="hold">
                            <p:stCondLst>
                              <p:cond delay="4000"/>
                            </p:stCondLst>
                            <p:childTnLst>
                              <p:par>
                                <p:cTn id="128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8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4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9817E"/>
            </a:gs>
            <a:gs pos="50000">
              <a:schemeClr val="accent5">
                <a:lumMod val="60000"/>
                <a:lumOff val="40000"/>
                <a:shade val="67500"/>
                <a:satMod val="115000"/>
              </a:schemeClr>
            </a:gs>
            <a:gs pos="100000">
              <a:schemeClr val="accent5">
                <a:lumMod val="60000"/>
                <a:lumOff val="40000"/>
                <a:shade val="100000"/>
                <a:satMod val="115000"/>
              </a:schemeClr>
            </a:gs>
          </a:gsLst>
          <a:lin ang="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8TS5iUcAAi8yh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34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 rot="5400000" flipH="1">
            <a:off x="3333444" y="-475956"/>
            <a:ext cx="714380" cy="1666291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5" name="4 Imagen" descr="34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 rot="5400000" flipH="1" flipV="1">
            <a:off x="5036356" y="-464356"/>
            <a:ext cx="714362" cy="164307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6" name="5 Imagen" descr="34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 rot="5400000" flipH="1">
            <a:off x="3333444" y="24092"/>
            <a:ext cx="714380" cy="1666291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7" name="6 Imagen" descr="34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 rot="5400000" flipH="1" flipV="1">
            <a:off x="5036356" y="35692"/>
            <a:ext cx="714362" cy="164307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8" name="7 Imagen" descr="34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 rot="5400000" flipH="1">
            <a:off x="3333444" y="595614"/>
            <a:ext cx="714380" cy="1666291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9" name="8 Imagen" descr="34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 rot="5400000" flipH="1" flipV="1">
            <a:off x="5036356" y="607214"/>
            <a:ext cx="714362" cy="164307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0" name="9 Imagen" descr="34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 rot="5400000" flipH="1">
            <a:off x="3262005" y="1167100"/>
            <a:ext cx="714380" cy="1666291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1" name="10 Imagen" descr="34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 rot="5400000" flipH="1" flipV="1">
            <a:off x="5179232" y="1107262"/>
            <a:ext cx="714362" cy="164307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2" name="11 Imagen" descr="34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 rot="5400000" flipH="1">
            <a:off x="3333444" y="1595746"/>
            <a:ext cx="714380" cy="1666291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3" name="12 Imagen" descr="34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 rot="5400000" flipH="1" flipV="1">
            <a:off x="5036356" y="1607310"/>
            <a:ext cx="714362" cy="164307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4" name="13 Imagen" descr="34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 rot="5400000" flipH="1">
            <a:off x="3333444" y="2095794"/>
            <a:ext cx="714380" cy="1666291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5" name="14 Imagen" descr="34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 rot="5400000" flipH="1" flipV="1">
            <a:off x="5036356" y="2107394"/>
            <a:ext cx="714362" cy="164307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6" name="15 Imagen" descr="34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 rot="5400000" flipH="1">
            <a:off x="3333444" y="2667316"/>
            <a:ext cx="714380" cy="1666291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7" name="16 Imagen" descr="34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 rot="5400000" flipH="1" flipV="1">
            <a:off x="5036356" y="2678916"/>
            <a:ext cx="714362" cy="164307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8" name="17 Imagen" descr="34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 rot="5400000" flipH="1">
            <a:off x="3333444" y="3167364"/>
            <a:ext cx="714380" cy="1666291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9" name="18 Imagen" descr="34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 rot="5400000" flipH="1" flipV="1">
            <a:off x="5036356" y="3178964"/>
            <a:ext cx="714362" cy="164307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0" name="19 Imagen" descr="34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 rot="5400000" flipH="1">
            <a:off x="3333444" y="3667430"/>
            <a:ext cx="714380" cy="1666291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1" name="20 Imagen" descr="34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 rot="5400000" flipH="1" flipV="1">
            <a:off x="5036356" y="3679030"/>
            <a:ext cx="714362" cy="164307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2" name="21 Imagen" descr="34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 rot="5400000" flipH="1">
            <a:off x="3333444" y="4167478"/>
            <a:ext cx="714380" cy="1666291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3" name="22 Imagen" descr="34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 rot="5400000" flipH="1" flipV="1">
            <a:off x="5036356" y="4179078"/>
            <a:ext cx="714362" cy="164307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sp>
        <p:nvSpPr>
          <p:cNvPr id="24" name="23 Rectángulo"/>
          <p:cNvSpPr/>
          <p:nvPr/>
        </p:nvSpPr>
        <p:spPr>
          <a:xfrm>
            <a:off x="-428692" y="-142894"/>
            <a:ext cx="9572692" cy="6286544"/>
          </a:xfrm>
          <a:prstGeom prst="rect">
            <a:avLst/>
          </a:prstGeom>
          <a:gradFill flip="none" rotWithShape="1">
            <a:gsLst>
              <a:gs pos="0">
                <a:srgbClr val="FFFFFF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0" scaled="1"/>
            <a:tileRect/>
          </a:gradFill>
          <a:ln w="38100"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7" fill="hold">
                            <p:stCondLst>
                              <p:cond delay="4000"/>
                            </p:stCondLst>
                            <p:childTnLst>
                              <p:par>
                                <p:cTn id="128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7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8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4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5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D0D0E2"/>
            </a:gs>
            <a:gs pos="50000">
              <a:srgbClr val="666699">
                <a:shade val="67500"/>
                <a:satMod val="115000"/>
              </a:srgbClr>
            </a:gs>
            <a:gs pos="100000">
              <a:srgbClr val="666699">
                <a:shade val="100000"/>
                <a:satMod val="115000"/>
              </a:srgbClr>
            </a:gs>
          </a:gsLst>
          <a:lin ang="108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UqxKH3XcAEQuTH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4 Imagen" descr="b-w-2026359_960_720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8212219" y="1"/>
            <a:ext cx="931781" cy="928676"/>
          </a:xfrm>
          <a:prstGeom prst="rect">
            <a:avLst/>
          </a:prstGeom>
        </p:spPr>
      </p:pic>
      <p:pic>
        <p:nvPicPr>
          <p:cNvPr id="6" name="5 Imagen" descr="b-w-2026359_960_720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8212219" y="4214824"/>
            <a:ext cx="931781" cy="928676"/>
          </a:xfrm>
          <a:prstGeom prst="rect">
            <a:avLst/>
          </a:prstGeom>
        </p:spPr>
      </p:pic>
      <p:pic>
        <p:nvPicPr>
          <p:cNvPr id="7" name="6 Imagen" descr="b-w-2026359_960_720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0" y="1643056"/>
            <a:ext cx="931781" cy="928676"/>
          </a:xfrm>
          <a:prstGeom prst="rect">
            <a:avLst/>
          </a:prstGeom>
        </p:spPr>
      </p:pic>
      <p:pic>
        <p:nvPicPr>
          <p:cNvPr id="8" name="7 Imagen" descr="b-w-2026359_960_720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0" y="2643188"/>
            <a:ext cx="931781" cy="928676"/>
          </a:xfrm>
          <a:prstGeom prst="rect">
            <a:avLst/>
          </a:prstGeom>
        </p:spPr>
      </p:pic>
      <p:pic>
        <p:nvPicPr>
          <p:cNvPr id="9" name="8 Imagen" descr="b-w-2026359_960_720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7572396" y="785800"/>
            <a:ext cx="931781" cy="928676"/>
          </a:xfrm>
          <a:prstGeom prst="rect">
            <a:avLst/>
          </a:prstGeom>
        </p:spPr>
      </p:pic>
      <p:pic>
        <p:nvPicPr>
          <p:cNvPr id="10" name="9 Imagen" descr="b-w-2026359_960_720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6643702" y="1285866"/>
            <a:ext cx="931781" cy="928676"/>
          </a:xfrm>
          <a:prstGeom prst="rect">
            <a:avLst/>
          </a:prstGeom>
        </p:spPr>
      </p:pic>
      <p:pic>
        <p:nvPicPr>
          <p:cNvPr id="11" name="10 Imagen" descr="b-w-2026359_960_720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5500694" y="1643056"/>
            <a:ext cx="931781" cy="928676"/>
          </a:xfrm>
          <a:prstGeom prst="rect">
            <a:avLst/>
          </a:prstGeom>
        </p:spPr>
      </p:pic>
      <p:pic>
        <p:nvPicPr>
          <p:cNvPr id="12" name="11 Imagen" descr="b-w-2026359_960_720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4357686" y="1714494"/>
            <a:ext cx="931781" cy="928676"/>
          </a:xfrm>
          <a:prstGeom prst="rect">
            <a:avLst/>
          </a:prstGeom>
        </p:spPr>
      </p:pic>
      <p:pic>
        <p:nvPicPr>
          <p:cNvPr id="13" name="12 Imagen" descr="b-w-2026359_960_720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3286116" y="1785932"/>
            <a:ext cx="931781" cy="928676"/>
          </a:xfrm>
          <a:prstGeom prst="rect">
            <a:avLst/>
          </a:prstGeom>
        </p:spPr>
      </p:pic>
      <p:pic>
        <p:nvPicPr>
          <p:cNvPr id="14" name="13 Imagen" descr="b-w-2026359_960_720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2214546" y="1785932"/>
            <a:ext cx="931781" cy="928676"/>
          </a:xfrm>
          <a:prstGeom prst="rect">
            <a:avLst/>
          </a:prstGeom>
        </p:spPr>
      </p:pic>
      <p:pic>
        <p:nvPicPr>
          <p:cNvPr id="15" name="14 Imagen" descr="b-w-2026359_960_720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1142976" y="1785932"/>
            <a:ext cx="931781" cy="928676"/>
          </a:xfrm>
          <a:prstGeom prst="rect">
            <a:avLst/>
          </a:prstGeom>
        </p:spPr>
      </p:pic>
      <p:pic>
        <p:nvPicPr>
          <p:cNvPr id="16" name="15 Imagen" descr="b-w-2026359_960_720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1142976" y="2786064"/>
            <a:ext cx="931781" cy="928676"/>
          </a:xfrm>
          <a:prstGeom prst="rect">
            <a:avLst/>
          </a:prstGeom>
        </p:spPr>
      </p:pic>
      <p:pic>
        <p:nvPicPr>
          <p:cNvPr id="17" name="16 Imagen" descr="b-w-2026359_960_720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2143108" y="2857502"/>
            <a:ext cx="931781" cy="928676"/>
          </a:xfrm>
          <a:prstGeom prst="rect">
            <a:avLst/>
          </a:prstGeom>
        </p:spPr>
      </p:pic>
      <p:pic>
        <p:nvPicPr>
          <p:cNvPr id="18" name="17 Imagen" descr="b-w-2026359_960_720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3214678" y="2857502"/>
            <a:ext cx="931781" cy="928676"/>
          </a:xfrm>
          <a:prstGeom prst="rect">
            <a:avLst/>
          </a:prstGeom>
        </p:spPr>
      </p:pic>
      <p:pic>
        <p:nvPicPr>
          <p:cNvPr id="19" name="18 Imagen" descr="b-w-2026359_960_720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4286248" y="2928940"/>
            <a:ext cx="931781" cy="928676"/>
          </a:xfrm>
          <a:prstGeom prst="rect">
            <a:avLst/>
          </a:prstGeom>
        </p:spPr>
      </p:pic>
      <p:pic>
        <p:nvPicPr>
          <p:cNvPr id="20" name="19 Imagen" descr="b-w-2026359_960_720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5429256" y="2928940"/>
            <a:ext cx="931781" cy="928676"/>
          </a:xfrm>
          <a:prstGeom prst="rect">
            <a:avLst/>
          </a:prstGeom>
        </p:spPr>
      </p:pic>
      <p:pic>
        <p:nvPicPr>
          <p:cNvPr id="21" name="20 Imagen" descr="b-w-2026359_960_720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6429388" y="3143254"/>
            <a:ext cx="931781" cy="928676"/>
          </a:xfrm>
          <a:prstGeom prst="rect">
            <a:avLst/>
          </a:prstGeom>
        </p:spPr>
      </p:pic>
      <p:pic>
        <p:nvPicPr>
          <p:cNvPr id="22" name="21 Imagen" descr="b-w-2026359_960_720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7429520" y="3429006"/>
            <a:ext cx="931781" cy="928676"/>
          </a:xfrm>
          <a:prstGeom prst="rect">
            <a:avLst/>
          </a:prstGeom>
        </p:spPr>
      </p:pic>
      <p:sp>
        <p:nvSpPr>
          <p:cNvPr id="23" name="22 Rectángulo"/>
          <p:cNvSpPr/>
          <p:nvPr/>
        </p:nvSpPr>
        <p:spPr>
          <a:xfrm>
            <a:off x="-428692" y="-142894"/>
            <a:ext cx="9572692" cy="5643602"/>
          </a:xfrm>
          <a:prstGeom prst="rect">
            <a:avLst/>
          </a:prstGeom>
          <a:gradFill flip="none" rotWithShape="1">
            <a:gsLst>
              <a:gs pos="0">
                <a:srgbClr val="FFFFFF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0" scaled="1"/>
            <a:tileRect/>
          </a:gradFill>
          <a:ln w="38100"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4000"/>
                            </p:stCondLst>
                            <p:childTnLst>
                              <p:par>
                                <p:cTn id="116" presetID="2" presetClass="exit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0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3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22000">
              <a:schemeClr val="accent1">
                <a:lumMod val="60000"/>
                <a:lumOff val="40000"/>
              </a:schemeClr>
            </a:gs>
            <a:gs pos="50000">
              <a:srgbClr val="666699">
                <a:shade val="67500"/>
                <a:satMod val="115000"/>
              </a:srgbClr>
            </a:gs>
            <a:gs pos="100000">
              <a:srgbClr val="666699">
                <a:shade val="100000"/>
                <a:satMod val="115000"/>
              </a:srgbClr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e1e447ba3ddf506007a6b3b13f8fb75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5f35b905ce51ae8f9d983228fe5b3154_download-abstract-clipart-hq-png-image-freepngimg_1015-336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10000"/>
          </a:blip>
          <a:srcRect/>
          <a:stretch>
            <a:fillRect/>
          </a:stretch>
        </p:blipFill>
        <p:spPr>
          <a:xfrm rot="9414288">
            <a:off x="2649938" y="120019"/>
            <a:ext cx="2244132" cy="85723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4" name="3 Imagen" descr="5f35b905ce51ae8f9d983228fe5b3154_download-abstract-clipart-hq-png-image-freepngimg_1015-336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10000"/>
          </a:blip>
          <a:srcRect/>
          <a:stretch>
            <a:fillRect/>
          </a:stretch>
        </p:blipFill>
        <p:spPr>
          <a:xfrm rot="1813236" flipV="1">
            <a:off x="4200074" y="222514"/>
            <a:ext cx="2244132" cy="831251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5" name="4 Imagen" descr="5f35b905ce51ae8f9d983228fe5b3154_download-abstract-clipart-hq-png-image-freepngimg_1015-336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10000"/>
          </a:blip>
          <a:srcRect/>
          <a:stretch>
            <a:fillRect/>
          </a:stretch>
        </p:blipFill>
        <p:spPr>
          <a:xfrm rot="9414288">
            <a:off x="2649937" y="548647"/>
            <a:ext cx="2244132" cy="85723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6" name="5 Imagen" descr="5f35b905ce51ae8f9d983228fe5b3154_download-abstract-clipart-hq-png-image-freepngimg_1015-336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10000"/>
          </a:blip>
          <a:srcRect/>
          <a:stretch>
            <a:fillRect/>
          </a:stretch>
        </p:blipFill>
        <p:spPr>
          <a:xfrm rot="1813236" flipV="1">
            <a:off x="4200073" y="651142"/>
            <a:ext cx="2244132" cy="831251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7" name="6 Imagen" descr="5f35b905ce51ae8f9d983228fe5b3154_download-abstract-clipart-hq-png-image-freepngimg_1015-336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10000"/>
          </a:blip>
          <a:srcRect/>
          <a:stretch>
            <a:fillRect/>
          </a:stretch>
        </p:blipFill>
        <p:spPr>
          <a:xfrm rot="9414288">
            <a:off x="2649937" y="977275"/>
            <a:ext cx="2244132" cy="85723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8" name="7 Imagen" descr="5f35b905ce51ae8f9d983228fe5b3154_download-abstract-clipart-hq-png-image-freepngimg_1015-336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10000"/>
          </a:blip>
          <a:srcRect/>
          <a:stretch>
            <a:fillRect/>
          </a:stretch>
        </p:blipFill>
        <p:spPr>
          <a:xfrm rot="1813236" flipV="1">
            <a:off x="4200073" y="1079770"/>
            <a:ext cx="2244132" cy="831251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9" name="8 Imagen" descr="5f35b905ce51ae8f9d983228fe5b3154_download-abstract-clipart-hq-png-image-freepngimg_1015-336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10000"/>
          </a:blip>
          <a:srcRect/>
          <a:stretch>
            <a:fillRect/>
          </a:stretch>
        </p:blipFill>
        <p:spPr>
          <a:xfrm rot="9414288">
            <a:off x="2649938" y="1334466"/>
            <a:ext cx="2244132" cy="85723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0" name="9 Imagen" descr="5f35b905ce51ae8f9d983228fe5b3154_download-abstract-clipart-hq-png-image-freepngimg_1015-336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10000"/>
          </a:blip>
          <a:srcRect/>
          <a:stretch>
            <a:fillRect/>
          </a:stretch>
        </p:blipFill>
        <p:spPr>
          <a:xfrm rot="1813236" flipV="1">
            <a:off x="4200074" y="1436961"/>
            <a:ext cx="2244132" cy="831251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1" name="10 Imagen" descr="5f35b905ce51ae8f9d983228fe5b3154_download-abstract-clipart-hq-png-image-freepngimg_1015-336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10000"/>
          </a:blip>
          <a:srcRect/>
          <a:stretch>
            <a:fillRect/>
          </a:stretch>
        </p:blipFill>
        <p:spPr>
          <a:xfrm rot="9414288">
            <a:off x="2649937" y="1691656"/>
            <a:ext cx="2244132" cy="85723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2" name="11 Imagen" descr="5f35b905ce51ae8f9d983228fe5b3154_download-abstract-clipart-hq-png-image-freepngimg_1015-336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10000"/>
          </a:blip>
          <a:srcRect/>
          <a:stretch>
            <a:fillRect/>
          </a:stretch>
        </p:blipFill>
        <p:spPr>
          <a:xfrm rot="1813236" flipV="1">
            <a:off x="4200073" y="1794151"/>
            <a:ext cx="2244132" cy="831251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3" name="12 Imagen" descr="5f35b905ce51ae8f9d983228fe5b3154_download-abstract-clipart-hq-png-image-freepngimg_1015-336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10000"/>
          </a:blip>
          <a:srcRect/>
          <a:stretch>
            <a:fillRect/>
          </a:stretch>
        </p:blipFill>
        <p:spPr>
          <a:xfrm rot="9414288">
            <a:off x="2649938" y="2048845"/>
            <a:ext cx="2244132" cy="85723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4" name="13 Imagen" descr="5f35b905ce51ae8f9d983228fe5b3154_download-abstract-clipart-hq-png-image-freepngimg_1015-336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10000"/>
          </a:blip>
          <a:srcRect/>
          <a:stretch>
            <a:fillRect/>
          </a:stretch>
        </p:blipFill>
        <p:spPr>
          <a:xfrm rot="1813236" flipV="1">
            <a:off x="4200074" y="2151340"/>
            <a:ext cx="2244132" cy="831251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5" name="14 Imagen" descr="5f35b905ce51ae8f9d983228fe5b3154_download-abstract-clipart-hq-png-image-freepngimg_1015-336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10000"/>
          </a:blip>
          <a:srcRect/>
          <a:stretch>
            <a:fillRect/>
          </a:stretch>
        </p:blipFill>
        <p:spPr>
          <a:xfrm rot="9414288">
            <a:off x="2649937" y="2477472"/>
            <a:ext cx="2244132" cy="85723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6" name="15 Imagen" descr="5f35b905ce51ae8f9d983228fe5b3154_download-abstract-clipart-hq-png-image-freepngimg_1015-336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10000"/>
          </a:blip>
          <a:srcRect/>
          <a:stretch>
            <a:fillRect/>
          </a:stretch>
        </p:blipFill>
        <p:spPr>
          <a:xfrm rot="1813236" flipV="1">
            <a:off x="4200073" y="2579967"/>
            <a:ext cx="2244132" cy="831251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7" name="16 Imagen" descr="5f35b905ce51ae8f9d983228fe5b3154_download-abstract-clipart-hq-png-image-freepngimg_1015-336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10000"/>
          </a:blip>
          <a:srcRect/>
          <a:stretch>
            <a:fillRect/>
          </a:stretch>
        </p:blipFill>
        <p:spPr>
          <a:xfrm rot="9414288">
            <a:off x="2649937" y="2906100"/>
            <a:ext cx="2244132" cy="85723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8" name="17 Imagen" descr="5f35b905ce51ae8f9d983228fe5b3154_download-abstract-clipart-hq-png-image-freepngimg_1015-336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10000"/>
          </a:blip>
          <a:srcRect/>
          <a:stretch>
            <a:fillRect/>
          </a:stretch>
        </p:blipFill>
        <p:spPr>
          <a:xfrm rot="1813236" flipV="1">
            <a:off x="4200073" y="3008595"/>
            <a:ext cx="2244132" cy="831251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9" name="18 Imagen" descr="5f35b905ce51ae8f9d983228fe5b3154_download-abstract-clipart-hq-png-image-freepngimg_1015-336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10000"/>
          </a:blip>
          <a:srcRect/>
          <a:stretch>
            <a:fillRect/>
          </a:stretch>
        </p:blipFill>
        <p:spPr>
          <a:xfrm rot="9414288">
            <a:off x="2649937" y="3334729"/>
            <a:ext cx="2244132" cy="85723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0" name="19 Imagen" descr="5f35b905ce51ae8f9d983228fe5b3154_download-abstract-clipart-hq-png-image-freepngimg_1015-336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10000"/>
          </a:blip>
          <a:srcRect/>
          <a:stretch>
            <a:fillRect/>
          </a:stretch>
        </p:blipFill>
        <p:spPr>
          <a:xfrm rot="1813236" flipV="1">
            <a:off x="4200073" y="3437224"/>
            <a:ext cx="2244132" cy="831251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1" name="20 Imagen" descr="5f35b905ce51ae8f9d983228fe5b3154_download-abstract-clipart-hq-png-image-freepngimg_1015-336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10000"/>
          </a:blip>
          <a:srcRect/>
          <a:stretch>
            <a:fillRect/>
          </a:stretch>
        </p:blipFill>
        <p:spPr>
          <a:xfrm rot="9414288">
            <a:off x="2649938" y="3834795"/>
            <a:ext cx="2244132" cy="85723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2" name="21 Imagen" descr="5f35b905ce51ae8f9d983228fe5b3154_download-abstract-clipart-hq-png-image-freepngimg_1015-336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10000"/>
          </a:blip>
          <a:srcRect/>
          <a:stretch>
            <a:fillRect/>
          </a:stretch>
        </p:blipFill>
        <p:spPr>
          <a:xfrm rot="1813236" flipV="1">
            <a:off x="4200074" y="3937290"/>
            <a:ext cx="2244132" cy="831251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3" name="22 Imagen" descr="5f35b905ce51ae8f9d983228fe5b3154_download-abstract-clipart-hq-png-image-freepngimg_1015-336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10000"/>
          </a:blip>
          <a:srcRect/>
          <a:stretch>
            <a:fillRect/>
          </a:stretch>
        </p:blipFill>
        <p:spPr>
          <a:xfrm rot="9414288">
            <a:off x="2649936" y="4334861"/>
            <a:ext cx="2244132" cy="85723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4" name="23 Imagen" descr="5f35b905ce51ae8f9d983228fe5b3154_download-abstract-clipart-hq-png-image-freepngimg_1015-336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10000"/>
          </a:blip>
          <a:srcRect/>
          <a:stretch>
            <a:fillRect/>
          </a:stretch>
        </p:blipFill>
        <p:spPr>
          <a:xfrm rot="1813236" flipV="1">
            <a:off x="4200072" y="4437356"/>
            <a:ext cx="2244132" cy="831251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sp>
        <p:nvSpPr>
          <p:cNvPr id="25" name="24 Rectángulo"/>
          <p:cNvSpPr/>
          <p:nvPr/>
        </p:nvSpPr>
        <p:spPr>
          <a:xfrm>
            <a:off x="-428692" y="-142894"/>
            <a:ext cx="9572692" cy="7500990"/>
          </a:xfrm>
          <a:prstGeom prst="rect">
            <a:avLst/>
          </a:prstGeom>
          <a:gradFill flip="none" rotWithShape="1">
            <a:gsLst>
              <a:gs pos="0">
                <a:srgbClr val="FFFFFF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0" scaled="1"/>
            <a:tileRect/>
          </a:gradFill>
          <a:ln w="38100"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8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9" fill="hold">
                            <p:stCondLst>
                              <p:cond delay="4000"/>
                            </p:stCondLst>
                            <p:childTnLst>
                              <p:par>
                                <p:cTn id="140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9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7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1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5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9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1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2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8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8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246172"/>
            </a:gs>
            <a:gs pos="25000">
              <a:srgbClr val="21D6E0"/>
            </a:gs>
            <a:gs pos="75000">
              <a:srgbClr val="0087E6"/>
            </a:gs>
            <a:gs pos="100000">
              <a:srgbClr val="005CBF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30745253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2jLba0kuZDfF7k8bZWrG173wxi8.png"/>
          <p:cNvPicPr>
            <a:picLocks noChangeAspect="1"/>
          </p:cNvPicPr>
          <p:nvPr/>
        </p:nvPicPr>
        <p:blipFill>
          <a:blip r:embed="rId3">
            <a:lum bright="20000" contrast="40000"/>
          </a:blip>
          <a:stretch>
            <a:fillRect/>
          </a:stretch>
        </p:blipFill>
        <p:spPr>
          <a:xfrm>
            <a:off x="0" y="0"/>
            <a:ext cx="1071538" cy="114807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5" name="4 Imagen" descr="2jLba0kuZDfF7k8bZWrG173wxi8.png"/>
          <p:cNvPicPr>
            <a:picLocks noChangeAspect="1"/>
          </p:cNvPicPr>
          <p:nvPr/>
        </p:nvPicPr>
        <p:blipFill>
          <a:blip r:embed="rId4" cstate="print">
            <a:lum bright="20000" contrast="40000"/>
          </a:blip>
          <a:stretch>
            <a:fillRect/>
          </a:stretch>
        </p:blipFill>
        <p:spPr>
          <a:xfrm flipH="1">
            <a:off x="8153392" y="0"/>
            <a:ext cx="990608" cy="114807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6" name="5 Imagen" descr="2jLba0kuZDfF7k8bZWrG173wxi8.png"/>
          <p:cNvPicPr>
            <a:picLocks noChangeAspect="1"/>
          </p:cNvPicPr>
          <p:nvPr/>
        </p:nvPicPr>
        <p:blipFill>
          <a:blip r:embed="rId3">
            <a:lum bright="20000" contrast="40000"/>
          </a:blip>
          <a:stretch>
            <a:fillRect/>
          </a:stretch>
        </p:blipFill>
        <p:spPr>
          <a:xfrm>
            <a:off x="3571868" y="4143386"/>
            <a:ext cx="1071538" cy="114807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7" name="6 Imagen" descr="2jLba0kuZDfF7k8bZWrG173wxi8.png"/>
          <p:cNvPicPr>
            <a:picLocks noChangeAspect="1"/>
          </p:cNvPicPr>
          <p:nvPr/>
        </p:nvPicPr>
        <p:blipFill>
          <a:blip r:embed="rId4" cstate="print">
            <a:lum bright="20000" contrast="40000"/>
          </a:blip>
          <a:stretch>
            <a:fillRect/>
          </a:stretch>
        </p:blipFill>
        <p:spPr>
          <a:xfrm flipH="1">
            <a:off x="4572000" y="4143386"/>
            <a:ext cx="990608" cy="114807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8" name="7 Imagen" descr="2jLba0kuZDfF7k8bZWrG173wxi8.png"/>
          <p:cNvPicPr>
            <a:picLocks noChangeAspect="1"/>
          </p:cNvPicPr>
          <p:nvPr/>
        </p:nvPicPr>
        <p:blipFill>
          <a:blip r:embed="rId3">
            <a:lum bright="20000" contrast="40000"/>
          </a:blip>
          <a:stretch>
            <a:fillRect/>
          </a:stretch>
        </p:blipFill>
        <p:spPr>
          <a:xfrm>
            <a:off x="928662" y="500048"/>
            <a:ext cx="1071538" cy="114807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9" name="8 Imagen" descr="2jLba0kuZDfF7k8bZWrG173wxi8.png"/>
          <p:cNvPicPr>
            <a:picLocks noChangeAspect="1"/>
          </p:cNvPicPr>
          <p:nvPr/>
        </p:nvPicPr>
        <p:blipFill>
          <a:blip r:embed="rId3">
            <a:lum bright="20000" contrast="40000"/>
          </a:blip>
          <a:stretch>
            <a:fillRect/>
          </a:stretch>
        </p:blipFill>
        <p:spPr>
          <a:xfrm>
            <a:off x="1714480" y="1142990"/>
            <a:ext cx="1071538" cy="114807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0" name="9 Imagen" descr="2jLba0kuZDfF7k8bZWrG173wxi8.png"/>
          <p:cNvPicPr>
            <a:picLocks noChangeAspect="1"/>
          </p:cNvPicPr>
          <p:nvPr/>
        </p:nvPicPr>
        <p:blipFill>
          <a:blip r:embed="rId3">
            <a:lum bright="20000" contrast="40000"/>
          </a:blip>
          <a:stretch>
            <a:fillRect/>
          </a:stretch>
        </p:blipFill>
        <p:spPr>
          <a:xfrm>
            <a:off x="2571736" y="1857370"/>
            <a:ext cx="1071538" cy="114807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1" name="10 Imagen" descr="2jLba0kuZDfF7k8bZWrG173wxi8.png"/>
          <p:cNvPicPr>
            <a:picLocks noChangeAspect="1"/>
          </p:cNvPicPr>
          <p:nvPr/>
        </p:nvPicPr>
        <p:blipFill>
          <a:blip r:embed="rId3">
            <a:lum bright="20000" contrast="40000"/>
          </a:blip>
          <a:stretch>
            <a:fillRect/>
          </a:stretch>
        </p:blipFill>
        <p:spPr>
          <a:xfrm>
            <a:off x="3143240" y="2928940"/>
            <a:ext cx="1071538" cy="114807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2" name="11 Imagen" descr="2jLba0kuZDfF7k8bZWrG173wxi8.png"/>
          <p:cNvPicPr>
            <a:picLocks noChangeAspect="1"/>
          </p:cNvPicPr>
          <p:nvPr/>
        </p:nvPicPr>
        <p:blipFill>
          <a:blip r:embed="rId4" cstate="print">
            <a:lum bright="20000" contrast="40000"/>
          </a:blip>
          <a:stretch>
            <a:fillRect/>
          </a:stretch>
        </p:blipFill>
        <p:spPr>
          <a:xfrm flipH="1">
            <a:off x="7358082" y="642924"/>
            <a:ext cx="990608" cy="114807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3" name="12 Imagen" descr="2jLba0kuZDfF7k8bZWrG173wxi8.png"/>
          <p:cNvPicPr>
            <a:picLocks noChangeAspect="1"/>
          </p:cNvPicPr>
          <p:nvPr/>
        </p:nvPicPr>
        <p:blipFill>
          <a:blip r:embed="rId4" cstate="print">
            <a:lum bright="20000" contrast="40000"/>
          </a:blip>
          <a:stretch>
            <a:fillRect/>
          </a:stretch>
        </p:blipFill>
        <p:spPr>
          <a:xfrm flipH="1">
            <a:off x="6357950" y="1142990"/>
            <a:ext cx="990608" cy="114807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4" name="13 Imagen" descr="2jLba0kuZDfF7k8bZWrG173wxi8.png"/>
          <p:cNvPicPr>
            <a:picLocks noChangeAspect="1"/>
          </p:cNvPicPr>
          <p:nvPr/>
        </p:nvPicPr>
        <p:blipFill>
          <a:blip r:embed="rId4" cstate="print">
            <a:lum bright="20000" contrast="40000"/>
          </a:blip>
          <a:stretch>
            <a:fillRect/>
          </a:stretch>
        </p:blipFill>
        <p:spPr>
          <a:xfrm flipH="1">
            <a:off x="5572132" y="1928808"/>
            <a:ext cx="990608" cy="114807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5" name="14 Imagen" descr="2jLba0kuZDfF7k8bZWrG173wxi8.png"/>
          <p:cNvPicPr>
            <a:picLocks noChangeAspect="1"/>
          </p:cNvPicPr>
          <p:nvPr/>
        </p:nvPicPr>
        <p:blipFill>
          <a:blip r:embed="rId4" cstate="print">
            <a:lum bright="20000" contrast="40000"/>
          </a:blip>
          <a:stretch>
            <a:fillRect/>
          </a:stretch>
        </p:blipFill>
        <p:spPr>
          <a:xfrm flipH="1">
            <a:off x="4857752" y="2857502"/>
            <a:ext cx="990608" cy="114807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sp>
        <p:nvSpPr>
          <p:cNvPr id="16" name="15 Rectángulo"/>
          <p:cNvSpPr/>
          <p:nvPr/>
        </p:nvSpPr>
        <p:spPr>
          <a:xfrm>
            <a:off x="-428692" y="0"/>
            <a:ext cx="9572692" cy="6143650"/>
          </a:xfrm>
          <a:prstGeom prst="rect">
            <a:avLst/>
          </a:prstGeom>
          <a:gradFill flip="none" rotWithShape="1">
            <a:gsLst>
              <a:gs pos="0">
                <a:srgbClr val="FFFFFF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0" scaled="1"/>
            <a:tileRect/>
          </a:gradFill>
          <a:ln w="38100"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4000"/>
                            </p:stCondLst>
                            <p:childTnLst>
                              <p:par>
                                <p:cTn id="80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8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6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F200"/>
            </a:gs>
            <a:gs pos="45000">
              <a:srgbClr val="FF7A00"/>
            </a:gs>
            <a:gs pos="70000">
              <a:srgbClr val="FF0300"/>
            </a:gs>
            <a:gs pos="100000">
              <a:srgbClr val="4D0808"/>
            </a:gs>
          </a:gsLst>
          <a:lin ang="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MG_9598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9b991c7f3d7eb27d0b2cb8a607193723-curvas-coloridas-icono-de---rbita-by-vexel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0" y="0"/>
            <a:ext cx="1160396" cy="1142990"/>
          </a:xfrm>
          <a:prstGeom prst="rect">
            <a:avLst/>
          </a:prstGeom>
        </p:spPr>
      </p:pic>
      <p:pic>
        <p:nvPicPr>
          <p:cNvPr id="5" name="4 Imagen" descr="9b991c7f3d7eb27d0b2cb8a607193723-curvas-coloridas-icono-de---rbita-by-vexel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0800000">
            <a:off x="0" y="4000510"/>
            <a:ext cx="1160396" cy="1142990"/>
          </a:xfrm>
          <a:prstGeom prst="rect">
            <a:avLst/>
          </a:prstGeom>
        </p:spPr>
      </p:pic>
      <p:pic>
        <p:nvPicPr>
          <p:cNvPr id="6" name="5 Imagen" descr="9b991c7f3d7eb27d0b2cb8a607193723-curvas-coloridas-icono-de---rbita-by-vexel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7983604" y="1500180"/>
            <a:ext cx="1160396" cy="1142990"/>
          </a:xfrm>
          <a:prstGeom prst="rect">
            <a:avLst/>
          </a:prstGeom>
        </p:spPr>
      </p:pic>
      <p:pic>
        <p:nvPicPr>
          <p:cNvPr id="7" name="6 Imagen" descr="9b991c7f3d7eb27d0b2cb8a607193723-curvas-coloridas-icono-de---rbita-by-vexel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0800000">
            <a:off x="7983604" y="2643188"/>
            <a:ext cx="1160396" cy="1142990"/>
          </a:xfrm>
          <a:prstGeom prst="rect">
            <a:avLst/>
          </a:prstGeom>
        </p:spPr>
      </p:pic>
      <p:pic>
        <p:nvPicPr>
          <p:cNvPr id="8" name="7 Imagen" descr="9b991c7f3d7eb27d0b2cb8a607193723-curvas-coloridas-icono-de---rbita-by-vexel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1142976" y="785800"/>
            <a:ext cx="1160396" cy="1142990"/>
          </a:xfrm>
          <a:prstGeom prst="rect">
            <a:avLst/>
          </a:prstGeom>
        </p:spPr>
      </p:pic>
      <p:pic>
        <p:nvPicPr>
          <p:cNvPr id="9" name="8 Imagen" descr="9b991c7f3d7eb27d0b2cb8a607193723-curvas-coloridas-icono-de---rbita-by-vexel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2285984" y="1214428"/>
            <a:ext cx="1160396" cy="1142990"/>
          </a:xfrm>
          <a:prstGeom prst="rect">
            <a:avLst/>
          </a:prstGeom>
        </p:spPr>
      </p:pic>
      <p:pic>
        <p:nvPicPr>
          <p:cNvPr id="10" name="9 Imagen" descr="9b991c7f3d7eb27d0b2cb8a607193723-curvas-coloridas-icono-de---rbita-by-vexel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3571868" y="1428742"/>
            <a:ext cx="1160396" cy="1142990"/>
          </a:xfrm>
          <a:prstGeom prst="rect">
            <a:avLst/>
          </a:prstGeom>
        </p:spPr>
      </p:pic>
      <p:pic>
        <p:nvPicPr>
          <p:cNvPr id="11" name="10 Imagen" descr="9b991c7f3d7eb27d0b2cb8a607193723-curvas-coloridas-icono-de---rbita-by-vexel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4857752" y="1500180"/>
            <a:ext cx="1160396" cy="1142990"/>
          </a:xfrm>
          <a:prstGeom prst="rect">
            <a:avLst/>
          </a:prstGeom>
        </p:spPr>
      </p:pic>
      <p:pic>
        <p:nvPicPr>
          <p:cNvPr id="12" name="11 Imagen" descr="9b991c7f3d7eb27d0b2cb8a607193723-curvas-coloridas-icono-de---rbita-by-vexel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6286512" y="1571618"/>
            <a:ext cx="1160396" cy="1142990"/>
          </a:xfrm>
          <a:prstGeom prst="rect">
            <a:avLst/>
          </a:prstGeom>
        </p:spPr>
      </p:pic>
      <p:pic>
        <p:nvPicPr>
          <p:cNvPr id="13" name="12 Imagen" descr="9b991c7f3d7eb27d0b2cb8a607193723-curvas-coloridas-icono-de---rbita-by-vexel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0800000">
            <a:off x="1142976" y="3429006"/>
            <a:ext cx="1160396" cy="1142990"/>
          </a:xfrm>
          <a:prstGeom prst="rect">
            <a:avLst/>
          </a:prstGeom>
        </p:spPr>
      </p:pic>
      <p:pic>
        <p:nvPicPr>
          <p:cNvPr id="14" name="13 Imagen" descr="9b991c7f3d7eb27d0b2cb8a607193723-curvas-coloridas-icono-de---rbita-by-vexel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0800000">
            <a:off x="2357422" y="3143254"/>
            <a:ext cx="1160396" cy="1142990"/>
          </a:xfrm>
          <a:prstGeom prst="rect">
            <a:avLst/>
          </a:prstGeom>
        </p:spPr>
      </p:pic>
      <p:pic>
        <p:nvPicPr>
          <p:cNvPr id="15" name="14 Imagen" descr="9b991c7f3d7eb27d0b2cb8a607193723-curvas-coloridas-icono-de---rbita-by-vexel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0800000">
            <a:off x="3643306" y="2857502"/>
            <a:ext cx="1160396" cy="1142990"/>
          </a:xfrm>
          <a:prstGeom prst="rect">
            <a:avLst/>
          </a:prstGeom>
        </p:spPr>
      </p:pic>
      <p:pic>
        <p:nvPicPr>
          <p:cNvPr id="16" name="15 Imagen" descr="9b991c7f3d7eb27d0b2cb8a607193723-curvas-coloridas-icono-de---rbita-by-vexel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0800000">
            <a:off x="4929190" y="2714626"/>
            <a:ext cx="1160396" cy="1142990"/>
          </a:xfrm>
          <a:prstGeom prst="rect">
            <a:avLst/>
          </a:prstGeom>
        </p:spPr>
      </p:pic>
      <p:pic>
        <p:nvPicPr>
          <p:cNvPr id="17" name="16 Imagen" descr="9b991c7f3d7eb27d0b2cb8a607193723-curvas-coloridas-icono-de---rbita-by-vexel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0800000">
            <a:off x="6357950" y="2714626"/>
            <a:ext cx="1160396" cy="1142990"/>
          </a:xfrm>
          <a:prstGeom prst="rect">
            <a:avLst/>
          </a:prstGeom>
        </p:spPr>
      </p:pic>
      <p:sp>
        <p:nvSpPr>
          <p:cNvPr id="18" name="17 Rectángulo"/>
          <p:cNvSpPr/>
          <p:nvPr/>
        </p:nvSpPr>
        <p:spPr>
          <a:xfrm>
            <a:off x="-428692" y="-142894"/>
            <a:ext cx="9572692" cy="5643602"/>
          </a:xfrm>
          <a:prstGeom prst="rect">
            <a:avLst/>
          </a:prstGeom>
          <a:gradFill flip="none" rotWithShape="1">
            <a:gsLst>
              <a:gs pos="0">
                <a:srgbClr val="FFFFFF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0" scaled="1"/>
            <a:tileRect/>
          </a:gradFill>
          <a:ln w="38100"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4000"/>
                            </p:stCondLst>
                            <p:childTnLst>
                              <p:par>
                                <p:cTn id="92" presetID="2" presetClass="exit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2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8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7000">
              <a:srgbClr val="7030A0"/>
            </a:gs>
            <a:gs pos="45000">
              <a:srgbClr val="FF7A00"/>
            </a:gs>
            <a:gs pos="70000">
              <a:srgbClr val="FF0300"/>
            </a:gs>
            <a:gs pos="100000">
              <a:srgbClr val="4D0808"/>
            </a:gs>
          </a:gsLst>
          <a:lin ang="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eb96904b9ba16cb374e448fbd7e193f0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869cba9d1a7fa142656643ac88e95f5e-3-l--neas-de-onda-decoraci--n-by-vexels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4500562" y="0"/>
            <a:ext cx="1905266" cy="1000265"/>
          </a:xfrm>
          <a:prstGeom prst="rect">
            <a:avLst/>
          </a:prstGeom>
          <a:effectLst>
            <a:reflection blurRad="6350" stA="52000" endA="300" endPos="35000" dir="5400000" sy="-100000" algn="bl" rotWithShape="0"/>
          </a:effectLst>
        </p:spPr>
      </p:pic>
      <p:pic>
        <p:nvPicPr>
          <p:cNvPr id="4" name="3 Imagen" descr="869cba9d1a7fa142656643ac88e95f5e-3-l--neas-de-onda-decoraci--n-by-vexels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 flipH="1">
            <a:off x="2714612" y="0"/>
            <a:ext cx="1952386" cy="1000265"/>
          </a:xfrm>
          <a:prstGeom prst="rect">
            <a:avLst/>
          </a:prstGeom>
          <a:effectLst>
            <a:reflection blurRad="6350" stA="52000" endA="300" endPos="35000" dir="5400000" sy="-100000" algn="bl" rotWithShape="0"/>
          </a:effectLst>
        </p:spPr>
      </p:pic>
      <p:pic>
        <p:nvPicPr>
          <p:cNvPr id="5" name="4 Imagen" descr="869cba9d1a7fa142656643ac88e95f5e-3-l--neas-de-onda-decoraci--n-by-vexels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4500562" y="714362"/>
            <a:ext cx="1905266" cy="1000265"/>
          </a:xfrm>
          <a:prstGeom prst="rect">
            <a:avLst/>
          </a:prstGeom>
          <a:effectLst>
            <a:reflection blurRad="6350" stA="52000" endA="300" endPos="35000" dir="5400000" sy="-100000" algn="bl" rotWithShape="0"/>
          </a:effectLst>
        </p:spPr>
      </p:pic>
      <p:pic>
        <p:nvPicPr>
          <p:cNvPr id="6" name="5 Imagen" descr="869cba9d1a7fa142656643ac88e95f5e-3-l--neas-de-onda-decoraci--n-by-vexels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 flipH="1">
            <a:off x="2714612" y="714362"/>
            <a:ext cx="1952386" cy="1000265"/>
          </a:xfrm>
          <a:prstGeom prst="rect">
            <a:avLst/>
          </a:prstGeom>
          <a:effectLst>
            <a:reflection blurRad="6350" stA="52000" endA="300" endPos="35000" dir="5400000" sy="-100000" algn="bl" rotWithShape="0"/>
          </a:effectLst>
        </p:spPr>
      </p:pic>
      <p:pic>
        <p:nvPicPr>
          <p:cNvPr id="7" name="6 Imagen" descr="869cba9d1a7fa142656643ac88e95f5e-3-l--neas-de-onda-decoraci--n-by-vexels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4500562" y="1357304"/>
            <a:ext cx="1905266" cy="1000265"/>
          </a:xfrm>
          <a:prstGeom prst="rect">
            <a:avLst/>
          </a:prstGeom>
          <a:effectLst>
            <a:reflection blurRad="6350" stA="52000" endA="300" endPos="35000" dir="5400000" sy="-100000" algn="bl" rotWithShape="0"/>
          </a:effectLst>
        </p:spPr>
      </p:pic>
      <p:pic>
        <p:nvPicPr>
          <p:cNvPr id="8" name="7 Imagen" descr="869cba9d1a7fa142656643ac88e95f5e-3-l--neas-de-onda-decoraci--n-by-vexels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 flipH="1">
            <a:off x="2714612" y="1357304"/>
            <a:ext cx="1952386" cy="1000265"/>
          </a:xfrm>
          <a:prstGeom prst="rect">
            <a:avLst/>
          </a:prstGeom>
          <a:effectLst>
            <a:reflection blurRad="6350" stA="52000" endA="300" endPos="35000" dir="5400000" sy="-100000" algn="bl" rotWithShape="0"/>
          </a:effectLst>
        </p:spPr>
      </p:pic>
      <p:pic>
        <p:nvPicPr>
          <p:cNvPr id="9" name="8 Imagen" descr="869cba9d1a7fa142656643ac88e95f5e-3-l--neas-de-onda-decoraci--n-by-vexels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4500562" y="2000246"/>
            <a:ext cx="1905266" cy="1000265"/>
          </a:xfrm>
          <a:prstGeom prst="rect">
            <a:avLst/>
          </a:prstGeom>
          <a:effectLst>
            <a:reflection blurRad="6350" stA="52000" endA="300" endPos="35000" dir="5400000" sy="-100000" algn="bl" rotWithShape="0"/>
          </a:effectLst>
        </p:spPr>
      </p:pic>
      <p:pic>
        <p:nvPicPr>
          <p:cNvPr id="10" name="9 Imagen" descr="869cba9d1a7fa142656643ac88e95f5e-3-l--neas-de-onda-decoraci--n-by-vexels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 flipH="1">
            <a:off x="2714612" y="2000246"/>
            <a:ext cx="1952386" cy="1000265"/>
          </a:xfrm>
          <a:prstGeom prst="rect">
            <a:avLst/>
          </a:prstGeom>
          <a:effectLst>
            <a:reflection blurRad="6350" stA="52000" endA="300" endPos="35000" dir="5400000" sy="-100000" algn="bl" rotWithShape="0"/>
          </a:effectLst>
        </p:spPr>
      </p:pic>
      <p:pic>
        <p:nvPicPr>
          <p:cNvPr id="11" name="10 Imagen" descr="869cba9d1a7fa142656643ac88e95f5e-3-l--neas-de-onda-decoraci--n-by-vexels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4500562" y="2643188"/>
            <a:ext cx="1905266" cy="1000265"/>
          </a:xfrm>
          <a:prstGeom prst="rect">
            <a:avLst/>
          </a:prstGeom>
          <a:effectLst>
            <a:reflection blurRad="6350" stA="52000" endA="300" endPos="35000" dir="5400000" sy="-100000" algn="bl" rotWithShape="0"/>
          </a:effectLst>
        </p:spPr>
      </p:pic>
      <p:pic>
        <p:nvPicPr>
          <p:cNvPr id="12" name="11 Imagen" descr="869cba9d1a7fa142656643ac88e95f5e-3-l--neas-de-onda-decoraci--n-by-vexels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 flipH="1">
            <a:off x="2714612" y="2643188"/>
            <a:ext cx="1952386" cy="1000265"/>
          </a:xfrm>
          <a:prstGeom prst="rect">
            <a:avLst/>
          </a:prstGeom>
          <a:effectLst>
            <a:reflection blurRad="6350" stA="52000" endA="300" endPos="35000" dir="5400000" sy="-100000" algn="bl" rotWithShape="0"/>
          </a:effectLst>
        </p:spPr>
      </p:pic>
      <p:pic>
        <p:nvPicPr>
          <p:cNvPr id="13" name="12 Imagen" descr="869cba9d1a7fa142656643ac88e95f5e-3-l--neas-de-onda-decoraci--n-by-vexels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4500562" y="3286130"/>
            <a:ext cx="1905266" cy="1000265"/>
          </a:xfrm>
          <a:prstGeom prst="rect">
            <a:avLst/>
          </a:prstGeom>
          <a:effectLst>
            <a:reflection blurRad="6350" stA="52000" endA="300" endPos="35000" dir="5400000" sy="-100000" algn="bl" rotWithShape="0"/>
          </a:effectLst>
        </p:spPr>
      </p:pic>
      <p:pic>
        <p:nvPicPr>
          <p:cNvPr id="14" name="13 Imagen" descr="869cba9d1a7fa142656643ac88e95f5e-3-l--neas-de-onda-decoraci--n-by-vexels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 flipH="1">
            <a:off x="2714612" y="3286130"/>
            <a:ext cx="1952386" cy="1000265"/>
          </a:xfrm>
          <a:prstGeom prst="rect">
            <a:avLst/>
          </a:prstGeom>
          <a:effectLst>
            <a:reflection blurRad="6350" stA="52000" endA="300" endPos="35000" dir="5400000" sy="-100000" algn="bl" rotWithShape="0"/>
          </a:effectLst>
        </p:spPr>
      </p:pic>
      <p:pic>
        <p:nvPicPr>
          <p:cNvPr id="15" name="14 Imagen" descr="869cba9d1a7fa142656643ac88e95f5e-3-l--neas-de-onda-decoraci--n-by-vexels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4500562" y="4000510"/>
            <a:ext cx="1905266" cy="1000265"/>
          </a:xfrm>
          <a:prstGeom prst="rect">
            <a:avLst/>
          </a:prstGeom>
          <a:effectLst>
            <a:reflection blurRad="6350" stA="52000" endA="300" endPos="35000" dir="5400000" sy="-100000" algn="bl" rotWithShape="0"/>
          </a:effectLst>
        </p:spPr>
      </p:pic>
      <p:pic>
        <p:nvPicPr>
          <p:cNvPr id="16" name="15 Imagen" descr="869cba9d1a7fa142656643ac88e95f5e-3-l--neas-de-onda-decoraci--n-by-vexels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 flipH="1">
            <a:off x="2714612" y="4000510"/>
            <a:ext cx="1952386" cy="1000265"/>
          </a:xfrm>
          <a:prstGeom prst="rect">
            <a:avLst/>
          </a:prstGeom>
          <a:effectLst>
            <a:reflection blurRad="6350" stA="52000" endA="300" endPos="35000" dir="5400000" sy="-100000" algn="bl" rotWithShape="0"/>
          </a:effectLst>
        </p:spPr>
      </p:pic>
      <p:sp>
        <p:nvSpPr>
          <p:cNvPr id="17" name="16 Rectángulo"/>
          <p:cNvSpPr/>
          <p:nvPr/>
        </p:nvSpPr>
        <p:spPr>
          <a:xfrm>
            <a:off x="-428692" y="-142894"/>
            <a:ext cx="9572692" cy="5643602"/>
          </a:xfrm>
          <a:prstGeom prst="rect">
            <a:avLst/>
          </a:prstGeom>
          <a:gradFill flip="none" rotWithShape="1">
            <a:gsLst>
              <a:gs pos="0">
                <a:srgbClr val="FFFFFF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0" scaled="1"/>
            <a:tileRect/>
          </a:gradFill>
          <a:ln w="38100"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4000"/>
                            </p:stCondLst>
                            <p:childTnLst>
                              <p:par>
                                <p:cTn id="92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2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8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2060"/>
            </a:gs>
            <a:gs pos="50000">
              <a:srgbClr val="A0A0C0">
                <a:shade val="67500"/>
                <a:satMod val="115000"/>
              </a:srgbClr>
            </a:gs>
            <a:gs pos="100000">
              <a:srgbClr val="A0A0C0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759640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4 Imagen" descr="18096-color-bloom-design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tx2">
                <a:lumMod val="20000"/>
                <a:lumOff val="80000"/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3571868" y="0"/>
            <a:ext cx="990082" cy="966980"/>
          </a:xfrm>
          <a:prstGeom prst="rect">
            <a:avLst/>
          </a:prstGeom>
        </p:spPr>
      </p:pic>
      <p:pic>
        <p:nvPicPr>
          <p:cNvPr id="6" name="5 Imagen" descr="18096-color-bloom-design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tx2">
                <a:lumMod val="20000"/>
                <a:lumOff val="80000"/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4572000" y="0"/>
            <a:ext cx="990082" cy="966980"/>
          </a:xfrm>
          <a:prstGeom prst="rect">
            <a:avLst/>
          </a:prstGeom>
        </p:spPr>
      </p:pic>
      <p:pic>
        <p:nvPicPr>
          <p:cNvPr id="7" name="6 Imagen" descr="18096-color-bloom-design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tx2">
                <a:lumMod val="20000"/>
                <a:lumOff val="80000"/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0" y="4176520"/>
            <a:ext cx="990082" cy="966980"/>
          </a:xfrm>
          <a:prstGeom prst="rect">
            <a:avLst/>
          </a:prstGeom>
        </p:spPr>
      </p:pic>
      <p:pic>
        <p:nvPicPr>
          <p:cNvPr id="8" name="7 Imagen" descr="18096-color-bloom-design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tx2">
                <a:lumMod val="20000"/>
                <a:lumOff val="80000"/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8153918" y="4176520"/>
            <a:ext cx="990082" cy="966980"/>
          </a:xfrm>
          <a:prstGeom prst="rect">
            <a:avLst/>
          </a:prstGeom>
        </p:spPr>
      </p:pic>
      <p:pic>
        <p:nvPicPr>
          <p:cNvPr id="9" name="8 Imagen" descr="18096-color-bloom-design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tx2">
                <a:lumMod val="20000"/>
                <a:lumOff val="80000"/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3214678" y="1285866"/>
            <a:ext cx="990082" cy="966980"/>
          </a:xfrm>
          <a:prstGeom prst="rect">
            <a:avLst/>
          </a:prstGeom>
        </p:spPr>
      </p:pic>
      <p:pic>
        <p:nvPicPr>
          <p:cNvPr id="10" name="9 Imagen" descr="18096-color-bloom-design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tx2">
                <a:lumMod val="20000"/>
                <a:lumOff val="80000"/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4643438" y="1285866"/>
            <a:ext cx="990082" cy="966980"/>
          </a:xfrm>
          <a:prstGeom prst="rect">
            <a:avLst/>
          </a:prstGeom>
        </p:spPr>
      </p:pic>
      <p:pic>
        <p:nvPicPr>
          <p:cNvPr id="11" name="10 Imagen" descr="18096-color-bloom-design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tx2">
                <a:lumMod val="20000"/>
                <a:lumOff val="80000"/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2786050" y="2285998"/>
            <a:ext cx="990082" cy="966980"/>
          </a:xfrm>
          <a:prstGeom prst="rect">
            <a:avLst/>
          </a:prstGeom>
        </p:spPr>
      </p:pic>
      <p:pic>
        <p:nvPicPr>
          <p:cNvPr id="12" name="11 Imagen" descr="18096-color-bloom-design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tx2">
                <a:lumMod val="20000"/>
                <a:lumOff val="80000"/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5143504" y="2357436"/>
            <a:ext cx="990082" cy="966980"/>
          </a:xfrm>
          <a:prstGeom prst="rect">
            <a:avLst/>
          </a:prstGeom>
        </p:spPr>
      </p:pic>
      <p:pic>
        <p:nvPicPr>
          <p:cNvPr id="13" name="12 Imagen" descr="18096-color-bloom-design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tx2">
                <a:lumMod val="20000"/>
                <a:lumOff val="80000"/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1928794" y="3214692"/>
            <a:ext cx="990082" cy="966980"/>
          </a:xfrm>
          <a:prstGeom prst="rect">
            <a:avLst/>
          </a:prstGeom>
        </p:spPr>
      </p:pic>
      <p:pic>
        <p:nvPicPr>
          <p:cNvPr id="14" name="13 Imagen" descr="18096-color-bloom-design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tx2">
                <a:lumMod val="20000"/>
                <a:lumOff val="80000"/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6072198" y="3143254"/>
            <a:ext cx="990082" cy="966980"/>
          </a:xfrm>
          <a:prstGeom prst="rect">
            <a:avLst/>
          </a:prstGeom>
        </p:spPr>
      </p:pic>
      <p:pic>
        <p:nvPicPr>
          <p:cNvPr id="15" name="14 Imagen" descr="18096-color-bloom-design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tx2">
                <a:lumMod val="20000"/>
                <a:lumOff val="80000"/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7072330" y="3643320"/>
            <a:ext cx="990082" cy="966980"/>
          </a:xfrm>
          <a:prstGeom prst="rect">
            <a:avLst/>
          </a:prstGeom>
        </p:spPr>
      </p:pic>
      <p:pic>
        <p:nvPicPr>
          <p:cNvPr id="16" name="15 Imagen" descr="18096-color-bloom-design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tx2">
                <a:lumMod val="20000"/>
                <a:lumOff val="80000"/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928662" y="3857634"/>
            <a:ext cx="990082" cy="966980"/>
          </a:xfrm>
          <a:prstGeom prst="rect">
            <a:avLst/>
          </a:prstGeom>
        </p:spPr>
      </p:pic>
      <p:sp>
        <p:nvSpPr>
          <p:cNvPr id="17" name="16 Rectángulo"/>
          <p:cNvSpPr/>
          <p:nvPr/>
        </p:nvSpPr>
        <p:spPr>
          <a:xfrm>
            <a:off x="-428692" y="-142894"/>
            <a:ext cx="9572692" cy="5643602"/>
          </a:xfrm>
          <a:prstGeom prst="rect">
            <a:avLst/>
          </a:prstGeom>
          <a:gradFill flip="none" rotWithShape="1">
            <a:gsLst>
              <a:gs pos="0">
                <a:srgbClr val="FFFFFF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0" scaled="1"/>
            <a:tileRect/>
          </a:gradFill>
          <a:ln w="38100"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4000"/>
                            </p:stCondLst>
                            <p:childTnLst>
                              <p:par>
                                <p:cTn id="80" presetID="2" presetClass="exit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8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39000">
              <a:srgbClr val="DDEBCF"/>
            </a:gs>
            <a:gs pos="50000">
              <a:srgbClr val="9CB86E"/>
            </a:gs>
            <a:gs pos="100000">
              <a:srgbClr val="156B13"/>
            </a:gs>
          </a:gsLst>
          <a:lin ang="135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file_5cab5c9e82ecc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2bfb04ad814c4995f0c537c68db5cd0b-multicolor-swirls-circle-logo-by-vexels.png"/>
          <p:cNvPicPr>
            <a:picLocks noChangeAspect="1"/>
          </p:cNvPicPr>
          <p:nvPr/>
        </p:nvPicPr>
        <p:blipFill>
          <a:blip r:embed="rId3">
            <a:clrChange>
              <a:clrFrom>
                <a:srgbClr val="000000">
                  <a:alpha val="0"/>
                </a:srgbClr>
              </a:clrFrom>
              <a:clrTo>
                <a:srgbClr val="000000">
                  <a:alpha val="0"/>
                </a:srgbClr>
              </a:clrTo>
            </a:clrChange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 t="7498" b="5013"/>
          <a:stretch>
            <a:fillRect/>
          </a:stretch>
        </p:blipFill>
        <p:spPr>
          <a:xfrm>
            <a:off x="8072462" y="0"/>
            <a:ext cx="1071538" cy="937471"/>
          </a:xfrm>
          <a:prstGeom prst="rect">
            <a:avLst/>
          </a:prstGeom>
        </p:spPr>
      </p:pic>
      <p:pic>
        <p:nvPicPr>
          <p:cNvPr id="5" name="4 Imagen" descr="2bfb04ad814c4995f0c537c68db5cd0b-multicolor-swirls-circle-logo-by-vexel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 t="7498" b="5013"/>
          <a:stretch>
            <a:fillRect/>
          </a:stretch>
        </p:blipFill>
        <p:spPr>
          <a:xfrm>
            <a:off x="0" y="4206029"/>
            <a:ext cx="1071538" cy="937471"/>
          </a:xfrm>
          <a:prstGeom prst="rect">
            <a:avLst/>
          </a:prstGeom>
        </p:spPr>
      </p:pic>
      <p:pic>
        <p:nvPicPr>
          <p:cNvPr id="6" name="5 Imagen" descr="2bfb04ad814c4995f0c537c68db5cd0b-multicolor-swirls-circle-logo-by-vexel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 t="7498" b="5013"/>
          <a:stretch>
            <a:fillRect/>
          </a:stretch>
        </p:blipFill>
        <p:spPr>
          <a:xfrm>
            <a:off x="7429520" y="785800"/>
            <a:ext cx="1071538" cy="937471"/>
          </a:xfrm>
          <a:prstGeom prst="rect">
            <a:avLst/>
          </a:prstGeom>
        </p:spPr>
      </p:pic>
      <p:pic>
        <p:nvPicPr>
          <p:cNvPr id="7" name="6 Imagen" descr="2bfb04ad814c4995f0c537c68db5cd0b-multicolor-swirls-circle-logo-by-vexel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 t="7498" b="5013"/>
          <a:stretch>
            <a:fillRect/>
          </a:stretch>
        </p:blipFill>
        <p:spPr>
          <a:xfrm>
            <a:off x="6786578" y="1500180"/>
            <a:ext cx="1071538" cy="937471"/>
          </a:xfrm>
          <a:prstGeom prst="rect">
            <a:avLst/>
          </a:prstGeom>
        </p:spPr>
      </p:pic>
      <p:pic>
        <p:nvPicPr>
          <p:cNvPr id="8" name="7 Imagen" descr="2bfb04ad814c4995f0c537c68db5cd0b-multicolor-swirls-circle-logo-by-vexel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 t="7498" b="5013"/>
          <a:stretch>
            <a:fillRect/>
          </a:stretch>
        </p:blipFill>
        <p:spPr>
          <a:xfrm>
            <a:off x="5929322" y="2143122"/>
            <a:ext cx="1071538" cy="937471"/>
          </a:xfrm>
          <a:prstGeom prst="rect">
            <a:avLst/>
          </a:prstGeom>
        </p:spPr>
      </p:pic>
      <p:pic>
        <p:nvPicPr>
          <p:cNvPr id="9" name="8 Imagen" descr="2bfb04ad814c4995f0c537c68db5cd0b-multicolor-swirls-circle-logo-by-vexel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 t="7498" b="5013"/>
          <a:stretch>
            <a:fillRect/>
          </a:stretch>
        </p:blipFill>
        <p:spPr>
          <a:xfrm>
            <a:off x="5000628" y="2643188"/>
            <a:ext cx="1071538" cy="937471"/>
          </a:xfrm>
          <a:prstGeom prst="rect">
            <a:avLst/>
          </a:prstGeom>
        </p:spPr>
      </p:pic>
      <p:pic>
        <p:nvPicPr>
          <p:cNvPr id="10" name="9 Imagen" descr="2bfb04ad814c4995f0c537c68db5cd0b-multicolor-swirls-circle-logo-by-vexel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 t="7498" b="5013"/>
          <a:stretch>
            <a:fillRect/>
          </a:stretch>
        </p:blipFill>
        <p:spPr>
          <a:xfrm>
            <a:off x="4071934" y="3143254"/>
            <a:ext cx="1071538" cy="937471"/>
          </a:xfrm>
          <a:prstGeom prst="rect">
            <a:avLst/>
          </a:prstGeom>
        </p:spPr>
      </p:pic>
      <p:pic>
        <p:nvPicPr>
          <p:cNvPr id="11" name="10 Imagen" descr="2bfb04ad814c4995f0c537c68db5cd0b-multicolor-swirls-circle-logo-by-vexel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 t="7498" b="5013"/>
          <a:stretch>
            <a:fillRect/>
          </a:stretch>
        </p:blipFill>
        <p:spPr>
          <a:xfrm>
            <a:off x="3143240" y="3571882"/>
            <a:ext cx="1071538" cy="937471"/>
          </a:xfrm>
          <a:prstGeom prst="rect">
            <a:avLst/>
          </a:prstGeom>
        </p:spPr>
      </p:pic>
      <p:pic>
        <p:nvPicPr>
          <p:cNvPr id="12" name="11 Imagen" descr="2bfb04ad814c4995f0c537c68db5cd0b-multicolor-swirls-circle-logo-by-vexel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 t="7498" b="5013"/>
          <a:stretch>
            <a:fillRect/>
          </a:stretch>
        </p:blipFill>
        <p:spPr>
          <a:xfrm>
            <a:off x="2214546" y="3857634"/>
            <a:ext cx="1071538" cy="937471"/>
          </a:xfrm>
          <a:prstGeom prst="rect">
            <a:avLst/>
          </a:prstGeom>
        </p:spPr>
      </p:pic>
      <p:pic>
        <p:nvPicPr>
          <p:cNvPr id="13" name="12 Imagen" descr="2bfb04ad814c4995f0c537c68db5cd0b-multicolor-swirls-circle-logo-by-vexel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 t="7498" b="5013"/>
          <a:stretch>
            <a:fillRect/>
          </a:stretch>
        </p:blipFill>
        <p:spPr>
          <a:xfrm>
            <a:off x="1214414" y="4000510"/>
            <a:ext cx="1071538" cy="937471"/>
          </a:xfrm>
          <a:prstGeom prst="rect">
            <a:avLst/>
          </a:prstGeom>
        </p:spPr>
      </p:pic>
      <p:sp>
        <p:nvSpPr>
          <p:cNvPr id="14" name="13 Rectángulo"/>
          <p:cNvSpPr/>
          <p:nvPr/>
        </p:nvSpPr>
        <p:spPr>
          <a:xfrm>
            <a:off x="-428692" y="-142894"/>
            <a:ext cx="9572692" cy="5643602"/>
          </a:xfrm>
          <a:prstGeom prst="rect">
            <a:avLst/>
          </a:prstGeom>
          <a:gradFill flip="none" rotWithShape="1">
            <a:gsLst>
              <a:gs pos="0">
                <a:srgbClr val="FFFFFF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0" scaled="1"/>
            <a:tileRect/>
          </a:gradFill>
          <a:ln w="38100"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4000"/>
                            </p:stCondLst>
                            <p:childTnLst>
                              <p:par>
                                <p:cTn id="68" presetID="2" presetClass="exit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740000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04445997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9361c94da675c26d58b79f180a766936-icono-de-cabeza-de-girasol-by-vexels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1" y="1"/>
            <a:ext cx="1000113" cy="1000113"/>
          </a:xfrm>
          <a:prstGeom prst="rect">
            <a:avLst/>
          </a:prstGeom>
        </p:spPr>
      </p:pic>
      <p:pic>
        <p:nvPicPr>
          <p:cNvPr id="5" name="4 Imagen" descr="9361c94da675c26d58b79f180a766936-icono-de-cabeza-de-girasol-by-vexels.png"/>
          <p:cNvPicPr>
            <a:picLocks noChangeAspect="1"/>
          </p:cNvPicPr>
          <p:nvPr/>
        </p:nvPicPr>
        <p:blipFill>
          <a:blip r:embed="rId4">
            <a:duotone>
              <a:schemeClr val="accent6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0" y="4071963"/>
            <a:ext cx="1071537" cy="1071537"/>
          </a:xfrm>
          <a:prstGeom prst="rect">
            <a:avLst/>
          </a:prstGeom>
        </p:spPr>
      </p:pic>
      <p:pic>
        <p:nvPicPr>
          <p:cNvPr id="6" name="5 Imagen" descr="9361c94da675c26d58b79f180a766936-icono-de-cabeza-de-girasol-by-vexels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8143887" y="1"/>
            <a:ext cx="1000114" cy="1000114"/>
          </a:xfrm>
          <a:prstGeom prst="rect">
            <a:avLst/>
          </a:prstGeom>
        </p:spPr>
      </p:pic>
      <p:pic>
        <p:nvPicPr>
          <p:cNvPr id="7" name="6 Imagen" descr="9361c94da675c26d58b79f180a766936-icono-de-cabeza-de-girasol-by-vexels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8143886" y="4143386"/>
            <a:ext cx="1000114" cy="1000114"/>
          </a:xfrm>
          <a:prstGeom prst="rect">
            <a:avLst/>
          </a:prstGeom>
        </p:spPr>
      </p:pic>
      <p:pic>
        <p:nvPicPr>
          <p:cNvPr id="8" name="7 Imagen" descr="9361c94da675c26d58b79f180a766936-icono-de-cabeza-de-girasol-by-vexels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3571867" y="1643055"/>
            <a:ext cx="1000133" cy="1000133"/>
          </a:xfrm>
          <a:prstGeom prst="rect">
            <a:avLst/>
          </a:prstGeom>
        </p:spPr>
      </p:pic>
      <p:pic>
        <p:nvPicPr>
          <p:cNvPr id="9" name="8 Imagen" descr="9361c94da675c26d58b79f180a766936-icono-de-cabeza-de-girasol-by-vexels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4572001" y="1643023"/>
            <a:ext cx="1000131" cy="1000131"/>
          </a:xfrm>
          <a:prstGeom prst="rect">
            <a:avLst/>
          </a:prstGeom>
        </p:spPr>
      </p:pic>
      <p:pic>
        <p:nvPicPr>
          <p:cNvPr id="10" name="9 Imagen" descr="9361c94da675c26d58b79f180a766936-icono-de-cabeza-de-girasol-by-vexels.png"/>
          <p:cNvPicPr>
            <a:picLocks noChangeAspect="1"/>
          </p:cNvPicPr>
          <p:nvPr/>
        </p:nvPicPr>
        <p:blipFill>
          <a:blip r:embed="rId5" cstate="print">
            <a:duotone>
              <a:schemeClr val="accent6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3643273" y="2714593"/>
            <a:ext cx="928727" cy="928727"/>
          </a:xfrm>
          <a:prstGeom prst="rect">
            <a:avLst/>
          </a:prstGeom>
        </p:spPr>
      </p:pic>
      <p:pic>
        <p:nvPicPr>
          <p:cNvPr id="11" name="10 Imagen" descr="9361c94da675c26d58b79f180a766936-icono-de-cabeza-de-girasol-by-vexels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4643439" y="2571751"/>
            <a:ext cx="1000132" cy="1000132"/>
          </a:xfrm>
          <a:prstGeom prst="rect">
            <a:avLst/>
          </a:prstGeom>
        </p:spPr>
      </p:pic>
      <p:pic>
        <p:nvPicPr>
          <p:cNvPr id="12" name="11 Imagen" descr="9361c94da675c26d58b79f180a766936-icono-de-cabeza-de-girasol-by-vexels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785787" y="642925"/>
            <a:ext cx="1000132" cy="1000132"/>
          </a:xfrm>
          <a:prstGeom prst="rect">
            <a:avLst/>
          </a:prstGeom>
        </p:spPr>
      </p:pic>
      <p:pic>
        <p:nvPicPr>
          <p:cNvPr id="13" name="12 Imagen" descr="9361c94da675c26d58b79f180a766936-icono-de-cabeza-de-girasol-by-vexels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1643043" y="1285867"/>
            <a:ext cx="1000132" cy="1000132"/>
          </a:xfrm>
          <a:prstGeom prst="rect">
            <a:avLst/>
          </a:prstGeom>
        </p:spPr>
      </p:pic>
      <p:pic>
        <p:nvPicPr>
          <p:cNvPr id="14" name="13 Imagen" descr="9361c94da675c26d58b79f180a766936-icono-de-cabeza-de-girasol-by-vexels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2571737" y="1643057"/>
            <a:ext cx="1000132" cy="1000132"/>
          </a:xfrm>
          <a:prstGeom prst="rect">
            <a:avLst/>
          </a:prstGeom>
        </p:spPr>
      </p:pic>
      <p:pic>
        <p:nvPicPr>
          <p:cNvPr id="15" name="14 Imagen" descr="9361c94da675c26d58b79f180a766936-icono-de-cabeza-de-girasol-by-vexels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857225" y="3500411"/>
            <a:ext cx="1000132" cy="1000132"/>
          </a:xfrm>
          <a:prstGeom prst="rect">
            <a:avLst/>
          </a:prstGeom>
        </p:spPr>
      </p:pic>
      <p:pic>
        <p:nvPicPr>
          <p:cNvPr id="16" name="15 Imagen" descr="9361c94da675c26d58b79f180a766936-icono-de-cabeza-de-girasol-by-vexels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1643042" y="3000378"/>
            <a:ext cx="1000132" cy="1000132"/>
          </a:xfrm>
          <a:prstGeom prst="rect">
            <a:avLst/>
          </a:prstGeom>
        </p:spPr>
      </p:pic>
      <p:pic>
        <p:nvPicPr>
          <p:cNvPr id="17" name="16 Imagen" descr="9361c94da675c26d58b79f180a766936-icono-de-cabeza-de-girasol-by-vexels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2643174" y="2786064"/>
            <a:ext cx="1000132" cy="1000132"/>
          </a:xfrm>
          <a:prstGeom prst="rect">
            <a:avLst/>
          </a:prstGeom>
        </p:spPr>
      </p:pic>
      <p:pic>
        <p:nvPicPr>
          <p:cNvPr id="18" name="17 Imagen" descr="9361c94da675c26d58b79f180a766936-icono-de-cabeza-de-girasol-by-vexels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5572132" y="1571618"/>
            <a:ext cx="1000099" cy="1000099"/>
          </a:xfrm>
          <a:prstGeom prst="rect">
            <a:avLst/>
          </a:prstGeom>
        </p:spPr>
      </p:pic>
      <p:pic>
        <p:nvPicPr>
          <p:cNvPr id="19" name="18 Imagen" descr="9361c94da675c26d58b79f180a766936-icono-de-cabeza-de-girasol-by-vexels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6572264" y="1214396"/>
            <a:ext cx="1000132" cy="1000132"/>
          </a:xfrm>
          <a:prstGeom prst="rect">
            <a:avLst/>
          </a:prstGeom>
        </p:spPr>
      </p:pic>
      <p:pic>
        <p:nvPicPr>
          <p:cNvPr id="20" name="19 Imagen" descr="9361c94da675c26d58b79f180a766936-icono-de-cabeza-de-girasol-by-vexels.png"/>
          <p:cNvPicPr>
            <a:picLocks noChangeAspect="1"/>
          </p:cNvPicPr>
          <p:nvPr/>
        </p:nvPicPr>
        <p:blipFill>
          <a:blip r:embed="rId5" cstate="print">
            <a:duotone>
              <a:schemeClr val="accent6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7500957" y="785801"/>
            <a:ext cx="928661" cy="928661"/>
          </a:xfrm>
          <a:prstGeom prst="rect">
            <a:avLst/>
          </a:prstGeom>
        </p:spPr>
      </p:pic>
      <p:pic>
        <p:nvPicPr>
          <p:cNvPr id="21" name="20 Imagen" descr="9361c94da675c26d58b79f180a766936-icono-de-cabeza-de-girasol-by-vexels.png"/>
          <p:cNvPicPr>
            <a:picLocks noChangeAspect="1"/>
          </p:cNvPicPr>
          <p:nvPr/>
        </p:nvPicPr>
        <p:blipFill>
          <a:blip r:embed="rId5" cstate="print">
            <a:duotone>
              <a:schemeClr val="accent6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5643571" y="2786065"/>
            <a:ext cx="928694" cy="928694"/>
          </a:xfrm>
          <a:prstGeom prst="rect">
            <a:avLst/>
          </a:prstGeom>
        </p:spPr>
      </p:pic>
      <p:pic>
        <p:nvPicPr>
          <p:cNvPr id="22" name="21 Imagen" descr="9361c94da675c26d58b79f180a766936-icono-de-cabeza-de-girasol-by-vexels.png"/>
          <p:cNvPicPr>
            <a:picLocks noChangeAspect="1"/>
          </p:cNvPicPr>
          <p:nvPr/>
        </p:nvPicPr>
        <p:blipFill>
          <a:blip r:embed="rId5" cstate="print">
            <a:duotone>
              <a:schemeClr val="accent6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6572264" y="3071816"/>
            <a:ext cx="928694" cy="928694"/>
          </a:xfrm>
          <a:prstGeom prst="rect">
            <a:avLst/>
          </a:prstGeom>
        </p:spPr>
      </p:pic>
      <p:pic>
        <p:nvPicPr>
          <p:cNvPr id="23" name="22 Imagen" descr="9361c94da675c26d58b79f180a766936-icono-de-cabeza-de-girasol-by-vexels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7358082" y="3429006"/>
            <a:ext cx="1000099" cy="1000099"/>
          </a:xfrm>
          <a:prstGeom prst="rect">
            <a:avLst/>
          </a:prstGeom>
        </p:spPr>
      </p:pic>
      <p:sp>
        <p:nvSpPr>
          <p:cNvPr id="24" name="23 Rectángulo"/>
          <p:cNvSpPr/>
          <p:nvPr/>
        </p:nvSpPr>
        <p:spPr>
          <a:xfrm>
            <a:off x="-428692" y="-142894"/>
            <a:ext cx="9572692" cy="5643602"/>
          </a:xfrm>
          <a:prstGeom prst="rect">
            <a:avLst/>
          </a:prstGeom>
          <a:gradFill flip="none" rotWithShape="1">
            <a:gsLst>
              <a:gs pos="0">
                <a:srgbClr val="FFFFFF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0" scaled="1"/>
            <a:tileRect/>
          </a:gradFill>
          <a:ln w="38100"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7" fill="hold">
                            <p:stCondLst>
                              <p:cond delay="4000"/>
                            </p:stCondLst>
                            <p:childTnLst>
                              <p:par>
                                <p:cTn id="128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8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9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7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1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5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7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2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5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DDEBCF"/>
            </a:gs>
            <a:gs pos="50000">
              <a:srgbClr val="9CB86E"/>
            </a:gs>
            <a:gs pos="100000">
              <a:srgbClr val="156B13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1695342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7986bfdc85363b186bde034314208975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contrast="20000"/>
          </a:blip>
          <a:stretch>
            <a:fillRect/>
          </a:stretch>
        </p:blipFill>
        <p:spPr>
          <a:xfrm rot="1696158">
            <a:off x="3851046" y="-95506"/>
            <a:ext cx="771633" cy="107157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4" name="3 Imagen" descr="7986bfdc85363b186bde034314208975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contrast="20000"/>
          </a:blip>
          <a:stretch>
            <a:fillRect/>
          </a:stretch>
        </p:blipFill>
        <p:spPr>
          <a:xfrm rot="20021084">
            <a:off x="4510918" y="-118005"/>
            <a:ext cx="771633" cy="107157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5" name="4 Imagen" descr="7986bfdc85363b186bde034314208975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contrast="20000"/>
          </a:blip>
          <a:stretch>
            <a:fillRect/>
          </a:stretch>
        </p:blipFill>
        <p:spPr>
          <a:xfrm rot="1696158">
            <a:off x="3823911" y="352308"/>
            <a:ext cx="771633" cy="107157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6" name="5 Imagen" descr="7986bfdc85363b186bde034314208975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contrast="20000"/>
          </a:blip>
          <a:stretch>
            <a:fillRect/>
          </a:stretch>
        </p:blipFill>
        <p:spPr>
          <a:xfrm rot="20021084">
            <a:off x="4483783" y="329809"/>
            <a:ext cx="771633" cy="107157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7" name="6 Imagen" descr="7986bfdc85363b186bde034314208975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contrast="20000"/>
          </a:blip>
          <a:stretch>
            <a:fillRect/>
          </a:stretch>
        </p:blipFill>
        <p:spPr>
          <a:xfrm rot="1696158">
            <a:off x="3823913" y="852375"/>
            <a:ext cx="771633" cy="107157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8" name="7 Imagen" descr="7986bfdc85363b186bde034314208975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contrast="20000"/>
          </a:blip>
          <a:stretch>
            <a:fillRect/>
          </a:stretch>
        </p:blipFill>
        <p:spPr>
          <a:xfrm rot="20021084">
            <a:off x="4483785" y="829876"/>
            <a:ext cx="771633" cy="107157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9" name="8 Imagen" descr="7986bfdc85363b186bde034314208975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contrast="20000"/>
          </a:blip>
          <a:stretch>
            <a:fillRect/>
          </a:stretch>
        </p:blipFill>
        <p:spPr>
          <a:xfrm rot="1696158">
            <a:off x="3823912" y="1352440"/>
            <a:ext cx="771633" cy="107157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0" name="9 Imagen" descr="7986bfdc85363b186bde034314208975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contrast="20000"/>
          </a:blip>
          <a:stretch>
            <a:fillRect/>
          </a:stretch>
        </p:blipFill>
        <p:spPr>
          <a:xfrm rot="20021084">
            <a:off x="4483784" y="1329941"/>
            <a:ext cx="771633" cy="107157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1" name="10 Imagen" descr="7986bfdc85363b186bde034314208975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contrast="20000"/>
          </a:blip>
          <a:stretch>
            <a:fillRect/>
          </a:stretch>
        </p:blipFill>
        <p:spPr>
          <a:xfrm rot="1696158">
            <a:off x="3823911" y="1852506"/>
            <a:ext cx="771633" cy="107157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2" name="11 Imagen" descr="7986bfdc85363b186bde034314208975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contrast="20000"/>
          </a:blip>
          <a:stretch>
            <a:fillRect/>
          </a:stretch>
        </p:blipFill>
        <p:spPr>
          <a:xfrm rot="20021084">
            <a:off x="4483783" y="1830007"/>
            <a:ext cx="771633" cy="107157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3" name="12 Imagen" descr="7986bfdc85363b186bde034314208975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contrast="20000"/>
          </a:blip>
          <a:stretch>
            <a:fillRect/>
          </a:stretch>
        </p:blipFill>
        <p:spPr>
          <a:xfrm rot="1696158">
            <a:off x="3823912" y="2352571"/>
            <a:ext cx="771633" cy="107157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4" name="13 Imagen" descr="7986bfdc85363b186bde034314208975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contrast="20000"/>
          </a:blip>
          <a:stretch>
            <a:fillRect/>
          </a:stretch>
        </p:blipFill>
        <p:spPr>
          <a:xfrm rot="20021084">
            <a:off x="4483784" y="2330072"/>
            <a:ext cx="771633" cy="107157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5" name="14 Imagen" descr="7986bfdc85363b186bde034314208975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contrast="20000"/>
          </a:blip>
          <a:stretch>
            <a:fillRect/>
          </a:stretch>
        </p:blipFill>
        <p:spPr>
          <a:xfrm rot="1696158">
            <a:off x="3823912" y="2781198"/>
            <a:ext cx="771633" cy="107157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6" name="15 Imagen" descr="7986bfdc85363b186bde034314208975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contrast="20000"/>
          </a:blip>
          <a:stretch>
            <a:fillRect/>
          </a:stretch>
        </p:blipFill>
        <p:spPr>
          <a:xfrm rot="20021084">
            <a:off x="4483784" y="2758699"/>
            <a:ext cx="771633" cy="107157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7" name="16 Imagen" descr="7986bfdc85363b186bde034314208975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contrast="20000"/>
          </a:blip>
          <a:stretch>
            <a:fillRect/>
          </a:stretch>
        </p:blipFill>
        <p:spPr>
          <a:xfrm rot="1696158">
            <a:off x="3823914" y="3281264"/>
            <a:ext cx="771633" cy="107157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8" name="17 Imagen" descr="7986bfdc85363b186bde034314208975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contrast="20000"/>
          </a:blip>
          <a:stretch>
            <a:fillRect/>
          </a:stretch>
        </p:blipFill>
        <p:spPr>
          <a:xfrm rot="20021084">
            <a:off x="4483786" y="3258765"/>
            <a:ext cx="771633" cy="107157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9" name="18 Imagen" descr="7986bfdc85363b186bde034314208975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contrast="20000"/>
          </a:blip>
          <a:stretch>
            <a:fillRect/>
          </a:stretch>
        </p:blipFill>
        <p:spPr>
          <a:xfrm rot="1696158">
            <a:off x="3823912" y="3709892"/>
            <a:ext cx="771633" cy="107157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0" name="19 Imagen" descr="7986bfdc85363b186bde034314208975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contrast="20000"/>
          </a:blip>
          <a:stretch>
            <a:fillRect/>
          </a:stretch>
        </p:blipFill>
        <p:spPr>
          <a:xfrm rot="20021084">
            <a:off x="4483784" y="3687393"/>
            <a:ext cx="771633" cy="107157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1" name="20 Imagen" descr="7986bfdc85363b186bde034314208975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contrast="20000"/>
          </a:blip>
          <a:stretch>
            <a:fillRect/>
          </a:stretch>
        </p:blipFill>
        <p:spPr>
          <a:xfrm rot="1696158">
            <a:off x="3823912" y="4138521"/>
            <a:ext cx="771633" cy="107157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2" name="21 Imagen" descr="7986bfdc85363b186bde034314208975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contrast="20000"/>
          </a:blip>
          <a:stretch>
            <a:fillRect/>
          </a:stretch>
        </p:blipFill>
        <p:spPr>
          <a:xfrm rot="20021084">
            <a:off x="4483784" y="4116022"/>
            <a:ext cx="771633" cy="107157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sp>
        <p:nvSpPr>
          <p:cNvPr id="23" name="22 Rectángulo"/>
          <p:cNvSpPr/>
          <p:nvPr/>
        </p:nvSpPr>
        <p:spPr>
          <a:xfrm>
            <a:off x="-428692" y="-142894"/>
            <a:ext cx="9572692" cy="6429420"/>
          </a:xfrm>
          <a:prstGeom prst="rect">
            <a:avLst/>
          </a:prstGeom>
          <a:gradFill flip="none" rotWithShape="1">
            <a:gsLst>
              <a:gs pos="0">
                <a:srgbClr val="FFFFFF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0" scaled="1"/>
            <a:tileRect/>
          </a:gradFill>
          <a:ln w="38100"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7" fill="hold">
                            <p:stCondLst>
                              <p:cond delay="4000"/>
                            </p:stCondLst>
                            <p:childTnLst>
                              <p:par>
                                <p:cTn id="128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8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4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5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50000"/>
              </a:schemeClr>
            </a:gs>
            <a:gs pos="64999">
              <a:srgbClr val="F0EBD5"/>
            </a:gs>
            <a:gs pos="100000">
              <a:srgbClr val="D1C39F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43923863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contrast="40000"/>
          </a:blip>
          <a:stretch>
            <a:fillRect/>
          </a:stretch>
        </p:blipFill>
        <p:spPr>
          <a:xfrm rot="5400000" flipH="1">
            <a:off x="3333444" y="-475956"/>
            <a:ext cx="714380" cy="1666291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4" name="3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contrast="40000"/>
          </a:blip>
          <a:stretch>
            <a:fillRect/>
          </a:stretch>
        </p:blipFill>
        <p:spPr>
          <a:xfrm rot="5400000" flipH="1" flipV="1">
            <a:off x="5036356" y="-464356"/>
            <a:ext cx="714362" cy="164307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5" name="4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contrast="40000"/>
          </a:blip>
          <a:stretch>
            <a:fillRect/>
          </a:stretch>
        </p:blipFill>
        <p:spPr>
          <a:xfrm rot="5400000" flipH="1">
            <a:off x="3333444" y="24092"/>
            <a:ext cx="714380" cy="1666291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6" name="5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contrast="40000"/>
          </a:blip>
          <a:stretch>
            <a:fillRect/>
          </a:stretch>
        </p:blipFill>
        <p:spPr>
          <a:xfrm rot="5400000" flipH="1" flipV="1">
            <a:off x="5036356" y="35692"/>
            <a:ext cx="714362" cy="164307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7" name="6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contrast="40000"/>
          </a:blip>
          <a:stretch>
            <a:fillRect/>
          </a:stretch>
        </p:blipFill>
        <p:spPr>
          <a:xfrm rot="5400000" flipH="1">
            <a:off x="3333444" y="595614"/>
            <a:ext cx="714380" cy="1666291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8" name="7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contrast="40000"/>
          </a:blip>
          <a:stretch>
            <a:fillRect/>
          </a:stretch>
        </p:blipFill>
        <p:spPr>
          <a:xfrm rot="5400000" flipH="1" flipV="1">
            <a:off x="5036356" y="607214"/>
            <a:ext cx="714362" cy="164307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9" name="8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contrast="40000"/>
          </a:blip>
          <a:stretch>
            <a:fillRect/>
          </a:stretch>
        </p:blipFill>
        <p:spPr>
          <a:xfrm rot="5400000" flipH="1">
            <a:off x="3262005" y="1167100"/>
            <a:ext cx="714380" cy="1666291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0" name="9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contrast="40000"/>
          </a:blip>
          <a:stretch>
            <a:fillRect/>
          </a:stretch>
        </p:blipFill>
        <p:spPr>
          <a:xfrm rot="5400000" flipH="1" flipV="1">
            <a:off x="5179232" y="1107262"/>
            <a:ext cx="714362" cy="164307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1" name="10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contrast="40000"/>
          </a:blip>
          <a:stretch>
            <a:fillRect/>
          </a:stretch>
        </p:blipFill>
        <p:spPr>
          <a:xfrm rot="5400000" flipH="1">
            <a:off x="3333444" y="1595746"/>
            <a:ext cx="714380" cy="1666291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2" name="11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contrast="40000"/>
          </a:blip>
          <a:stretch>
            <a:fillRect/>
          </a:stretch>
        </p:blipFill>
        <p:spPr>
          <a:xfrm rot="5400000" flipH="1" flipV="1">
            <a:off x="5036356" y="1607310"/>
            <a:ext cx="714362" cy="164307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3" name="12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contrast="40000"/>
          </a:blip>
          <a:stretch>
            <a:fillRect/>
          </a:stretch>
        </p:blipFill>
        <p:spPr>
          <a:xfrm rot="5400000" flipH="1">
            <a:off x="3333444" y="2095794"/>
            <a:ext cx="714380" cy="1666291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4" name="13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contrast="40000"/>
          </a:blip>
          <a:stretch>
            <a:fillRect/>
          </a:stretch>
        </p:blipFill>
        <p:spPr>
          <a:xfrm rot="5400000" flipH="1" flipV="1">
            <a:off x="5036356" y="2107394"/>
            <a:ext cx="714362" cy="164307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5" name="14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contrast="40000"/>
          </a:blip>
          <a:stretch>
            <a:fillRect/>
          </a:stretch>
        </p:blipFill>
        <p:spPr>
          <a:xfrm rot="5400000" flipH="1">
            <a:off x="3333444" y="2667316"/>
            <a:ext cx="714380" cy="1666291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6" name="15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contrast="40000"/>
          </a:blip>
          <a:stretch>
            <a:fillRect/>
          </a:stretch>
        </p:blipFill>
        <p:spPr>
          <a:xfrm rot="5400000" flipH="1" flipV="1">
            <a:off x="5036356" y="2678916"/>
            <a:ext cx="714362" cy="164307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7" name="16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contrast="40000"/>
          </a:blip>
          <a:stretch>
            <a:fillRect/>
          </a:stretch>
        </p:blipFill>
        <p:spPr>
          <a:xfrm rot="5400000" flipH="1">
            <a:off x="3333444" y="3167364"/>
            <a:ext cx="714380" cy="1666291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8" name="17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contrast="40000"/>
          </a:blip>
          <a:stretch>
            <a:fillRect/>
          </a:stretch>
        </p:blipFill>
        <p:spPr>
          <a:xfrm rot="5400000" flipH="1" flipV="1">
            <a:off x="5036356" y="3178964"/>
            <a:ext cx="714362" cy="164307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9" name="18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contrast="40000"/>
          </a:blip>
          <a:stretch>
            <a:fillRect/>
          </a:stretch>
        </p:blipFill>
        <p:spPr>
          <a:xfrm rot="5400000" flipH="1">
            <a:off x="3333444" y="3667430"/>
            <a:ext cx="714380" cy="1666291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0" name="19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contrast="40000"/>
          </a:blip>
          <a:stretch>
            <a:fillRect/>
          </a:stretch>
        </p:blipFill>
        <p:spPr>
          <a:xfrm rot="5400000" flipH="1" flipV="1">
            <a:off x="5036356" y="3679030"/>
            <a:ext cx="714362" cy="164307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1" name="20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contrast="40000"/>
          </a:blip>
          <a:stretch>
            <a:fillRect/>
          </a:stretch>
        </p:blipFill>
        <p:spPr>
          <a:xfrm rot="5400000" flipH="1">
            <a:off x="3333444" y="4167478"/>
            <a:ext cx="714380" cy="1666291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2" name="21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contrast="40000"/>
          </a:blip>
          <a:stretch>
            <a:fillRect/>
          </a:stretch>
        </p:blipFill>
        <p:spPr>
          <a:xfrm rot="5400000" flipH="1" flipV="1">
            <a:off x="5036356" y="4179078"/>
            <a:ext cx="714362" cy="164307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sp>
        <p:nvSpPr>
          <p:cNvPr id="23" name="22 Rectángulo"/>
          <p:cNvSpPr/>
          <p:nvPr/>
        </p:nvSpPr>
        <p:spPr>
          <a:xfrm>
            <a:off x="-428692" y="-142894"/>
            <a:ext cx="9572692" cy="6072230"/>
          </a:xfrm>
          <a:prstGeom prst="rect">
            <a:avLst/>
          </a:prstGeom>
          <a:gradFill flip="none" rotWithShape="1">
            <a:gsLst>
              <a:gs pos="0">
                <a:srgbClr val="FFFFFF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0" scaled="1"/>
            <a:tileRect/>
          </a:gradFill>
          <a:ln w="38100"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7" fill="hold">
                            <p:stCondLst>
                              <p:cond delay="4000"/>
                            </p:stCondLst>
                            <p:childTnLst>
                              <p:par>
                                <p:cTn id="128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8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4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25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9817E"/>
            </a:gs>
            <a:gs pos="64999">
              <a:srgbClr val="F0EBD5"/>
            </a:gs>
            <a:gs pos="100000">
              <a:srgbClr val="D1C39F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32126987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18096-color-bloom-design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3571868" y="0"/>
            <a:ext cx="990082" cy="966980"/>
          </a:xfrm>
          <a:prstGeom prst="rect">
            <a:avLst/>
          </a:prstGeom>
        </p:spPr>
      </p:pic>
      <p:pic>
        <p:nvPicPr>
          <p:cNvPr id="5" name="4 Imagen" descr="18096-color-bloom-design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4572000" y="0"/>
            <a:ext cx="990082" cy="966980"/>
          </a:xfrm>
          <a:prstGeom prst="rect">
            <a:avLst/>
          </a:prstGeom>
        </p:spPr>
      </p:pic>
      <p:pic>
        <p:nvPicPr>
          <p:cNvPr id="6" name="5 Imagen" descr="18096-color-bloom-design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0" y="4176520"/>
            <a:ext cx="990082" cy="966980"/>
          </a:xfrm>
          <a:prstGeom prst="rect">
            <a:avLst/>
          </a:prstGeom>
        </p:spPr>
      </p:pic>
      <p:pic>
        <p:nvPicPr>
          <p:cNvPr id="7" name="6 Imagen" descr="18096-color-bloom-design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8153918" y="4176520"/>
            <a:ext cx="990082" cy="966980"/>
          </a:xfrm>
          <a:prstGeom prst="rect">
            <a:avLst/>
          </a:prstGeom>
        </p:spPr>
      </p:pic>
      <p:pic>
        <p:nvPicPr>
          <p:cNvPr id="8" name="7 Imagen" descr="18096-color-bloom-design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3214678" y="1285866"/>
            <a:ext cx="990082" cy="966980"/>
          </a:xfrm>
          <a:prstGeom prst="rect">
            <a:avLst/>
          </a:prstGeom>
        </p:spPr>
      </p:pic>
      <p:pic>
        <p:nvPicPr>
          <p:cNvPr id="9" name="8 Imagen" descr="18096-color-bloom-design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4643438" y="1285866"/>
            <a:ext cx="990082" cy="966980"/>
          </a:xfrm>
          <a:prstGeom prst="rect">
            <a:avLst/>
          </a:prstGeom>
        </p:spPr>
      </p:pic>
      <p:pic>
        <p:nvPicPr>
          <p:cNvPr id="10" name="9 Imagen" descr="18096-color-bloom-design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2786050" y="2285998"/>
            <a:ext cx="990082" cy="966980"/>
          </a:xfrm>
          <a:prstGeom prst="rect">
            <a:avLst/>
          </a:prstGeom>
        </p:spPr>
      </p:pic>
      <p:pic>
        <p:nvPicPr>
          <p:cNvPr id="11" name="10 Imagen" descr="18096-color-bloom-design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5143504" y="2357436"/>
            <a:ext cx="990082" cy="966980"/>
          </a:xfrm>
          <a:prstGeom prst="rect">
            <a:avLst/>
          </a:prstGeom>
        </p:spPr>
      </p:pic>
      <p:pic>
        <p:nvPicPr>
          <p:cNvPr id="12" name="11 Imagen" descr="18096-color-bloom-design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1928794" y="3214692"/>
            <a:ext cx="990082" cy="966980"/>
          </a:xfrm>
          <a:prstGeom prst="rect">
            <a:avLst/>
          </a:prstGeom>
        </p:spPr>
      </p:pic>
      <p:pic>
        <p:nvPicPr>
          <p:cNvPr id="13" name="12 Imagen" descr="18096-color-bloom-design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6072198" y="3143254"/>
            <a:ext cx="990082" cy="966980"/>
          </a:xfrm>
          <a:prstGeom prst="rect">
            <a:avLst/>
          </a:prstGeom>
        </p:spPr>
      </p:pic>
      <p:pic>
        <p:nvPicPr>
          <p:cNvPr id="14" name="13 Imagen" descr="18096-color-bloom-design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7072330" y="3643320"/>
            <a:ext cx="990082" cy="966980"/>
          </a:xfrm>
          <a:prstGeom prst="rect">
            <a:avLst/>
          </a:prstGeom>
        </p:spPr>
      </p:pic>
      <p:pic>
        <p:nvPicPr>
          <p:cNvPr id="15" name="14 Imagen" descr="18096-color-bloom-design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928662" y="3857634"/>
            <a:ext cx="990082" cy="966980"/>
          </a:xfrm>
          <a:prstGeom prst="rect">
            <a:avLst/>
          </a:prstGeom>
        </p:spPr>
      </p:pic>
      <p:sp>
        <p:nvSpPr>
          <p:cNvPr id="16" name="15 Rectángulo"/>
          <p:cNvSpPr/>
          <p:nvPr/>
        </p:nvSpPr>
        <p:spPr>
          <a:xfrm>
            <a:off x="-428692" y="-142894"/>
            <a:ext cx="9572692" cy="5643602"/>
          </a:xfrm>
          <a:prstGeom prst="rect">
            <a:avLst/>
          </a:prstGeom>
          <a:gradFill flip="none" rotWithShape="1">
            <a:gsLst>
              <a:gs pos="0">
                <a:srgbClr val="FFFFFF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0" scaled="1"/>
            <a:tileRect/>
          </a:gradFill>
          <a:ln w="38100"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4000"/>
                            </p:stCondLst>
                            <p:childTnLst>
                              <p:par>
                                <p:cTn id="80" presetID="2" presetClass="exit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58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1"/>
            </a:gs>
            <a:gs pos="50000">
              <a:srgbClr val="F4C5FF">
                <a:shade val="67500"/>
                <a:satMod val="115000"/>
              </a:srgbClr>
            </a:gs>
            <a:gs pos="100000">
              <a:srgbClr val="F4C5FF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40392263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4 Imagen" descr="b-w-2026359_960_720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8212219" y="1"/>
            <a:ext cx="931781" cy="928676"/>
          </a:xfrm>
          <a:prstGeom prst="rect">
            <a:avLst/>
          </a:prstGeom>
        </p:spPr>
      </p:pic>
      <p:pic>
        <p:nvPicPr>
          <p:cNvPr id="6" name="5 Imagen" descr="b-w-2026359_960_720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8212219" y="4214824"/>
            <a:ext cx="931781" cy="928676"/>
          </a:xfrm>
          <a:prstGeom prst="rect">
            <a:avLst/>
          </a:prstGeom>
        </p:spPr>
      </p:pic>
      <p:pic>
        <p:nvPicPr>
          <p:cNvPr id="7" name="6 Imagen" descr="b-w-2026359_960_720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0" y="1643056"/>
            <a:ext cx="931781" cy="928676"/>
          </a:xfrm>
          <a:prstGeom prst="rect">
            <a:avLst/>
          </a:prstGeom>
        </p:spPr>
      </p:pic>
      <p:pic>
        <p:nvPicPr>
          <p:cNvPr id="8" name="7 Imagen" descr="b-w-2026359_960_720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0" y="2643188"/>
            <a:ext cx="931781" cy="928676"/>
          </a:xfrm>
          <a:prstGeom prst="rect">
            <a:avLst/>
          </a:prstGeom>
        </p:spPr>
      </p:pic>
      <p:pic>
        <p:nvPicPr>
          <p:cNvPr id="9" name="8 Imagen" descr="b-w-2026359_960_720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7572396" y="785800"/>
            <a:ext cx="931781" cy="928676"/>
          </a:xfrm>
          <a:prstGeom prst="rect">
            <a:avLst/>
          </a:prstGeom>
        </p:spPr>
      </p:pic>
      <p:pic>
        <p:nvPicPr>
          <p:cNvPr id="10" name="9 Imagen" descr="b-w-2026359_960_720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6643702" y="1285866"/>
            <a:ext cx="931781" cy="928676"/>
          </a:xfrm>
          <a:prstGeom prst="rect">
            <a:avLst/>
          </a:prstGeom>
        </p:spPr>
      </p:pic>
      <p:pic>
        <p:nvPicPr>
          <p:cNvPr id="11" name="10 Imagen" descr="b-w-2026359_960_720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5500694" y="1643056"/>
            <a:ext cx="931781" cy="928676"/>
          </a:xfrm>
          <a:prstGeom prst="rect">
            <a:avLst/>
          </a:prstGeom>
        </p:spPr>
      </p:pic>
      <p:pic>
        <p:nvPicPr>
          <p:cNvPr id="12" name="11 Imagen" descr="b-w-2026359_960_720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4357686" y="1714494"/>
            <a:ext cx="931781" cy="928676"/>
          </a:xfrm>
          <a:prstGeom prst="rect">
            <a:avLst/>
          </a:prstGeom>
        </p:spPr>
      </p:pic>
      <p:pic>
        <p:nvPicPr>
          <p:cNvPr id="13" name="12 Imagen" descr="b-w-2026359_960_720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3286116" y="1785932"/>
            <a:ext cx="931781" cy="928676"/>
          </a:xfrm>
          <a:prstGeom prst="rect">
            <a:avLst/>
          </a:prstGeom>
        </p:spPr>
      </p:pic>
      <p:pic>
        <p:nvPicPr>
          <p:cNvPr id="14" name="13 Imagen" descr="b-w-2026359_960_720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2214546" y="1785932"/>
            <a:ext cx="931781" cy="928676"/>
          </a:xfrm>
          <a:prstGeom prst="rect">
            <a:avLst/>
          </a:prstGeom>
        </p:spPr>
      </p:pic>
      <p:pic>
        <p:nvPicPr>
          <p:cNvPr id="15" name="14 Imagen" descr="b-w-2026359_960_720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1142976" y="1785932"/>
            <a:ext cx="931781" cy="928676"/>
          </a:xfrm>
          <a:prstGeom prst="rect">
            <a:avLst/>
          </a:prstGeom>
        </p:spPr>
      </p:pic>
      <p:pic>
        <p:nvPicPr>
          <p:cNvPr id="16" name="15 Imagen" descr="b-w-2026359_960_720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1142976" y="2786064"/>
            <a:ext cx="931781" cy="928676"/>
          </a:xfrm>
          <a:prstGeom prst="rect">
            <a:avLst/>
          </a:prstGeom>
        </p:spPr>
      </p:pic>
      <p:pic>
        <p:nvPicPr>
          <p:cNvPr id="17" name="16 Imagen" descr="b-w-2026359_960_720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2143108" y="2857502"/>
            <a:ext cx="931781" cy="928676"/>
          </a:xfrm>
          <a:prstGeom prst="rect">
            <a:avLst/>
          </a:prstGeom>
        </p:spPr>
      </p:pic>
      <p:pic>
        <p:nvPicPr>
          <p:cNvPr id="18" name="17 Imagen" descr="b-w-2026359_960_720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3214678" y="2857502"/>
            <a:ext cx="931781" cy="928676"/>
          </a:xfrm>
          <a:prstGeom prst="rect">
            <a:avLst/>
          </a:prstGeom>
        </p:spPr>
      </p:pic>
      <p:pic>
        <p:nvPicPr>
          <p:cNvPr id="19" name="18 Imagen" descr="b-w-2026359_960_720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4286248" y="2928940"/>
            <a:ext cx="931781" cy="928676"/>
          </a:xfrm>
          <a:prstGeom prst="rect">
            <a:avLst/>
          </a:prstGeom>
        </p:spPr>
      </p:pic>
      <p:pic>
        <p:nvPicPr>
          <p:cNvPr id="20" name="19 Imagen" descr="b-w-2026359_960_720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5429256" y="2928940"/>
            <a:ext cx="931781" cy="928676"/>
          </a:xfrm>
          <a:prstGeom prst="rect">
            <a:avLst/>
          </a:prstGeom>
        </p:spPr>
      </p:pic>
      <p:pic>
        <p:nvPicPr>
          <p:cNvPr id="21" name="20 Imagen" descr="b-w-2026359_960_720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6429388" y="3143254"/>
            <a:ext cx="931781" cy="928676"/>
          </a:xfrm>
          <a:prstGeom prst="rect">
            <a:avLst/>
          </a:prstGeom>
        </p:spPr>
      </p:pic>
      <p:pic>
        <p:nvPicPr>
          <p:cNvPr id="22" name="21 Imagen" descr="b-w-2026359_960_720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7429520" y="3429006"/>
            <a:ext cx="931781" cy="928676"/>
          </a:xfrm>
          <a:prstGeom prst="rect">
            <a:avLst/>
          </a:prstGeom>
        </p:spPr>
      </p:pic>
      <p:sp>
        <p:nvSpPr>
          <p:cNvPr id="23" name="22 Rectángulo"/>
          <p:cNvSpPr/>
          <p:nvPr/>
        </p:nvSpPr>
        <p:spPr>
          <a:xfrm>
            <a:off x="-428692" y="-142894"/>
            <a:ext cx="9572692" cy="5643602"/>
          </a:xfrm>
          <a:prstGeom prst="rect">
            <a:avLst/>
          </a:prstGeom>
          <a:gradFill flip="none" rotWithShape="1">
            <a:gsLst>
              <a:gs pos="0">
                <a:srgbClr val="FFFFFF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0" scaled="1"/>
            <a:tileRect/>
          </a:gradFill>
          <a:ln w="38100"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4000"/>
                            </p:stCondLst>
                            <p:childTnLst>
                              <p:par>
                                <p:cTn id="116" presetID="2" presetClass="exit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0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3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D6B19C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18497335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5f35b905ce51ae8f9d983228fe5b3154_download-abstract-clipart-hq-png-image-freepngimg_1015-336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rcRect/>
          <a:stretch>
            <a:fillRect/>
          </a:stretch>
        </p:blipFill>
        <p:spPr>
          <a:xfrm rot="9414288">
            <a:off x="2649938" y="120019"/>
            <a:ext cx="2244132" cy="85723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4" name="3 Imagen" descr="5f35b905ce51ae8f9d983228fe5b3154_download-abstract-clipart-hq-png-image-freepngimg_1015-336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rcRect/>
          <a:stretch>
            <a:fillRect/>
          </a:stretch>
        </p:blipFill>
        <p:spPr>
          <a:xfrm rot="1813236" flipV="1">
            <a:off x="4200074" y="222514"/>
            <a:ext cx="2244132" cy="831251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5" name="4 Imagen" descr="5f35b905ce51ae8f9d983228fe5b3154_download-abstract-clipart-hq-png-image-freepngimg_1015-336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rcRect/>
          <a:stretch>
            <a:fillRect/>
          </a:stretch>
        </p:blipFill>
        <p:spPr>
          <a:xfrm rot="9414288">
            <a:off x="2649937" y="548647"/>
            <a:ext cx="2244132" cy="85723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6" name="5 Imagen" descr="5f35b905ce51ae8f9d983228fe5b3154_download-abstract-clipart-hq-png-image-freepngimg_1015-336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rcRect/>
          <a:stretch>
            <a:fillRect/>
          </a:stretch>
        </p:blipFill>
        <p:spPr>
          <a:xfrm rot="1813236" flipV="1">
            <a:off x="4200073" y="651142"/>
            <a:ext cx="2244132" cy="831251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7" name="6 Imagen" descr="5f35b905ce51ae8f9d983228fe5b3154_download-abstract-clipart-hq-png-image-freepngimg_1015-336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rcRect/>
          <a:stretch>
            <a:fillRect/>
          </a:stretch>
        </p:blipFill>
        <p:spPr>
          <a:xfrm rot="9414288">
            <a:off x="2649937" y="977275"/>
            <a:ext cx="2244132" cy="85723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8" name="7 Imagen" descr="5f35b905ce51ae8f9d983228fe5b3154_download-abstract-clipart-hq-png-image-freepngimg_1015-336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rcRect/>
          <a:stretch>
            <a:fillRect/>
          </a:stretch>
        </p:blipFill>
        <p:spPr>
          <a:xfrm rot="1813236" flipV="1">
            <a:off x="4200073" y="1079770"/>
            <a:ext cx="2244132" cy="831251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9" name="8 Imagen" descr="5f35b905ce51ae8f9d983228fe5b3154_download-abstract-clipart-hq-png-image-freepngimg_1015-336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rcRect/>
          <a:stretch>
            <a:fillRect/>
          </a:stretch>
        </p:blipFill>
        <p:spPr>
          <a:xfrm rot="9414288">
            <a:off x="2649938" y="1334466"/>
            <a:ext cx="2244132" cy="85723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0" name="9 Imagen" descr="5f35b905ce51ae8f9d983228fe5b3154_download-abstract-clipart-hq-png-image-freepngimg_1015-336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rcRect/>
          <a:stretch>
            <a:fillRect/>
          </a:stretch>
        </p:blipFill>
        <p:spPr>
          <a:xfrm rot="1813236" flipV="1">
            <a:off x="4200074" y="1436961"/>
            <a:ext cx="2244132" cy="831251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1" name="10 Imagen" descr="5f35b905ce51ae8f9d983228fe5b3154_download-abstract-clipart-hq-png-image-freepngimg_1015-336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rcRect/>
          <a:stretch>
            <a:fillRect/>
          </a:stretch>
        </p:blipFill>
        <p:spPr>
          <a:xfrm rot="9414288">
            <a:off x="2649937" y="1691656"/>
            <a:ext cx="2244132" cy="85723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2" name="11 Imagen" descr="5f35b905ce51ae8f9d983228fe5b3154_download-abstract-clipart-hq-png-image-freepngimg_1015-336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rcRect/>
          <a:stretch>
            <a:fillRect/>
          </a:stretch>
        </p:blipFill>
        <p:spPr>
          <a:xfrm rot="1813236" flipV="1">
            <a:off x="4200073" y="1794151"/>
            <a:ext cx="2244132" cy="831251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3" name="12 Imagen" descr="5f35b905ce51ae8f9d983228fe5b3154_download-abstract-clipart-hq-png-image-freepngimg_1015-336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rcRect/>
          <a:stretch>
            <a:fillRect/>
          </a:stretch>
        </p:blipFill>
        <p:spPr>
          <a:xfrm rot="9414288">
            <a:off x="2649938" y="2048845"/>
            <a:ext cx="2244132" cy="85723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4" name="13 Imagen" descr="5f35b905ce51ae8f9d983228fe5b3154_download-abstract-clipart-hq-png-image-freepngimg_1015-336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rcRect/>
          <a:stretch>
            <a:fillRect/>
          </a:stretch>
        </p:blipFill>
        <p:spPr>
          <a:xfrm rot="1813236" flipV="1">
            <a:off x="4200074" y="2151340"/>
            <a:ext cx="2244132" cy="831251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5" name="14 Imagen" descr="5f35b905ce51ae8f9d983228fe5b3154_download-abstract-clipart-hq-png-image-freepngimg_1015-336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rcRect/>
          <a:stretch>
            <a:fillRect/>
          </a:stretch>
        </p:blipFill>
        <p:spPr>
          <a:xfrm rot="9414288">
            <a:off x="2649937" y="2477472"/>
            <a:ext cx="2244132" cy="85723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6" name="15 Imagen" descr="5f35b905ce51ae8f9d983228fe5b3154_download-abstract-clipart-hq-png-image-freepngimg_1015-336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rcRect/>
          <a:stretch>
            <a:fillRect/>
          </a:stretch>
        </p:blipFill>
        <p:spPr>
          <a:xfrm rot="1813236" flipV="1">
            <a:off x="4200073" y="2579967"/>
            <a:ext cx="2244132" cy="831251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7" name="16 Imagen" descr="5f35b905ce51ae8f9d983228fe5b3154_download-abstract-clipart-hq-png-image-freepngimg_1015-336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rcRect/>
          <a:stretch>
            <a:fillRect/>
          </a:stretch>
        </p:blipFill>
        <p:spPr>
          <a:xfrm rot="9414288">
            <a:off x="2649937" y="2906100"/>
            <a:ext cx="2244132" cy="85723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8" name="17 Imagen" descr="5f35b905ce51ae8f9d983228fe5b3154_download-abstract-clipart-hq-png-image-freepngimg_1015-336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rcRect/>
          <a:stretch>
            <a:fillRect/>
          </a:stretch>
        </p:blipFill>
        <p:spPr>
          <a:xfrm rot="1813236" flipV="1">
            <a:off x="4200073" y="3008595"/>
            <a:ext cx="2244132" cy="831251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9" name="18 Imagen" descr="5f35b905ce51ae8f9d983228fe5b3154_download-abstract-clipart-hq-png-image-freepngimg_1015-336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rcRect/>
          <a:stretch>
            <a:fillRect/>
          </a:stretch>
        </p:blipFill>
        <p:spPr>
          <a:xfrm rot="9414288">
            <a:off x="2649937" y="3334729"/>
            <a:ext cx="2244132" cy="85723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0" name="19 Imagen" descr="5f35b905ce51ae8f9d983228fe5b3154_download-abstract-clipart-hq-png-image-freepngimg_1015-336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rcRect/>
          <a:stretch>
            <a:fillRect/>
          </a:stretch>
        </p:blipFill>
        <p:spPr>
          <a:xfrm rot="1813236" flipV="1">
            <a:off x="4200073" y="3437224"/>
            <a:ext cx="2244132" cy="831251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1" name="20 Imagen" descr="5f35b905ce51ae8f9d983228fe5b3154_download-abstract-clipart-hq-png-image-freepngimg_1015-336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rcRect/>
          <a:stretch>
            <a:fillRect/>
          </a:stretch>
        </p:blipFill>
        <p:spPr>
          <a:xfrm rot="9414288">
            <a:off x="2649938" y="3834795"/>
            <a:ext cx="2244132" cy="85723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2" name="21 Imagen" descr="5f35b905ce51ae8f9d983228fe5b3154_download-abstract-clipart-hq-png-image-freepngimg_1015-336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rcRect/>
          <a:stretch>
            <a:fillRect/>
          </a:stretch>
        </p:blipFill>
        <p:spPr>
          <a:xfrm rot="1813236" flipV="1">
            <a:off x="4200074" y="3937290"/>
            <a:ext cx="2244132" cy="831251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3" name="22 Imagen" descr="5f35b905ce51ae8f9d983228fe5b3154_download-abstract-clipart-hq-png-image-freepngimg_1015-336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rcRect/>
          <a:stretch>
            <a:fillRect/>
          </a:stretch>
        </p:blipFill>
        <p:spPr>
          <a:xfrm rot="9414288">
            <a:off x="2649936" y="4334861"/>
            <a:ext cx="2244132" cy="85723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4" name="23 Imagen" descr="5f35b905ce51ae8f9d983228fe5b3154_download-abstract-clipart-hq-png-image-freepngimg_1015-336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rcRect/>
          <a:stretch>
            <a:fillRect/>
          </a:stretch>
        </p:blipFill>
        <p:spPr>
          <a:xfrm rot="1813236" flipV="1">
            <a:off x="4200072" y="4437356"/>
            <a:ext cx="2244132" cy="831251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sp>
        <p:nvSpPr>
          <p:cNvPr id="25" name="24 Rectángulo"/>
          <p:cNvSpPr/>
          <p:nvPr/>
        </p:nvSpPr>
        <p:spPr>
          <a:xfrm>
            <a:off x="-428692" y="-142894"/>
            <a:ext cx="9572692" cy="7500990"/>
          </a:xfrm>
          <a:prstGeom prst="rect">
            <a:avLst/>
          </a:prstGeom>
          <a:gradFill flip="none" rotWithShape="1">
            <a:gsLst>
              <a:gs pos="0">
                <a:srgbClr val="FFFFFF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0" scaled="1"/>
            <a:tileRect/>
          </a:gradFill>
          <a:ln w="38100"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8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9" fill="hold">
                            <p:stCondLst>
                              <p:cond delay="4000"/>
                            </p:stCondLst>
                            <p:childTnLst>
                              <p:par>
                                <p:cTn id="140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9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7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1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5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9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1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2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8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8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bg2">
                <a:lumMod val="10000"/>
              </a:schemeClr>
            </a:gs>
            <a:gs pos="50000">
              <a:schemeClr val="bg2">
                <a:lumMod val="50000"/>
                <a:shade val="67500"/>
                <a:satMod val="115000"/>
              </a:schemeClr>
            </a:gs>
            <a:gs pos="100000">
              <a:schemeClr val="bg2">
                <a:lumMod val="50000"/>
                <a:shade val="100000"/>
                <a:satMod val="115000"/>
              </a:scheme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37899185 (1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4 Imagen" descr="2jLba0kuZDfF7k8bZWrG173wxi8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30000" contrast="40000"/>
          </a:blip>
          <a:stretch>
            <a:fillRect/>
          </a:stretch>
        </p:blipFill>
        <p:spPr>
          <a:xfrm>
            <a:off x="0" y="0"/>
            <a:ext cx="1071538" cy="114807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6" name="5 Imagen" descr="2jLba0kuZDfF7k8bZWrG173wxi8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30000" contrast="40000"/>
          </a:blip>
          <a:stretch>
            <a:fillRect/>
          </a:stretch>
        </p:blipFill>
        <p:spPr>
          <a:xfrm flipH="1">
            <a:off x="8153392" y="0"/>
            <a:ext cx="990608" cy="114807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7" name="6 Imagen" descr="2jLba0kuZDfF7k8bZWrG173wxi8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30000" contrast="40000"/>
          </a:blip>
          <a:stretch>
            <a:fillRect/>
          </a:stretch>
        </p:blipFill>
        <p:spPr>
          <a:xfrm>
            <a:off x="3571868" y="4143386"/>
            <a:ext cx="1071538" cy="114807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8" name="7 Imagen" descr="2jLba0kuZDfF7k8bZWrG173wxi8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30000" contrast="40000"/>
          </a:blip>
          <a:stretch>
            <a:fillRect/>
          </a:stretch>
        </p:blipFill>
        <p:spPr>
          <a:xfrm flipH="1">
            <a:off x="4572000" y="4143386"/>
            <a:ext cx="990608" cy="114807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9" name="8 Imagen" descr="2jLba0kuZDfF7k8bZWrG173wxi8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30000" contrast="40000"/>
          </a:blip>
          <a:stretch>
            <a:fillRect/>
          </a:stretch>
        </p:blipFill>
        <p:spPr>
          <a:xfrm>
            <a:off x="928662" y="500048"/>
            <a:ext cx="1071538" cy="114807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0" name="9 Imagen" descr="2jLba0kuZDfF7k8bZWrG173wxi8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30000" contrast="40000"/>
          </a:blip>
          <a:stretch>
            <a:fillRect/>
          </a:stretch>
        </p:blipFill>
        <p:spPr>
          <a:xfrm>
            <a:off x="1714480" y="1142990"/>
            <a:ext cx="1071538" cy="114807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1" name="10 Imagen" descr="2jLba0kuZDfF7k8bZWrG173wxi8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30000" contrast="40000"/>
          </a:blip>
          <a:stretch>
            <a:fillRect/>
          </a:stretch>
        </p:blipFill>
        <p:spPr>
          <a:xfrm>
            <a:off x="2571736" y="1857370"/>
            <a:ext cx="1071538" cy="114807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2" name="11 Imagen" descr="2jLba0kuZDfF7k8bZWrG173wxi8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30000" contrast="40000"/>
          </a:blip>
          <a:stretch>
            <a:fillRect/>
          </a:stretch>
        </p:blipFill>
        <p:spPr>
          <a:xfrm>
            <a:off x="3143240" y="2928940"/>
            <a:ext cx="1071538" cy="114807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3" name="12 Imagen" descr="2jLba0kuZDfF7k8bZWrG173wxi8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30000" contrast="40000"/>
          </a:blip>
          <a:stretch>
            <a:fillRect/>
          </a:stretch>
        </p:blipFill>
        <p:spPr>
          <a:xfrm flipH="1">
            <a:off x="7358082" y="642924"/>
            <a:ext cx="990608" cy="114807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4" name="13 Imagen" descr="2jLba0kuZDfF7k8bZWrG173wxi8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30000" contrast="40000"/>
          </a:blip>
          <a:stretch>
            <a:fillRect/>
          </a:stretch>
        </p:blipFill>
        <p:spPr>
          <a:xfrm flipH="1">
            <a:off x="6357950" y="1142990"/>
            <a:ext cx="990608" cy="114807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5" name="14 Imagen" descr="2jLba0kuZDfF7k8bZWrG173wxi8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30000" contrast="40000"/>
          </a:blip>
          <a:stretch>
            <a:fillRect/>
          </a:stretch>
        </p:blipFill>
        <p:spPr>
          <a:xfrm flipH="1">
            <a:off x="5572132" y="1928808"/>
            <a:ext cx="990608" cy="114807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6" name="15 Imagen" descr="2jLba0kuZDfF7k8bZWrG173wxi8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30000" contrast="40000"/>
          </a:blip>
          <a:stretch>
            <a:fillRect/>
          </a:stretch>
        </p:blipFill>
        <p:spPr>
          <a:xfrm flipH="1">
            <a:off x="4857752" y="2857502"/>
            <a:ext cx="990608" cy="114807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8" name="17 Imagen" descr="cooltext-357235533194312.png"/>
          <p:cNvPicPr>
            <a:picLocks noChangeAspect="1"/>
          </p:cNvPicPr>
          <p:nvPr/>
        </p:nvPicPr>
        <p:blipFill>
          <a:blip r:embed="rId5">
            <a:lum contrast="40000"/>
          </a:blip>
          <a:stretch>
            <a:fillRect/>
          </a:stretch>
        </p:blipFill>
        <p:spPr>
          <a:xfrm rot="20922751">
            <a:off x="6348865" y="3448915"/>
            <a:ext cx="1743340" cy="809408"/>
          </a:xfrm>
          <a:prstGeom prst="rect">
            <a:avLst/>
          </a:prstGeom>
        </p:spPr>
      </p:pic>
      <p:sp>
        <p:nvSpPr>
          <p:cNvPr id="17" name="16 Rectángulo"/>
          <p:cNvSpPr/>
          <p:nvPr/>
        </p:nvSpPr>
        <p:spPr>
          <a:xfrm>
            <a:off x="-428692" y="-142894"/>
            <a:ext cx="9572692" cy="6429420"/>
          </a:xfrm>
          <a:prstGeom prst="rect">
            <a:avLst/>
          </a:prstGeom>
          <a:gradFill flip="none" rotWithShape="1">
            <a:gsLst>
              <a:gs pos="0">
                <a:srgbClr val="FFFFFF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0" scaled="1"/>
            <a:tileRect/>
          </a:gradFill>
          <a:ln w="38100"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4000"/>
                            </p:stCondLst>
                            <p:childTnLst>
                              <p:par>
                                <p:cTn id="80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8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6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1" fill="hold">
                            <p:stCondLst>
                              <p:cond delay="8000"/>
                            </p:stCondLst>
                            <p:childTnLst>
                              <p:par>
                                <p:cTn id="162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64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65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66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4419600" y="2457450"/>
            <a:ext cx="304800" cy="2286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PE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PE"/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981200" y="1"/>
            <a:ext cx="4876800" cy="1171575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4914901"/>
            <a:ext cx="9144000" cy="307777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/>
          <a:srcRect/>
          <a:stretch>
            <a:fillRect/>
          </a:stretch>
        </p:blipFill>
        <p:spPr bwMode="auto">
          <a:xfrm rot="20093988">
            <a:off x="4114800" y="628650"/>
            <a:ext cx="4826000" cy="158115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171</Words>
  <Application>Microsoft Office PowerPoint</Application>
  <PresentationFormat>Presentación en pantalla (16:9)</PresentationFormat>
  <Paragraphs>6</Paragraphs>
  <Slides>37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37</vt:i4>
      </vt:variant>
    </vt:vector>
  </HeadingPairs>
  <TitlesOfParts>
    <vt:vector size="39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/>
  <cp:lastModifiedBy/>
  <cp:revision>304</cp:revision>
  <dcterms:created xsi:type="dcterms:W3CDTF">2020-05-19T23:31:15Z</dcterms:created>
  <dcterms:modified xsi:type="dcterms:W3CDTF">2020-05-22T22:38:06Z</dcterms:modified>
</cp:coreProperties>
</file>