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0" r:id="rId3"/>
    <p:sldId id="256" r:id="rId4"/>
    <p:sldId id="266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5" r:id="rId19"/>
    <p:sldId id="264" r:id="rId20"/>
    <p:sldId id="263" r:id="rId21"/>
    <p:sldId id="262" r:id="rId22"/>
    <p:sldId id="261" r:id="rId23"/>
    <p:sldId id="259" r:id="rId24"/>
    <p:sldId id="257" r:id="rId25"/>
    <p:sldId id="258" r:id="rId26"/>
    <p:sldId id="280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JDOGAQaPqavCKuLst6H5Q" hashData="ylg+16Z7swe/n+bVRjoX0wGcD5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666699"/>
    <a:srgbClr val="66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4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C7000-E339-45AC-B68D-05DE61A5ED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C3EF1-AEB3-41B0-920F-C7D74F3DE9C5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0C4D7-0AF7-4E8C-AD9C-2808DECE5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EC8F2A1-FD42-453B-8D39-7F697799D0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357290" y="500042"/>
            <a:ext cx="6493188" cy="258532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5400" dirty="0" smtClean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Snap ITC" pitchFamily="82" charset="0"/>
              </a:rPr>
              <a:t>FOTOGRAFIAS </a:t>
            </a:r>
          </a:p>
          <a:p>
            <a:pPr algn="ctr"/>
            <a:r>
              <a:rPr lang="es-ES" sz="5400" dirty="0" smtClean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Snap ITC" pitchFamily="82" charset="0"/>
              </a:rPr>
              <a:t>CON </a:t>
            </a:r>
          </a:p>
          <a:p>
            <a:pPr algn="ctr"/>
            <a:r>
              <a:rPr lang="es-ES" sz="5400" dirty="0" smtClean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Snap ITC" pitchFamily="82" charset="0"/>
              </a:rPr>
              <a:t>PAISAJES</a:t>
            </a:r>
            <a:endParaRPr lang="es-ES" sz="5400" dirty="0">
              <a:ln>
                <a:solidFill>
                  <a:schemeClr val="bg1"/>
                </a:solidFill>
              </a:ln>
              <a:blipFill>
                <a:blip r:embed="rId4"/>
                <a:stretch>
                  <a:fillRect/>
                </a:stretch>
              </a:blipFill>
              <a:effectLst/>
              <a:latin typeface="Snap ITC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143372" y="32861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</p:cSld>
  <p:clrMapOvr>
    <a:masterClrMapping/>
  </p:clrMapOvr>
  <p:transition advTm="10000">
    <p:sndAc>
      <p:stSnd loop="1">
        <p:snd r:embed="rId2" name="richard clayderman - sacrifi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VV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2895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3897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196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4309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1875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2262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6699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2774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64383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857224" y="0"/>
            <a:ext cx="7643802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3593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6633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517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42937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1571604" y="0"/>
            <a:ext cx="6357982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788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918" y="0"/>
            <a:ext cx="629816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1357290" y="0"/>
            <a:ext cx="6348426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953_detail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473" y="0"/>
            <a:ext cx="649705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1357290" y="0"/>
            <a:ext cx="6419864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563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877" y="0"/>
            <a:ext cx="72622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857224" y="0"/>
            <a:ext cx="7286676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762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9512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1214414" y="0"/>
            <a:ext cx="6929486" cy="6858000"/>
          </a:xfrm>
          <a:prstGeom prst="rect">
            <a:avLst/>
          </a:prstGeom>
          <a:solidFill>
            <a:schemeClr val="accent3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361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3613" y="0"/>
            <a:ext cx="66367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1142976" y="0"/>
            <a:ext cx="6796134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azules-blue-waterfa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tte-at-Sunset-iPad-Wallpaper-New-iPad-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teway-of-Light-Hana-Highway-Maui-Hawaii-iPad-Wallpaper-New-iPad-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.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Queensland-Australia-iPad-Wallpaper-New-iPad-3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xx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S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9GIAM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286380" y="6000768"/>
            <a:ext cx="2820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Francisco del Olmo - Jazmín</a:t>
            </a:r>
            <a:endParaRPr lang="es-ES" dirty="0">
              <a:solidFill>
                <a:sysClr val="windowText" lastClr="00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FOTOGRAFIA CON PAISAJE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-FOTOGRAFIA CON PAISAJES-</Template>
  <TotalTime>0</TotalTime>
  <Words>48</Words>
  <Application>Microsoft Office PowerPoint</Application>
  <PresentationFormat>Presentación en pantalla (4:3)</PresentationFormat>
  <Paragraphs>19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-FOTOGRAFIA CON PAISAJES-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2012-09-05T19:51:29Z</dcterms:created>
  <dcterms:modified xsi:type="dcterms:W3CDTF">2012-09-05T19:53:55Z</dcterms:modified>
</cp:coreProperties>
</file>