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94" r:id="rId3"/>
    <p:sldId id="258" r:id="rId4"/>
    <p:sldId id="259" r:id="rId5"/>
    <p:sldId id="257" r:id="rId6"/>
    <p:sldId id="260" r:id="rId7"/>
    <p:sldId id="311" r:id="rId8"/>
    <p:sldId id="262" r:id="rId9"/>
    <p:sldId id="261" r:id="rId10"/>
    <p:sldId id="263" r:id="rId11"/>
    <p:sldId id="265" r:id="rId12"/>
    <p:sldId id="266" r:id="rId13"/>
    <p:sldId id="267" r:id="rId14"/>
    <p:sldId id="264" r:id="rId15"/>
    <p:sldId id="270" r:id="rId16"/>
    <p:sldId id="268" r:id="rId17"/>
    <p:sldId id="269" r:id="rId18"/>
    <p:sldId id="271" r:id="rId19"/>
    <p:sldId id="272" r:id="rId20"/>
    <p:sldId id="273" r:id="rId21"/>
    <p:sldId id="274" r:id="rId22"/>
    <p:sldId id="275" r:id="rId23"/>
    <p:sldId id="278" r:id="rId24"/>
    <p:sldId id="276" r:id="rId25"/>
    <p:sldId id="279" r:id="rId26"/>
    <p:sldId id="277" r:id="rId27"/>
    <p:sldId id="280" r:id="rId28"/>
    <p:sldId id="281" r:id="rId29"/>
    <p:sldId id="286" r:id="rId30"/>
    <p:sldId id="288" r:id="rId31"/>
    <p:sldId id="287" r:id="rId32"/>
    <p:sldId id="289" r:id="rId33"/>
    <p:sldId id="290" r:id="rId34"/>
    <p:sldId id="293" r:id="rId35"/>
    <p:sldId id="295" r:id="rId36"/>
    <p:sldId id="291" r:id="rId37"/>
    <p:sldId id="300" r:id="rId38"/>
    <p:sldId id="296" r:id="rId39"/>
    <p:sldId id="298" r:id="rId40"/>
    <p:sldId id="301" r:id="rId41"/>
    <p:sldId id="299" r:id="rId42"/>
    <p:sldId id="309" r:id="rId43"/>
    <p:sldId id="303" r:id="rId44"/>
    <p:sldId id="307" r:id="rId45"/>
    <p:sldId id="312" r:id="rId4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53xttFvygaHQP746a43fg" hashData="iamWfDVhzT46wWVuIgm6DdHisF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CC"/>
    <a:srgbClr val="580000"/>
    <a:srgbClr val="0168FF"/>
    <a:srgbClr val="F68D36"/>
    <a:srgbClr val="CAAFFF"/>
    <a:srgbClr val="885DDD"/>
    <a:srgbClr val="704800"/>
    <a:srgbClr val="3E2800"/>
    <a:srgbClr val="0048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 horzBarState="maximized">
    <p:restoredLeft sz="14640" autoAdjust="0"/>
    <p:restoredTop sz="94660"/>
  </p:normalViewPr>
  <p:slideViewPr>
    <p:cSldViewPr>
      <p:cViewPr>
        <p:scale>
          <a:sx n="77" d="100"/>
          <a:sy n="77" d="100"/>
        </p:scale>
        <p:origin x="-2958" y="-12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8E2CE-3AFE-4293-9CA8-E7338A57C715}" type="datetimeFigureOut">
              <a:rPr lang="es-PE" smtClean="0"/>
              <a:pPr/>
              <a:t>3/10/2018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19E07D-7CAF-4154-93F9-98CE97B74B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19E07D-7CAF-4154-93F9-98CE97B74BEF}" type="slidenum">
              <a:rPr lang="es-PE" smtClean="0"/>
              <a:pPr/>
              <a:t>2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1143C-9973-464A-BFD8-A2B5CBB9EB2C}" type="datetimeFigureOut">
              <a:rPr lang="es-PE" smtClean="0"/>
              <a:pPr/>
              <a:t>3/10/2018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E02D6-CB60-49BE-8A83-9700FBBE47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1143C-9973-464A-BFD8-A2B5CBB9EB2C}" type="datetimeFigureOut">
              <a:rPr lang="es-PE" smtClean="0"/>
              <a:pPr/>
              <a:t>3/10/2018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E02D6-CB60-49BE-8A83-9700FBBE47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1143C-9973-464A-BFD8-A2B5CBB9EB2C}" type="datetimeFigureOut">
              <a:rPr lang="es-PE" smtClean="0"/>
              <a:pPr/>
              <a:t>3/10/2018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E02D6-CB60-49BE-8A83-9700FBBE47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1143C-9973-464A-BFD8-A2B5CBB9EB2C}" type="datetimeFigureOut">
              <a:rPr lang="es-PE" smtClean="0"/>
              <a:pPr/>
              <a:t>3/10/2018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E02D6-CB60-49BE-8A83-9700FBBE47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1143C-9973-464A-BFD8-A2B5CBB9EB2C}" type="datetimeFigureOut">
              <a:rPr lang="es-PE" smtClean="0"/>
              <a:pPr/>
              <a:t>3/10/2018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E02D6-CB60-49BE-8A83-9700FBBE47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1143C-9973-464A-BFD8-A2B5CBB9EB2C}" type="datetimeFigureOut">
              <a:rPr lang="es-PE" smtClean="0"/>
              <a:pPr/>
              <a:t>3/10/2018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E02D6-CB60-49BE-8A83-9700FBBE47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1143C-9973-464A-BFD8-A2B5CBB9EB2C}" type="datetimeFigureOut">
              <a:rPr lang="es-PE" smtClean="0"/>
              <a:pPr/>
              <a:t>3/10/2018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E02D6-CB60-49BE-8A83-9700FBBE47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1143C-9973-464A-BFD8-A2B5CBB9EB2C}" type="datetimeFigureOut">
              <a:rPr lang="es-PE" smtClean="0"/>
              <a:pPr/>
              <a:t>3/10/2018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E02D6-CB60-49BE-8A83-9700FBBE47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1143C-9973-464A-BFD8-A2B5CBB9EB2C}" type="datetimeFigureOut">
              <a:rPr lang="es-PE" smtClean="0"/>
              <a:pPr/>
              <a:t>3/10/2018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E02D6-CB60-49BE-8A83-9700FBBE47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1143C-9973-464A-BFD8-A2B5CBB9EB2C}" type="datetimeFigureOut">
              <a:rPr lang="es-PE" smtClean="0"/>
              <a:pPr/>
              <a:t>3/10/2018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E02D6-CB60-49BE-8A83-9700FBBE47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1143C-9973-464A-BFD8-A2B5CBB9EB2C}" type="datetimeFigureOut">
              <a:rPr lang="es-PE" smtClean="0"/>
              <a:pPr/>
              <a:t>3/10/2018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E02D6-CB60-49BE-8A83-9700FBBE47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1143C-9973-464A-BFD8-A2B5CBB9EB2C}" type="datetimeFigureOut">
              <a:rPr lang="es-PE" smtClean="0"/>
              <a:pPr/>
              <a:t>3/10/2018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E02D6-CB60-49BE-8A83-9700FBBE47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tx1"/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890424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42844" y="1928808"/>
            <a:ext cx="785818" cy="785818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42844" y="2428874"/>
            <a:ext cx="785818" cy="785818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428992" y="285734"/>
            <a:ext cx="785818" cy="785818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642910" y="2643188"/>
            <a:ext cx="785818" cy="785818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4000496" y="0"/>
            <a:ext cx="785818" cy="785818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1785918" y="1142990"/>
            <a:ext cx="785818" cy="785818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2857488" y="571486"/>
            <a:ext cx="785818" cy="785818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2357422" y="857238"/>
            <a:ext cx="785818" cy="785818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285884" y="1428742"/>
            <a:ext cx="785818" cy="785818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714348" y="1714494"/>
            <a:ext cx="785818" cy="785818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214414" y="2928940"/>
            <a:ext cx="785818" cy="785818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1714480" y="3214692"/>
            <a:ext cx="785818" cy="785818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2214546" y="3500444"/>
            <a:ext cx="785818" cy="785818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286116" y="4071948"/>
            <a:ext cx="785818" cy="785818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2714612" y="3786196"/>
            <a:ext cx="785818" cy="78581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3857620" y="4357682"/>
            <a:ext cx="785818" cy="78581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7286612" y="3000378"/>
            <a:ext cx="785818" cy="78581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8358182" y="2428874"/>
            <a:ext cx="785818" cy="78581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858116" y="2714626"/>
            <a:ext cx="785818" cy="78581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786414" y="3786196"/>
            <a:ext cx="785818" cy="78581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6786546" y="3214692"/>
            <a:ext cx="785818" cy="78581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6286480" y="3500444"/>
            <a:ext cx="785818" cy="785818"/>
          </a:xfrm>
          <a:prstGeom prst="rect">
            <a:avLst/>
          </a:prstGeom>
        </p:spPr>
      </p:pic>
      <p:pic>
        <p:nvPicPr>
          <p:cNvPr id="35" name="34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5143472" y="4071948"/>
            <a:ext cx="785818" cy="785818"/>
          </a:xfrm>
          <a:prstGeom prst="rect">
            <a:avLst/>
          </a:prstGeom>
        </p:spPr>
      </p:pic>
      <p:pic>
        <p:nvPicPr>
          <p:cNvPr id="36" name="35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4571968" y="4357682"/>
            <a:ext cx="785818" cy="785818"/>
          </a:xfrm>
          <a:prstGeom prst="rect">
            <a:avLst/>
          </a:prstGeom>
        </p:spPr>
      </p:pic>
      <p:pic>
        <p:nvPicPr>
          <p:cNvPr id="37" name="36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4572000" y="0"/>
            <a:ext cx="785818" cy="785818"/>
          </a:xfrm>
          <a:prstGeom prst="rect">
            <a:avLst/>
          </a:prstGeom>
        </p:spPr>
      </p:pic>
      <p:pic>
        <p:nvPicPr>
          <p:cNvPr id="38" name="37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5143504" y="285734"/>
            <a:ext cx="785818" cy="785818"/>
          </a:xfrm>
          <a:prstGeom prst="rect">
            <a:avLst/>
          </a:prstGeom>
        </p:spPr>
      </p:pic>
      <p:pic>
        <p:nvPicPr>
          <p:cNvPr id="39" name="38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8358182" y="1928808"/>
            <a:ext cx="785818" cy="785818"/>
          </a:xfrm>
          <a:prstGeom prst="rect">
            <a:avLst/>
          </a:prstGeom>
        </p:spPr>
      </p:pic>
      <p:pic>
        <p:nvPicPr>
          <p:cNvPr id="40" name="39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643538" y="571504"/>
            <a:ext cx="785818" cy="785818"/>
          </a:xfrm>
          <a:prstGeom prst="rect">
            <a:avLst/>
          </a:prstGeom>
        </p:spPr>
      </p:pic>
      <p:pic>
        <p:nvPicPr>
          <p:cNvPr id="41" name="40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6143604" y="857256"/>
            <a:ext cx="785818" cy="785818"/>
          </a:xfrm>
          <a:prstGeom prst="rect">
            <a:avLst/>
          </a:prstGeom>
        </p:spPr>
      </p:pic>
      <p:pic>
        <p:nvPicPr>
          <p:cNvPr id="42" name="41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7215174" y="1428760"/>
            <a:ext cx="785818" cy="785818"/>
          </a:xfrm>
          <a:prstGeom prst="rect">
            <a:avLst/>
          </a:prstGeom>
        </p:spPr>
      </p:pic>
      <p:pic>
        <p:nvPicPr>
          <p:cNvPr id="43" name="42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6643670" y="1143008"/>
            <a:ext cx="785818" cy="785818"/>
          </a:xfrm>
          <a:prstGeom prst="rect">
            <a:avLst/>
          </a:prstGeom>
        </p:spPr>
      </p:pic>
      <p:pic>
        <p:nvPicPr>
          <p:cNvPr id="44" name="43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786678" y="1714494"/>
            <a:ext cx="785818" cy="785818"/>
          </a:xfrm>
          <a:prstGeom prst="rect">
            <a:avLst/>
          </a:prstGeom>
        </p:spPr>
      </p:pic>
      <p:pic>
        <p:nvPicPr>
          <p:cNvPr id="46082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-30000" contrast="40000"/>
          </a:blip>
          <a:srcRect/>
          <a:stretch>
            <a:fillRect/>
          </a:stretch>
        </p:blipFill>
        <p:spPr bwMode="auto">
          <a:xfrm>
            <a:off x="2643174" y="2500312"/>
            <a:ext cx="4143404" cy="775375"/>
          </a:xfrm>
          <a:prstGeom prst="rect">
            <a:avLst/>
          </a:prstGeom>
          <a:noFill/>
        </p:spPr>
      </p:pic>
      <p:pic>
        <p:nvPicPr>
          <p:cNvPr id="45" name="44 Imagen" descr="cooltext300631714970624.png"/>
          <p:cNvPicPr>
            <a:picLocks noChangeAspect="1"/>
          </p:cNvPicPr>
          <p:nvPr/>
        </p:nvPicPr>
        <p:blipFill>
          <a:blip r:embed="rId6">
            <a:lum bright="-30000" contrast="40000"/>
          </a:blip>
          <a:stretch>
            <a:fillRect/>
          </a:stretch>
        </p:blipFill>
        <p:spPr>
          <a:xfrm>
            <a:off x="2928926" y="3143254"/>
            <a:ext cx="3454326" cy="785818"/>
          </a:xfrm>
          <a:prstGeom prst="rect">
            <a:avLst/>
          </a:prstGeom>
        </p:spPr>
      </p:pic>
      <p:pic>
        <p:nvPicPr>
          <p:cNvPr id="47" name="46 Imagen" descr="cooltext300632599925841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4286262"/>
            <a:ext cx="1928826" cy="294681"/>
          </a:xfrm>
          <a:prstGeom prst="rect">
            <a:avLst/>
          </a:prstGeom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8">
            <a:lum bright="-20000" contrast="40000"/>
          </a:blip>
          <a:srcRect/>
          <a:stretch>
            <a:fillRect/>
          </a:stretch>
        </p:blipFill>
        <p:spPr bwMode="auto">
          <a:xfrm>
            <a:off x="4429124" y="3929072"/>
            <a:ext cx="500066" cy="472666"/>
          </a:xfrm>
          <a:prstGeom prst="rect">
            <a:avLst/>
          </a:prstGeom>
          <a:noFill/>
        </p:spPr>
      </p:pic>
      <p:pic>
        <p:nvPicPr>
          <p:cNvPr id="49" name="48 Imagen" descr="stock-photo-24890424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Blue Claw Jaz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3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0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17000"/>
                            </p:stCondLst>
                            <p:childTnLst>
                              <p:par>
                                <p:cTn id="35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tx1"/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359440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8248686" y="1764934"/>
            <a:ext cx="945754" cy="84487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8248686" y="2622190"/>
            <a:ext cx="945754" cy="84487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7664832" y="1764934"/>
            <a:ext cx="945754" cy="84487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7664832" y="2622190"/>
            <a:ext cx="945754" cy="84487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6879014" y="1764934"/>
            <a:ext cx="945754" cy="84487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6879014" y="2622190"/>
            <a:ext cx="945754" cy="84487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6105546" y="1836372"/>
            <a:ext cx="945754" cy="84487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6105546" y="2693628"/>
            <a:ext cx="945754" cy="844874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5521692" y="1836372"/>
            <a:ext cx="945754" cy="844874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5521692" y="2693628"/>
            <a:ext cx="945754" cy="844874"/>
          </a:xfrm>
          <a:prstGeom prst="rect">
            <a:avLst/>
          </a:prstGeom>
        </p:spPr>
      </p:pic>
      <p:pic>
        <p:nvPicPr>
          <p:cNvPr id="13" name="12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4735874" y="1836372"/>
            <a:ext cx="945754" cy="844874"/>
          </a:xfrm>
          <a:prstGeom prst="rect">
            <a:avLst/>
          </a:prstGeom>
        </p:spPr>
      </p:pic>
      <p:pic>
        <p:nvPicPr>
          <p:cNvPr id="14" name="13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4735874" y="2693628"/>
            <a:ext cx="945754" cy="844874"/>
          </a:xfrm>
          <a:prstGeom prst="rect">
            <a:avLst/>
          </a:prstGeom>
        </p:spPr>
      </p:pic>
      <p:pic>
        <p:nvPicPr>
          <p:cNvPr id="15" name="14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4033844" y="1836372"/>
            <a:ext cx="945754" cy="844874"/>
          </a:xfrm>
          <a:prstGeom prst="rect">
            <a:avLst/>
          </a:prstGeom>
        </p:spPr>
      </p:pic>
      <p:pic>
        <p:nvPicPr>
          <p:cNvPr id="16" name="15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4033844" y="2693628"/>
            <a:ext cx="945754" cy="844874"/>
          </a:xfrm>
          <a:prstGeom prst="rect">
            <a:avLst/>
          </a:prstGeom>
        </p:spPr>
      </p:pic>
      <p:pic>
        <p:nvPicPr>
          <p:cNvPr id="17" name="16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3449990" y="1836372"/>
            <a:ext cx="945754" cy="844874"/>
          </a:xfrm>
          <a:prstGeom prst="rect">
            <a:avLst/>
          </a:prstGeom>
        </p:spPr>
      </p:pic>
      <p:pic>
        <p:nvPicPr>
          <p:cNvPr id="18" name="17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3449990" y="2693628"/>
            <a:ext cx="945754" cy="844874"/>
          </a:xfrm>
          <a:prstGeom prst="rect">
            <a:avLst/>
          </a:prstGeom>
        </p:spPr>
      </p:pic>
      <p:pic>
        <p:nvPicPr>
          <p:cNvPr id="19" name="18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2664172" y="1836372"/>
            <a:ext cx="945754" cy="844874"/>
          </a:xfrm>
          <a:prstGeom prst="rect">
            <a:avLst/>
          </a:prstGeom>
        </p:spPr>
      </p:pic>
      <p:pic>
        <p:nvPicPr>
          <p:cNvPr id="20" name="19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2664172" y="2693628"/>
            <a:ext cx="945754" cy="844874"/>
          </a:xfrm>
          <a:prstGeom prst="rect">
            <a:avLst/>
          </a:prstGeom>
        </p:spPr>
      </p:pic>
      <p:pic>
        <p:nvPicPr>
          <p:cNvPr id="21" name="20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1890704" y="1907810"/>
            <a:ext cx="945754" cy="844874"/>
          </a:xfrm>
          <a:prstGeom prst="rect">
            <a:avLst/>
          </a:prstGeom>
        </p:spPr>
      </p:pic>
      <p:pic>
        <p:nvPicPr>
          <p:cNvPr id="22" name="21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1890704" y="2765066"/>
            <a:ext cx="945754" cy="844874"/>
          </a:xfrm>
          <a:prstGeom prst="rect">
            <a:avLst/>
          </a:prstGeom>
        </p:spPr>
      </p:pic>
      <p:pic>
        <p:nvPicPr>
          <p:cNvPr id="23" name="22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1306850" y="1907810"/>
            <a:ext cx="945754" cy="844874"/>
          </a:xfrm>
          <a:prstGeom prst="rect">
            <a:avLst/>
          </a:prstGeom>
        </p:spPr>
      </p:pic>
      <p:pic>
        <p:nvPicPr>
          <p:cNvPr id="24" name="23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1306850" y="2765066"/>
            <a:ext cx="945754" cy="844874"/>
          </a:xfrm>
          <a:prstGeom prst="rect">
            <a:avLst/>
          </a:prstGeom>
        </p:spPr>
      </p:pic>
      <p:pic>
        <p:nvPicPr>
          <p:cNvPr id="25" name="24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521032" y="1907810"/>
            <a:ext cx="945754" cy="844874"/>
          </a:xfrm>
          <a:prstGeom prst="rect">
            <a:avLst/>
          </a:prstGeom>
        </p:spPr>
      </p:pic>
      <p:pic>
        <p:nvPicPr>
          <p:cNvPr id="26" name="25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521032" y="2765066"/>
            <a:ext cx="945754" cy="844874"/>
          </a:xfrm>
          <a:prstGeom prst="rect">
            <a:avLst/>
          </a:prstGeom>
        </p:spPr>
      </p:pic>
      <p:pic>
        <p:nvPicPr>
          <p:cNvPr id="27" name="26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-50440" y="1907810"/>
            <a:ext cx="945754" cy="844874"/>
          </a:xfrm>
          <a:prstGeom prst="rect">
            <a:avLst/>
          </a:prstGeom>
        </p:spPr>
      </p:pic>
      <p:pic>
        <p:nvPicPr>
          <p:cNvPr id="28" name="27 Imagen" descr="10764-rainbow-abstract-element-clipartJ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-50440" y="2765066"/>
            <a:ext cx="945754" cy="844874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000"/>
                            </p:stCondLst>
                            <p:childTnLst>
                              <p:par>
                                <p:cTn id="16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0070C0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01398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2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0" y="1643056"/>
            <a:ext cx="1003341" cy="1000114"/>
          </a:xfrm>
          <a:prstGeom prst="rect">
            <a:avLst/>
          </a:prstGeom>
        </p:spPr>
      </p:pic>
      <p:pic>
        <p:nvPicPr>
          <p:cNvPr id="4" name="3 Imagen" descr="efectos,circulos ,png,zoomgraf.blogspot (5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0" y="2571750"/>
            <a:ext cx="1000132" cy="997113"/>
          </a:xfrm>
          <a:prstGeom prst="rect">
            <a:avLst/>
          </a:prstGeom>
        </p:spPr>
      </p:pic>
      <p:pic>
        <p:nvPicPr>
          <p:cNvPr id="5" name="4 Imagen" descr="efectos,circulos ,png,zoomgraf.blogspot (2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928662" y="1643056"/>
            <a:ext cx="1003341" cy="1000114"/>
          </a:xfrm>
          <a:prstGeom prst="rect">
            <a:avLst/>
          </a:prstGeom>
        </p:spPr>
      </p:pic>
      <p:pic>
        <p:nvPicPr>
          <p:cNvPr id="6" name="5 Imagen" descr="efectos,circulos ,png,zoomgraf.blogspot (5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928662" y="2571750"/>
            <a:ext cx="1000132" cy="997113"/>
          </a:xfrm>
          <a:prstGeom prst="rect">
            <a:avLst/>
          </a:prstGeom>
        </p:spPr>
      </p:pic>
      <p:pic>
        <p:nvPicPr>
          <p:cNvPr id="7" name="6 Imagen" descr="efectos,circulos ,png,zoomgraf.blogspot (2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1857388" y="1643056"/>
            <a:ext cx="1003341" cy="1000114"/>
          </a:xfrm>
          <a:prstGeom prst="rect">
            <a:avLst/>
          </a:prstGeom>
        </p:spPr>
      </p:pic>
      <p:pic>
        <p:nvPicPr>
          <p:cNvPr id="8" name="7 Imagen" descr="efectos,circulos ,png,zoomgraf.blogspot (5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1857388" y="2571750"/>
            <a:ext cx="1000132" cy="997113"/>
          </a:xfrm>
          <a:prstGeom prst="rect">
            <a:avLst/>
          </a:prstGeom>
        </p:spPr>
      </p:pic>
      <p:pic>
        <p:nvPicPr>
          <p:cNvPr id="9" name="8 Imagen" descr="efectos,circulos ,png,zoomgraf.blogspot (2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2786050" y="1643056"/>
            <a:ext cx="1003341" cy="1000114"/>
          </a:xfrm>
          <a:prstGeom prst="rect">
            <a:avLst/>
          </a:prstGeom>
        </p:spPr>
      </p:pic>
      <p:pic>
        <p:nvPicPr>
          <p:cNvPr id="10" name="9 Imagen" descr="efectos,circulos ,png,zoomgraf.blogspot (5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2786050" y="2571750"/>
            <a:ext cx="1000132" cy="997113"/>
          </a:xfrm>
          <a:prstGeom prst="rect">
            <a:avLst/>
          </a:prstGeom>
        </p:spPr>
      </p:pic>
      <p:pic>
        <p:nvPicPr>
          <p:cNvPr id="11" name="10 Imagen" descr="efectos,circulos ,png,zoomgraf.blogspot (2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714776" y="1643056"/>
            <a:ext cx="1003341" cy="1000114"/>
          </a:xfrm>
          <a:prstGeom prst="rect">
            <a:avLst/>
          </a:prstGeom>
        </p:spPr>
      </p:pic>
      <p:pic>
        <p:nvPicPr>
          <p:cNvPr id="12" name="11 Imagen" descr="efectos,circulos ,png,zoomgraf.blogspot (5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3714776" y="2571750"/>
            <a:ext cx="1000132" cy="997113"/>
          </a:xfrm>
          <a:prstGeom prst="rect">
            <a:avLst/>
          </a:prstGeom>
        </p:spPr>
      </p:pic>
      <p:pic>
        <p:nvPicPr>
          <p:cNvPr id="13" name="12 Imagen" descr="efectos,circulos ,png,zoomgraf.blogspot (2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643438" y="1643056"/>
            <a:ext cx="1003341" cy="1000114"/>
          </a:xfrm>
          <a:prstGeom prst="rect">
            <a:avLst/>
          </a:prstGeom>
        </p:spPr>
      </p:pic>
      <p:pic>
        <p:nvPicPr>
          <p:cNvPr id="14" name="13 Imagen" descr="efectos,circulos ,png,zoomgraf.blogspot (5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4643438" y="2571750"/>
            <a:ext cx="1000132" cy="997113"/>
          </a:xfrm>
          <a:prstGeom prst="rect">
            <a:avLst/>
          </a:prstGeom>
        </p:spPr>
      </p:pic>
      <p:pic>
        <p:nvPicPr>
          <p:cNvPr id="15" name="14 Imagen" descr="efectos,circulos ,png,zoomgraf.blogspot (2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572164" y="1643056"/>
            <a:ext cx="1003341" cy="1000114"/>
          </a:xfrm>
          <a:prstGeom prst="rect">
            <a:avLst/>
          </a:prstGeom>
        </p:spPr>
      </p:pic>
      <p:pic>
        <p:nvPicPr>
          <p:cNvPr id="16" name="15 Imagen" descr="efectos,circulos ,png,zoomgraf.blogspot (5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5572164" y="2571750"/>
            <a:ext cx="1000132" cy="997113"/>
          </a:xfrm>
          <a:prstGeom prst="rect">
            <a:avLst/>
          </a:prstGeom>
        </p:spPr>
      </p:pic>
      <p:pic>
        <p:nvPicPr>
          <p:cNvPr id="17" name="16 Imagen" descr="efectos,circulos ,png,zoomgraf.blogspot (2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6500826" y="1643056"/>
            <a:ext cx="1003341" cy="1000114"/>
          </a:xfrm>
          <a:prstGeom prst="rect">
            <a:avLst/>
          </a:prstGeom>
        </p:spPr>
      </p:pic>
      <p:pic>
        <p:nvPicPr>
          <p:cNvPr id="18" name="17 Imagen" descr="efectos,circulos ,png,zoomgraf.blogspot (5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6500826" y="2571750"/>
            <a:ext cx="1000132" cy="997113"/>
          </a:xfrm>
          <a:prstGeom prst="rect">
            <a:avLst/>
          </a:prstGeom>
        </p:spPr>
      </p:pic>
      <p:pic>
        <p:nvPicPr>
          <p:cNvPr id="19" name="18 Imagen" descr="efectos,circulos ,png,zoomgraf.blogspot (2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7358114" y="1643056"/>
            <a:ext cx="1003341" cy="1000114"/>
          </a:xfrm>
          <a:prstGeom prst="rect">
            <a:avLst/>
          </a:prstGeom>
        </p:spPr>
      </p:pic>
      <p:pic>
        <p:nvPicPr>
          <p:cNvPr id="20" name="19 Imagen" descr="efectos,circulos ,png,zoomgraf.blogspot (5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7358114" y="2571750"/>
            <a:ext cx="1000132" cy="997113"/>
          </a:xfrm>
          <a:prstGeom prst="rect">
            <a:avLst/>
          </a:prstGeom>
        </p:spPr>
      </p:pic>
      <p:pic>
        <p:nvPicPr>
          <p:cNvPr id="21" name="20 Imagen" descr="efectos,circulos ,png,zoomgraf.blogspot (2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8286776" y="1643056"/>
            <a:ext cx="1003341" cy="1000114"/>
          </a:xfrm>
          <a:prstGeom prst="rect">
            <a:avLst/>
          </a:prstGeom>
        </p:spPr>
      </p:pic>
      <p:pic>
        <p:nvPicPr>
          <p:cNvPr id="22" name="21 Imagen" descr="efectos,circulos ,png,zoomgraf.blogspot (5)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8286776" y="2571750"/>
            <a:ext cx="1000132" cy="997113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95378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rystal-311424_6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00430" y="0"/>
            <a:ext cx="1142990" cy="1142990"/>
          </a:xfrm>
          <a:prstGeom prst="rect">
            <a:avLst/>
          </a:prstGeom>
        </p:spPr>
      </p:pic>
      <p:pic>
        <p:nvPicPr>
          <p:cNvPr id="4" name="3 Imagen" descr="crystal-311424_6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4500562" y="0"/>
            <a:ext cx="1142990" cy="1142990"/>
          </a:xfrm>
          <a:prstGeom prst="rect">
            <a:avLst/>
          </a:prstGeom>
        </p:spPr>
      </p:pic>
      <p:pic>
        <p:nvPicPr>
          <p:cNvPr id="5" name="4 Imagen" descr="crystal-311424_64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3500430" y="857238"/>
            <a:ext cx="1142990" cy="1142990"/>
          </a:xfrm>
          <a:prstGeom prst="rect">
            <a:avLst/>
          </a:prstGeom>
        </p:spPr>
      </p:pic>
      <p:pic>
        <p:nvPicPr>
          <p:cNvPr id="6" name="5 Imagen" descr="crystal-311424_64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4500562" y="857238"/>
            <a:ext cx="1142990" cy="1142990"/>
          </a:xfrm>
          <a:prstGeom prst="rect">
            <a:avLst/>
          </a:prstGeom>
        </p:spPr>
      </p:pic>
      <p:pic>
        <p:nvPicPr>
          <p:cNvPr id="7" name="6 Imagen" descr="crystal-311424_6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00430" y="1714512"/>
            <a:ext cx="1142990" cy="1142990"/>
          </a:xfrm>
          <a:prstGeom prst="rect">
            <a:avLst/>
          </a:prstGeom>
        </p:spPr>
      </p:pic>
      <p:pic>
        <p:nvPicPr>
          <p:cNvPr id="8" name="7 Imagen" descr="crystal-311424_6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4500562" y="1714512"/>
            <a:ext cx="1142990" cy="1142990"/>
          </a:xfrm>
          <a:prstGeom prst="rect">
            <a:avLst/>
          </a:prstGeom>
        </p:spPr>
      </p:pic>
      <p:pic>
        <p:nvPicPr>
          <p:cNvPr id="9" name="8 Imagen" descr="crystal-311424_64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3500430" y="2571750"/>
            <a:ext cx="1142990" cy="1142990"/>
          </a:xfrm>
          <a:prstGeom prst="rect">
            <a:avLst/>
          </a:prstGeom>
        </p:spPr>
      </p:pic>
      <p:pic>
        <p:nvPicPr>
          <p:cNvPr id="10" name="9 Imagen" descr="crystal-311424_64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4500562" y="2571750"/>
            <a:ext cx="1142990" cy="1142990"/>
          </a:xfrm>
          <a:prstGeom prst="rect">
            <a:avLst/>
          </a:prstGeom>
        </p:spPr>
      </p:pic>
      <p:pic>
        <p:nvPicPr>
          <p:cNvPr id="11" name="10 Imagen" descr="crystal-311424_6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00430" y="3429024"/>
            <a:ext cx="1142990" cy="1142990"/>
          </a:xfrm>
          <a:prstGeom prst="rect">
            <a:avLst/>
          </a:prstGeom>
        </p:spPr>
      </p:pic>
      <p:pic>
        <p:nvPicPr>
          <p:cNvPr id="12" name="11 Imagen" descr="crystal-311424_6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4500562" y="3429024"/>
            <a:ext cx="1142990" cy="1142990"/>
          </a:xfrm>
          <a:prstGeom prst="rect">
            <a:avLst/>
          </a:prstGeom>
        </p:spPr>
      </p:pic>
      <p:pic>
        <p:nvPicPr>
          <p:cNvPr id="13" name="12 Imagen" descr="crystal-311424_64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3500430" y="4286262"/>
            <a:ext cx="1142990" cy="1142990"/>
          </a:xfrm>
          <a:prstGeom prst="rect">
            <a:avLst/>
          </a:prstGeom>
        </p:spPr>
      </p:pic>
      <p:pic>
        <p:nvPicPr>
          <p:cNvPr id="14" name="13 Imagen" descr="crystal-311424_64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4500562" y="4286262"/>
            <a:ext cx="1142990" cy="114299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chemeClr val="tx1"/>
            </a:gs>
            <a:gs pos="50000">
              <a:srgbClr val="6C62AA">
                <a:shade val="67500"/>
                <a:satMod val="115000"/>
              </a:srgbClr>
            </a:gs>
            <a:gs pos="100000">
              <a:srgbClr val="6C62A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25454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lue-flower-design-m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00502"/>
            <a:ext cx="1142998" cy="1142998"/>
          </a:xfrm>
          <a:prstGeom prst="rect">
            <a:avLst/>
          </a:prstGeom>
        </p:spPr>
      </p:pic>
      <p:pic>
        <p:nvPicPr>
          <p:cNvPr id="4" name="3 Imagen" descr="blue-flower-design-m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2" y="4000502"/>
            <a:ext cx="1142998" cy="1142998"/>
          </a:xfrm>
          <a:prstGeom prst="rect">
            <a:avLst/>
          </a:prstGeom>
        </p:spPr>
      </p:pic>
      <p:pic>
        <p:nvPicPr>
          <p:cNvPr id="5" name="4 Imagen" descr="blue-flower-design-m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0"/>
            <a:ext cx="1142998" cy="1142998"/>
          </a:xfrm>
          <a:prstGeom prst="rect">
            <a:avLst/>
          </a:prstGeom>
        </p:spPr>
      </p:pic>
      <p:pic>
        <p:nvPicPr>
          <p:cNvPr id="6" name="5 Imagen" descr="blue-flower-design-m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1928808"/>
            <a:ext cx="1142998" cy="1142998"/>
          </a:xfrm>
          <a:prstGeom prst="rect">
            <a:avLst/>
          </a:prstGeom>
        </p:spPr>
      </p:pic>
      <p:pic>
        <p:nvPicPr>
          <p:cNvPr id="7" name="6 Imagen" descr="blue-flower-design-m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2928940"/>
            <a:ext cx="1142998" cy="1142998"/>
          </a:xfrm>
          <a:prstGeom prst="rect">
            <a:avLst/>
          </a:prstGeom>
        </p:spPr>
      </p:pic>
      <p:pic>
        <p:nvPicPr>
          <p:cNvPr id="8" name="7 Imagen" descr="blue-flower-design-m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928676"/>
            <a:ext cx="1142998" cy="1142998"/>
          </a:xfrm>
          <a:prstGeom prst="rect">
            <a:avLst/>
          </a:prstGeom>
        </p:spPr>
      </p:pic>
      <p:pic>
        <p:nvPicPr>
          <p:cNvPr id="9" name="8 Imagen" descr="blue-flower-design-m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857238"/>
            <a:ext cx="1142998" cy="1142998"/>
          </a:xfrm>
          <a:prstGeom prst="rect">
            <a:avLst/>
          </a:prstGeom>
        </p:spPr>
      </p:pic>
      <p:pic>
        <p:nvPicPr>
          <p:cNvPr id="10" name="9 Imagen" descr="blue-flower-design-m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1857370"/>
            <a:ext cx="1142998" cy="1142998"/>
          </a:xfrm>
          <a:prstGeom prst="rect">
            <a:avLst/>
          </a:prstGeom>
        </p:spPr>
      </p:pic>
      <p:pic>
        <p:nvPicPr>
          <p:cNvPr id="11" name="10 Imagen" descr="blue-flower-design-m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3000378"/>
            <a:ext cx="1142998" cy="1142998"/>
          </a:xfrm>
          <a:prstGeom prst="rect">
            <a:avLst/>
          </a:prstGeom>
        </p:spPr>
      </p:pic>
      <p:pic>
        <p:nvPicPr>
          <p:cNvPr id="12" name="11 Imagen" descr="blue-flower-design-m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0"/>
            <a:ext cx="1142998" cy="114299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009E47">
                <a:shade val="67500"/>
                <a:satMod val="115000"/>
              </a:srgbClr>
            </a:gs>
            <a:gs pos="100000">
              <a:srgbClr val="009E47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59241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42844" y="1928808"/>
            <a:ext cx="785818" cy="785818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42844" y="2428874"/>
            <a:ext cx="785818" cy="785818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428992" y="285734"/>
            <a:ext cx="785818" cy="785818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2643188"/>
            <a:ext cx="785818" cy="785818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0"/>
            <a:ext cx="785818" cy="785818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1142990"/>
            <a:ext cx="785818" cy="785818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571486"/>
            <a:ext cx="785818" cy="785818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357422" y="857238"/>
            <a:ext cx="785818" cy="785818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85884" y="1428742"/>
            <a:ext cx="785818" cy="785818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714494"/>
            <a:ext cx="785818" cy="785818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2928940"/>
            <a:ext cx="785818" cy="785818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3214692"/>
            <a:ext cx="785818" cy="785818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214546" y="3500444"/>
            <a:ext cx="785818" cy="785818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86116" y="4071948"/>
            <a:ext cx="785818" cy="785818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3786196"/>
            <a:ext cx="785818" cy="785818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4357682"/>
            <a:ext cx="785818" cy="785818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286612" y="3000378"/>
            <a:ext cx="785818" cy="785818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358182" y="2357436"/>
            <a:ext cx="785818" cy="785818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116" y="2714626"/>
            <a:ext cx="785818" cy="785818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14" y="3786196"/>
            <a:ext cx="785818" cy="785818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46" y="3214692"/>
            <a:ext cx="785818" cy="78581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286480" y="3500444"/>
            <a:ext cx="785818" cy="78581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143472" y="4071948"/>
            <a:ext cx="785818" cy="78581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968" y="4357682"/>
            <a:ext cx="785818" cy="78581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785818" cy="78581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143504" y="285734"/>
            <a:ext cx="785818" cy="78581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358182" y="1857388"/>
            <a:ext cx="785818" cy="78581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38" y="571504"/>
            <a:ext cx="785818" cy="785818"/>
          </a:xfrm>
          <a:prstGeom prst="rect">
            <a:avLst/>
          </a:prstGeom>
        </p:spPr>
      </p:pic>
      <p:pic>
        <p:nvPicPr>
          <p:cNvPr id="35" name="3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143604" y="857256"/>
            <a:ext cx="785818" cy="785818"/>
          </a:xfrm>
          <a:prstGeom prst="rect">
            <a:avLst/>
          </a:prstGeom>
        </p:spPr>
      </p:pic>
      <p:pic>
        <p:nvPicPr>
          <p:cNvPr id="36" name="3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215174" y="1428760"/>
            <a:ext cx="785818" cy="785818"/>
          </a:xfrm>
          <a:prstGeom prst="rect">
            <a:avLst/>
          </a:prstGeom>
        </p:spPr>
      </p:pic>
      <p:pic>
        <p:nvPicPr>
          <p:cNvPr id="37" name="36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670" y="1143008"/>
            <a:ext cx="785818" cy="785818"/>
          </a:xfrm>
          <a:prstGeom prst="rect">
            <a:avLst/>
          </a:prstGeom>
        </p:spPr>
      </p:pic>
      <p:pic>
        <p:nvPicPr>
          <p:cNvPr id="38" name="37 Imagen" descr="121181143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678" y="1714494"/>
            <a:ext cx="785818" cy="785818"/>
          </a:xfrm>
          <a:prstGeom prst="rect">
            <a:avLst/>
          </a:prstGeom>
        </p:spPr>
      </p:pic>
      <p:sp>
        <p:nvSpPr>
          <p:cNvPr id="39" name="38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7E39">
                <a:shade val="67500"/>
                <a:satMod val="115000"/>
              </a:srgbClr>
            </a:gs>
            <a:gs pos="100000">
              <a:srgbClr val="007E3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67154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143240" y="-285752"/>
            <a:ext cx="1495056" cy="1487727"/>
          </a:xfrm>
          <a:prstGeom prst="rect">
            <a:avLst/>
          </a:prstGeom>
        </p:spPr>
      </p:pic>
      <p:pic>
        <p:nvPicPr>
          <p:cNvPr id="4" name="3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-285752"/>
            <a:ext cx="1495056" cy="1487727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1071552"/>
            <a:ext cx="1495056" cy="1487727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4429124" y="1071552"/>
            <a:ext cx="1495056" cy="1487727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071802" y="2428874"/>
            <a:ext cx="1495056" cy="1487727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2428874"/>
            <a:ext cx="1495056" cy="1487727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3857634"/>
            <a:ext cx="1495056" cy="1487727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4357686" y="3857634"/>
            <a:ext cx="1495056" cy="148772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rgbClr val="F68D36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716017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000496" y="428610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000496" y="3214692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357422" y="1857370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500694" y="1714494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000364" y="2786064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857488" y="785800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72066" y="642924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143504" y="2786064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2" name="11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tx1"/>
            </a:gs>
            <a:gs pos="50000">
              <a:srgbClr val="9933FF">
                <a:shade val="67500"/>
                <a:satMod val="115000"/>
              </a:srgbClr>
            </a:gs>
            <a:gs pos="100000">
              <a:srgbClr val="9933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71431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>
            <a:off x="0" y="2643188"/>
            <a:ext cx="785786" cy="1214446"/>
          </a:xfrm>
          <a:prstGeom prst="rect">
            <a:avLst/>
          </a:prstGeom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 rot="10800000">
            <a:off x="0" y="1428742"/>
            <a:ext cx="785786" cy="1214446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>
            <a:off x="857224" y="2643188"/>
            <a:ext cx="785786" cy="1214446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 rot="10800000">
            <a:off x="857224" y="1428742"/>
            <a:ext cx="785786" cy="1214446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>
            <a:off x="1714512" y="2643188"/>
            <a:ext cx="785786" cy="1214446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 rot="10800000">
            <a:off x="1714512" y="1428742"/>
            <a:ext cx="785786" cy="1214446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>
            <a:off x="2571736" y="2643188"/>
            <a:ext cx="785786" cy="1214446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 rot="10800000">
            <a:off x="2571736" y="1428742"/>
            <a:ext cx="785786" cy="1214446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>
            <a:off x="3428992" y="2643188"/>
            <a:ext cx="785786" cy="1214446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 rot="10800000">
            <a:off x="3428992" y="1428742"/>
            <a:ext cx="785786" cy="1214446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>
            <a:off x="4286216" y="2643188"/>
            <a:ext cx="785786" cy="1214446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 rot="10800000">
            <a:off x="4286216" y="1428742"/>
            <a:ext cx="785786" cy="1214446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>
            <a:off x="5143504" y="2643188"/>
            <a:ext cx="785786" cy="1214446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 rot="10800000">
            <a:off x="5143504" y="1428742"/>
            <a:ext cx="785786" cy="1214446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>
            <a:off x="6000728" y="2643188"/>
            <a:ext cx="785786" cy="1214446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 rot="10800000">
            <a:off x="6000728" y="1428742"/>
            <a:ext cx="785786" cy="1214446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>
            <a:off x="6786610" y="2643188"/>
            <a:ext cx="785786" cy="1214446"/>
          </a:xfrm>
          <a:prstGeom prst="rect">
            <a:avLst/>
          </a:prstGeom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 rot="10800000">
            <a:off x="6786610" y="1428742"/>
            <a:ext cx="785786" cy="1214446"/>
          </a:xfrm>
          <a:prstGeom prst="rect">
            <a:avLst/>
          </a:prstGeom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>
            <a:off x="7643834" y="2643188"/>
            <a:ext cx="785786" cy="1214446"/>
          </a:xfrm>
          <a:prstGeom prst="rect">
            <a:avLst/>
          </a:prstGeom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 rot="10800000">
            <a:off x="7643834" y="1428742"/>
            <a:ext cx="785786" cy="1214446"/>
          </a:xfrm>
          <a:prstGeom prst="rect">
            <a:avLst/>
          </a:prstGeom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>
            <a:off x="8501122" y="2643188"/>
            <a:ext cx="785786" cy="1214446"/>
          </a:xfrm>
          <a:prstGeom prst="rect">
            <a:avLst/>
          </a:prstGeom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/>
          <a:srcRect l="17650" r="17647"/>
          <a:stretch>
            <a:fillRect/>
          </a:stretch>
        </p:blipFill>
        <p:spPr>
          <a:xfrm rot="10800000">
            <a:off x="8501122" y="1428742"/>
            <a:ext cx="785786" cy="1214446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800"/>
            </a:gs>
            <a:gs pos="50000">
              <a:srgbClr val="006C31">
                <a:shade val="67500"/>
                <a:satMod val="115000"/>
              </a:srgbClr>
            </a:gs>
            <a:gs pos="100000">
              <a:srgbClr val="006C3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89954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714744" y="0"/>
            <a:ext cx="898118" cy="923926"/>
          </a:xfrm>
          <a:prstGeom prst="rect">
            <a:avLst/>
          </a:prstGeom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898118" cy="923926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500562" y="928676"/>
            <a:ext cx="898118" cy="923926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643306" y="928676"/>
            <a:ext cx="898118" cy="923926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643306" y="1857370"/>
            <a:ext cx="898118" cy="923926"/>
          </a:xfrm>
          <a:prstGeom prst="rect">
            <a:avLst/>
          </a:prstGeom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00562" y="1857370"/>
            <a:ext cx="898118" cy="923926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500562" y="2714626"/>
            <a:ext cx="898118" cy="923926"/>
          </a:xfrm>
          <a:prstGeom prst="rect">
            <a:avLst/>
          </a:prstGeom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643306" y="2714626"/>
            <a:ext cx="898118" cy="923926"/>
          </a:xfrm>
          <a:prstGeom prst="rect">
            <a:avLst/>
          </a:prstGeom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643306" y="3571882"/>
            <a:ext cx="898118" cy="923926"/>
          </a:xfrm>
          <a:prstGeom prst="rect">
            <a:avLst/>
          </a:prstGeom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00562" y="3571882"/>
            <a:ext cx="898118" cy="923926"/>
          </a:xfrm>
          <a:prstGeom prst="rect">
            <a:avLst/>
          </a:prstGeom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572000" y="4429138"/>
            <a:ext cx="898118" cy="923926"/>
          </a:xfrm>
          <a:prstGeom prst="rect">
            <a:avLst/>
          </a:prstGeom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714744" y="4429138"/>
            <a:ext cx="898118" cy="923926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32685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3643306" y="0"/>
            <a:ext cx="928694" cy="1351652"/>
          </a:xfrm>
          <a:prstGeom prst="rect">
            <a:avLst/>
          </a:prstGeom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4643438" y="0"/>
            <a:ext cx="857256" cy="1351652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3643306" y="1071552"/>
            <a:ext cx="928694" cy="1351652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4643438" y="1071552"/>
            <a:ext cx="857256" cy="1351652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3643306" y="2071684"/>
            <a:ext cx="928694" cy="1351652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4643438" y="2071684"/>
            <a:ext cx="857256" cy="1351652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3643306" y="3214692"/>
            <a:ext cx="928694" cy="1351652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4572000" y="3214692"/>
            <a:ext cx="857256" cy="135165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8" dur="3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50" dur="3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52" dur="3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54" dur="3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E1E7C">
                <a:shade val="67500"/>
                <a:satMod val="115000"/>
              </a:srgbClr>
            </a:gs>
            <a:gs pos="100000">
              <a:srgbClr val="9E1E7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51054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42844" y="1928808"/>
            <a:ext cx="785818" cy="785818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42844" y="2428874"/>
            <a:ext cx="785818" cy="785818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428992" y="285734"/>
            <a:ext cx="785818" cy="785818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42910" y="2643188"/>
            <a:ext cx="785818" cy="785818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000496" y="0"/>
            <a:ext cx="785818" cy="785818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785918" y="1142990"/>
            <a:ext cx="785818" cy="785818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857488" y="571486"/>
            <a:ext cx="785818" cy="785818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357422" y="857238"/>
            <a:ext cx="785818" cy="785818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85884" y="1428742"/>
            <a:ext cx="785818" cy="785818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14348" y="1714494"/>
            <a:ext cx="785818" cy="785818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2928940"/>
            <a:ext cx="785818" cy="785818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714480" y="3214692"/>
            <a:ext cx="785818" cy="785818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214546" y="3500444"/>
            <a:ext cx="785818" cy="785818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86116" y="4071948"/>
            <a:ext cx="785818" cy="785818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3786196"/>
            <a:ext cx="785818" cy="785818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857620" y="4357682"/>
            <a:ext cx="785818" cy="785818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286612" y="3000378"/>
            <a:ext cx="785818" cy="785818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358182" y="2357436"/>
            <a:ext cx="785818" cy="785818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858116" y="2714626"/>
            <a:ext cx="785818" cy="785818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86414" y="3786196"/>
            <a:ext cx="785818" cy="785818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786546" y="3214692"/>
            <a:ext cx="785818" cy="785818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286480" y="3500444"/>
            <a:ext cx="785818" cy="785818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143472" y="4071948"/>
            <a:ext cx="785818" cy="785818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1968" y="4357682"/>
            <a:ext cx="785818" cy="78581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785818" cy="78581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143504" y="285734"/>
            <a:ext cx="785818" cy="78581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358182" y="1857388"/>
            <a:ext cx="785818" cy="78581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38" y="571504"/>
            <a:ext cx="785818" cy="78581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143604" y="857256"/>
            <a:ext cx="785818" cy="78581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215174" y="1428760"/>
            <a:ext cx="785818" cy="78581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670" y="1143008"/>
            <a:ext cx="785818" cy="785818"/>
          </a:xfrm>
          <a:prstGeom prst="rect">
            <a:avLst/>
          </a:prstGeom>
        </p:spPr>
      </p:pic>
      <p:pic>
        <p:nvPicPr>
          <p:cNvPr id="35" name="3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786678" y="1714494"/>
            <a:ext cx="785818" cy="785818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82873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8248686" y="1764934"/>
            <a:ext cx="945754" cy="84487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8248686" y="2622190"/>
            <a:ext cx="945754" cy="84487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7664832" y="1764934"/>
            <a:ext cx="945754" cy="84487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7664832" y="2622190"/>
            <a:ext cx="945754" cy="84487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879014" y="1764934"/>
            <a:ext cx="945754" cy="84487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879014" y="2622190"/>
            <a:ext cx="945754" cy="84487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105546" y="1836372"/>
            <a:ext cx="945754" cy="84487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105546" y="2693628"/>
            <a:ext cx="945754" cy="844874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521692" y="1836372"/>
            <a:ext cx="945754" cy="844874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521692" y="2693628"/>
            <a:ext cx="945754" cy="844874"/>
          </a:xfrm>
          <a:prstGeom prst="rect">
            <a:avLst/>
          </a:prstGeom>
        </p:spPr>
      </p:pic>
      <p:pic>
        <p:nvPicPr>
          <p:cNvPr id="13" name="12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35874" y="1836372"/>
            <a:ext cx="945754" cy="844874"/>
          </a:xfrm>
          <a:prstGeom prst="rect">
            <a:avLst/>
          </a:prstGeom>
        </p:spPr>
      </p:pic>
      <p:pic>
        <p:nvPicPr>
          <p:cNvPr id="14" name="13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35874" y="2693628"/>
            <a:ext cx="945754" cy="844874"/>
          </a:xfrm>
          <a:prstGeom prst="rect">
            <a:avLst/>
          </a:prstGeom>
        </p:spPr>
      </p:pic>
      <p:pic>
        <p:nvPicPr>
          <p:cNvPr id="15" name="14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033844" y="1836372"/>
            <a:ext cx="945754" cy="844874"/>
          </a:xfrm>
          <a:prstGeom prst="rect">
            <a:avLst/>
          </a:prstGeom>
        </p:spPr>
      </p:pic>
      <p:pic>
        <p:nvPicPr>
          <p:cNvPr id="16" name="15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033844" y="2693628"/>
            <a:ext cx="945754" cy="844874"/>
          </a:xfrm>
          <a:prstGeom prst="rect">
            <a:avLst/>
          </a:prstGeom>
        </p:spPr>
      </p:pic>
      <p:pic>
        <p:nvPicPr>
          <p:cNvPr id="17" name="16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49990" y="1836372"/>
            <a:ext cx="945754" cy="844874"/>
          </a:xfrm>
          <a:prstGeom prst="rect">
            <a:avLst/>
          </a:prstGeom>
        </p:spPr>
      </p:pic>
      <p:pic>
        <p:nvPicPr>
          <p:cNvPr id="18" name="17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49990" y="2693628"/>
            <a:ext cx="945754" cy="844874"/>
          </a:xfrm>
          <a:prstGeom prst="rect">
            <a:avLst/>
          </a:prstGeom>
        </p:spPr>
      </p:pic>
      <p:pic>
        <p:nvPicPr>
          <p:cNvPr id="19" name="18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664172" y="1836372"/>
            <a:ext cx="945754" cy="844874"/>
          </a:xfrm>
          <a:prstGeom prst="rect">
            <a:avLst/>
          </a:prstGeom>
        </p:spPr>
      </p:pic>
      <p:pic>
        <p:nvPicPr>
          <p:cNvPr id="20" name="19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664172" y="2693628"/>
            <a:ext cx="945754" cy="844874"/>
          </a:xfrm>
          <a:prstGeom prst="rect">
            <a:avLst/>
          </a:prstGeom>
        </p:spPr>
      </p:pic>
      <p:pic>
        <p:nvPicPr>
          <p:cNvPr id="21" name="20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0704" y="1907810"/>
            <a:ext cx="945754" cy="844874"/>
          </a:xfrm>
          <a:prstGeom prst="rect">
            <a:avLst/>
          </a:prstGeom>
        </p:spPr>
      </p:pic>
      <p:pic>
        <p:nvPicPr>
          <p:cNvPr id="22" name="21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0704" y="2765066"/>
            <a:ext cx="945754" cy="844874"/>
          </a:xfrm>
          <a:prstGeom prst="rect">
            <a:avLst/>
          </a:prstGeom>
        </p:spPr>
      </p:pic>
      <p:pic>
        <p:nvPicPr>
          <p:cNvPr id="23" name="22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306850" y="1907810"/>
            <a:ext cx="945754" cy="844874"/>
          </a:xfrm>
          <a:prstGeom prst="rect">
            <a:avLst/>
          </a:prstGeom>
        </p:spPr>
      </p:pic>
      <p:pic>
        <p:nvPicPr>
          <p:cNvPr id="24" name="23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306850" y="2765066"/>
            <a:ext cx="945754" cy="844874"/>
          </a:xfrm>
          <a:prstGeom prst="rect">
            <a:avLst/>
          </a:prstGeom>
        </p:spPr>
      </p:pic>
      <p:pic>
        <p:nvPicPr>
          <p:cNvPr id="25" name="24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21032" y="1907810"/>
            <a:ext cx="945754" cy="844874"/>
          </a:xfrm>
          <a:prstGeom prst="rect">
            <a:avLst/>
          </a:prstGeom>
        </p:spPr>
      </p:pic>
      <p:pic>
        <p:nvPicPr>
          <p:cNvPr id="26" name="25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21032" y="2765066"/>
            <a:ext cx="945754" cy="844874"/>
          </a:xfrm>
          <a:prstGeom prst="rect">
            <a:avLst/>
          </a:prstGeom>
        </p:spPr>
      </p:pic>
      <p:pic>
        <p:nvPicPr>
          <p:cNvPr id="27" name="26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-50440" y="1907810"/>
            <a:ext cx="945754" cy="844874"/>
          </a:xfrm>
          <a:prstGeom prst="rect">
            <a:avLst/>
          </a:prstGeom>
        </p:spPr>
      </p:pic>
      <p:pic>
        <p:nvPicPr>
          <p:cNvPr id="28" name="27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68D3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-50440" y="2765066"/>
            <a:ext cx="945754" cy="844874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000"/>
                            </p:stCondLst>
                            <p:childTnLst>
                              <p:par>
                                <p:cTn id="16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58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33619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rystal-311424_6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00430" y="0"/>
            <a:ext cx="1142990" cy="1142990"/>
          </a:xfrm>
          <a:prstGeom prst="rect">
            <a:avLst/>
          </a:prstGeom>
        </p:spPr>
      </p:pic>
      <p:pic>
        <p:nvPicPr>
          <p:cNvPr id="4" name="3 Imagen" descr="crystal-311424_6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4500562" y="0"/>
            <a:ext cx="1142990" cy="1142990"/>
          </a:xfrm>
          <a:prstGeom prst="rect">
            <a:avLst/>
          </a:prstGeom>
        </p:spPr>
      </p:pic>
      <p:pic>
        <p:nvPicPr>
          <p:cNvPr id="5" name="4 Imagen" descr="crystal-311424_64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3500430" y="857238"/>
            <a:ext cx="1142990" cy="1142990"/>
          </a:xfrm>
          <a:prstGeom prst="rect">
            <a:avLst/>
          </a:prstGeom>
        </p:spPr>
      </p:pic>
      <p:pic>
        <p:nvPicPr>
          <p:cNvPr id="6" name="5 Imagen" descr="crystal-311424_64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4500562" y="857238"/>
            <a:ext cx="1142990" cy="1142990"/>
          </a:xfrm>
          <a:prstGeom prst="rect">
            <a:avLst/>
          </a:prstGeom>
        </p:spPr>
      </p:pic>
      <p:pic>
        <p:nvPicPr>
          <p:cNvPr id="7" name="6 Imagen" descr="crystal-311424_6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00430" y="1714512"/>
            <a:ext cx="1142990" cy="1142990"/>
          </a:xfrm>
          <a:prstGeom prst="rect">
            <a:avLst/>
          </a:prstGeom>
        </p:spPr>
      </p:pic>
      <p:pic>
        <p:nvPicPr>
          <p:cNvPr id="8" name="7 Imagen" descr="crystal-311424_6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4500562" y="1714512"/>
            <a:ext cx="1142990" cy="1142990"/>
          </a:xfrm>
          <a:prstGeom prst="rect">
            <a:avLst/>
          </a:prstGeom>
        </p:spPr>
      </p:pic>
      <p:pic>
        <p:nvPicPr>
          <p:cNvPr id="9" name="8 Imagen" descr="crystal-311424_64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3500430" y="2571750"/>
            <a:ext cx="1142990" cy="1142990"/>
          </a:xfrm>
          <a:prstGeom prst="rect">
            <a:avLst/>
          </a:prstGeom>
        </p:spPr>
      </p:pic>
      <p:pic>
        <p:nvPicPr>
          <p:cNvPr id="10" name="9 Imagen" descr="crystal-311424_64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4500562" y="2571750"/>
            <a:ext cx="1142990" cy="1142990"/>
          </a:xfrm>
          <a:prstGeom prst="rect">
            <a:avLst/>
          </a:prstGeom>
        </p:spPr>
      </p:pic>
      <p:pic>
        <p:nvPicPr>
          <p:cNvPr id="11" name="10 Imagen" descr="crystal-311424_6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00430" y="3429024"/>
            <a:ext cx="1142990" cy="1142990"/>
          </a:xfrm>
          <a:prstGeom prst="rect">
            <a:avLst/>
          </a:prstGeom>
        </p:spPr>
      </p:pic>
      <p:pic>
        <p:nvPicPr>
          <p:cNvPr id="12" name="11 Imagen" descr="crystal-311424_6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4500562" y="3429024"/>
            <a:ext cx="1142990" cy="1142990"/>
          </a:xfrm>
          <a:prstGeom prst="rect">
            <a:avLst/>
          </a:prstGeom>
        </p:spPr>
      </p:pic>
      <p:pic>
        <p:nvPicPr>
          <p:cNvPr id="13" name="12 Imagen" descr="crystal-311424_64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3500430" y="4286262"/>
            <a:ext cx="1142990" cy="1142990"/>
          </a:xfrm>
          <a:prstGeom prst="rect">
            <a:avLst/>
          </a:prstGeom>
        </p:spPr>
      </p:pic>
      <p:pic>
        <p:nvPicPr>
          <p:cNvPr id="14" name="13 Imagen" descr="crystal-311424_64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4500562" y="4286262"/>
            <a:ext cx="1142990" cy="114299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32677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643056"/>
            <a:ext cx="1003341" cy="1000114"/>
          </a:xfrm>
          <a:prstGeom prst="rect">
            <a:avLst/>
          </a:prstGeom>
        </p:spPr>
      </p:pic>
      <p:pic>
        <p:nvPicPr>
          <p:cNvPr id="4" name="3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571750"/>
            <a:ext cx="1000132" cy="997113"/>
          </a:xfrm>
          <a:prstGeom prst="rect">
            <a:avLst/>
          </a:prstGeom>
        </p:spPr>
      </p:pic>
      <p:pic>
        <p:nvPicPr>
          <p:cNvPr id="5" name="4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1643056"/>
            <a:ext cx="1003341" cy="1000114"/>
          </a:xfrm>
          <a:prstGeom prst="rect">
            <a:avLst/>
          </a:prstGeom>
        </p:spPr>
      </p:pic>
      <p:pic>
        <p:nvPicPr>
          <p:cNvPr id="6" name="5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2571750"/>
            <a:ext cx="1000132" cy="997113"/>
          </a:xfrm>
          <a:prstGeom prst="rect">
            <a:avLst/>
          </a:prstGeom>
        </p:spPr>
      </p:pic>
      <p:pic>
        <p:nvPicPr>
          <p:cNvPr id="7" name="6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88" y="1643056"/>
            <a:ext cx="1003341" cy="1000114"/>
          </a:xfrm>
          <a:prstGeom prst="rect">
            <a:avLst/>
          </a:prstGeom>
        </p:spPr>
      </p:pic>
      <p:pic>
        <p:nvPicPr>
          <p:cNvPr id="8" name="7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88" y="2571750"/>
            <a:ext cx="1000132" cy="997113"/>
          </a:xfrm>
          <a:prstGeom prst="rect">
            <a:avLst/>
          </a:prstGeom>
        </p:spPr>
      </p:pic>
      <p:pic>
        <p:nvPicPr>
          <p:cNvPr id="9" name="8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1643056"/>
            <a:ext cx="1003341" cy="1000114"/>
          </a:xfrm>
          <a:prstGeom prst="rect">
            <a:avLst/>
          </a:prstGeom>
        </p:spPr>
      </p:pic>
      <p:pic>
        <p:nvPicPr>
          <p:cNvPr id="10" name="9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2571750"/>
            <a:ext cx="1000132" cy="997113"/>
          </a:xfrm>
          <a:prstGeom prst="rect">
            <a:avLst/>
          </a:prstGeom>
        </p:spPr>
      </p:pic>
      <p:pic>
        <p:nvPicPr>
          <p:cNvPr id="11" name="10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76" y="1643056"/>
            <a:ext cx="1003341" cy="1000114"/>
          </a:xfrm>
          <a:prstGeom prst="rect">
            <a:avLst/>
          </a:prstGeom>
        </p:spPr>
      </p:pic>
      <p:pic>
        <p:nvPicPr>
          <p:cNvPr id="12" name="11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76" y="2571750"/>
            <a:ext cx="1000132" cy="997113"/>
          </a:xfrm>
          <a:prstGeom prst="rect">
            <a:avLst/>
          </a:prstGeom>
        </p:spPr>
      </p:pic>
      <p:pic>
        <p:nvPicPr>
          <p:cNvPr id="13" name="12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1643056"/>
            <a:ext cx="1003341" cy="1000114"/>
          </a:xfrm>
          <a:prstGeom prst="rect">
            <a:avLst/>
          </a:prstGeom>
        </p:spPr>
      </p:pic>
      <p:pic>
        <p:nvPicPr>
          <p:cNvPr id="14" name="13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571750"/>
            <a:ext cx="1000132" cy="997113"/>
          </a:xfrm>
          <a:prstGeom prst="rect">
            <a:avLst/>
          </a:prstGeom>
        </p:spPr>
      </p:pic>
      <p:pic>
        <p:nvPicPr>
          <p:cNvPr id="15" name="14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64" y="1643056"/>
            <a:ext cx="1003341" cy="1000114"/>
          </a:xfrm>
          <a:prstGeom prst="rect">
            <a:avLst/>
          </a:prstGeom>
        </p:spPr>
      </p:pic>
      <p:pic>
        <p:nvPicPr>
          <p:cNvPr id="16" name="15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64" y="2571750"/>
            <a:ext cx="1000132" cy="997113"/>
          </a:xfrm>
          <a:prstGeom prst="rect">
            <a:avLst/>
          </a:prstGeom>
        </p:spPr>
      </p:pic>
      <p:pic>
        <p:nvPicPr>
          <p:cNvPr id="17" name="16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00826" y="1643056"/>
            <a:ext cx="1003341" cy="1000114"/>
          </a:xfrm>
          <a:prstGeom prst="rect">
            <a:avLst/>
          </a:prstGeom>
        </p:spPr>
      </p:pic>
      <p:pic>
        <p:nvPicPr>
          <p:cNvPr id="18" name="17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00826" y="2571750"/>
            <a:ext cx="1000132" cy="997113"/>
          </a:xfrm>
          <a:prstGeom prst="rect">
            <a:avLst/>
          </a:prstGeom>
        </p:spPr>
      </p:pic>
      <p:pic>
        <p:nvPicPr>
          <p:cNvPr id="19" name="18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114" y="1643056"/>
            <a:ext cx="1003341" cy="1000114"/>
          </a:xfrm>
          <a:prstGeom prst="rect">
            <a:avLst/>
          </a:prstGeom>
        </p:spPr>
      </p:pic>
      <p:pic>
        <p:nvPicPr>
          <p:cNvPr id="20" name="19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114" y="2571750"/>
            <a:ext cx="1000132" cy="997113"/>
          </a:xfrm>
          <a:prstGeom prst="rect">
            <a:avLst/>
          </a:prstGeom>
        </p:spPr>
      </p:pic>
      <p:pic>
        <p:nvPicPr>
          <p:cNvPr id="21" name="20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1643056"/>
            <a:ext cx="1003341" cy="1000114"/>
          </a:xfrm>
          <a:prstGeom prst="rect">
            <a:avLst/>
          </a:prstGeom>
        </p:spPr>
      </p:pic>
      <p:pic>
        <p:nvPicPr>
          <p:cNvPr id="22" name="21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2571750"/>
            <a:ext cx="1000132" cy="997113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86254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lue-flower-design-m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0" y="4000502"/>
            <a:ext cx="1142998" cy="1142998"/>
          </a:xfrm>
          <a:prstGeom prst="rect">
            <a:avLst/>
          </a:prstGeom>
        </p:spPr>
      </p:pic>
      <p:pic>
        <p:nvPicPr>
          <p:cNvPr id="5" name="4 Imagen" descr="blue-flower-design-m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001002" y="4000502"/>
            <a:ext cx="1142998" cy="1142998"/>
          </a:xfrm>
          <a:prstGeom prst="rect">
            <a:avLst/>
          </a:prstGeom>
        </p:spPr>
      </p:pic>
      <p:pic>
        <p:nvPicPr>
          <p:cNvPr id="6" name="5 Imagen" descr="blue-flower-design-m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3428992" y="0"/>
            <a:ext cx="1142998" cy="1142998"/>
          </a:xfrm>
          <a:prstGeom prst="rect">
            <a:avLst/>
          </a:prstGeom>
        </p:spPr>
      </p:pic>
      <p:pic>
        <p:nvPicPr>
          <p:cNvPr id="7" name="6 Imagen" descr="blue-flower-design-m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1785918" y="1928808"/>
            <a:ext cx="1142998" cy="1142998"/>
          </a:xfrm>
          <a:prstGeom prst="rect">
            <a:avLst/>
          </a:prstGeom>
        </p:spPr>
      </p:pic>
      <p:pic>
        <p:nvPicPr>
          <p:cNvPr id="8" name="7 Imagen" descr="blue-flower-design-m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857224" y="2928940"/>
            <a:ext cx="1142998" cy="1142998"/>
          </a:xfrm>
          <a:prstGeom prst="rect">
            <a:avLst/>
          </a:prstGeom>
        </p:spPr>
      </p:pic>
      <p:pic>
        <p:nvPicPr>
          <p:cNvPr id="9" name="8 Imagen" descr="blue-flower-design-m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2571736" y="928676"/>
            <a:ext cx="1142998" cy="1142998"/>
          </a:xfrm>
          <a:prstGeom prst="rect">
            <a:avLst/>
          </a:prstGeom>
        </p:spPr>
      </p:pic>
      <p:pic>
        <p:nvPicPr>
          <p:cNvPr id="10" name="9 Imagen" descr="blue-flower-design-m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5429256" y="857238"/>
            <a:ext cx="1142998" cy="1142998"/>
          </a:xfrm>
          <a:prstGeom prst="rect">
            <a:avLst/>
          </a:prstGeom>
        </p:spPr>
      </p:pic>
      <p:pic>
        <p:nvPicPr>
          <p:cNvPr id="11" name="10 Imagen" descr="blue-flower-design-m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6215074" y="1857370"/>
            <a:ext cx="1142998" cy="1142998"/>
          </a:xfrm>
          <a:prstGeom prst="rect">
            <a:avLst/>
          </a:prstGeom>
        </p:spPr>
      </p:pic>
      <p:pic>
        <p:nvPicPr>
          <p:cNvPr id="12" name="11 Imagen" descr="blue-flower-design-m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7215206" y="3000378"/>
            <a:ext cx="1142998" cy="1142998"/>
          </a:xfrm>
          <a:prstGeom prst="rect">
            <a:avLst/>
          </a:prstGeom>
        </p:spPr>
      </p:pic>
      <p:pic>
        <p:nvPicPr>
          <p:cNvPr id="13" name="12 Imagen" descr="blue-flower-design-m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4500562" y="0"/>
            <a:ext cx="1142998" cy="114299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44989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-285752"/>
            <a:ext cx="1495056" cy="1487727"/>
          </a:xfrm>
          <a:prstGeom prst="rect">
            <a:avLst/>
          </a:prstGeom>
        </p:spPr>
      </p:pic>
      <p:pic>
        <p:nvPicPr>
          <p:cNvPr id="4" name="3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-285752"/>
            <a:ext cx="1495056" cy="1487727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1071552"/>
            <a:ext cx="1495056" cy="1487727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1071552"/>
            <a:ext cx="1495056" cy="1487727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2428874"/>
            <a:ext cx="1495056" cy="1487727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2428874"/>
            <a:ext cx="1495056" cy="1487727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3857634"/>
            <a:ext cx="1495056" cy="1487727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3857634"/>
            <a:ext cx="1495056" cy="148772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chemeClr val="tx1"/>
            </a:gs>
            <a:gs pos="50000">
              <a:schemeClr val="accent5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5">
                <a:lumMod val="40000"/>
                <a:lumOff val="6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49472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428610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3214692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357422" y="1857370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1714494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2786064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785800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642924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2786064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1" name="10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tx1"/>
            </a:gs>
            <a:gs pos="50000">
              <a:srgbClr val="9933FF">
                <a:shade val="67500"/>
                <a:satMod val="115000"/>
              </a:srgbClr>
            </a:gs>
            <a:gs pos="100000">
              <a:srgbClr val="9933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66572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7650" r="17647"/>
          <a:stretch>
            <a:fillRect/>
          </a:stretch>
        </p:blipFill>
        <p:spPr>
          <a:xfrm>
            <a:off x="0" y="2643188"/>
            <a:ext cx="785786" cy="1214446"/>
          </a:xfrm>
          <a:prstGeom prst="rect">
            <a:avLst/>
          </a:prstGeom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7650" r="17647"/>
          <a:stretch>
            <a:fillRect/>
          </a:stretch>
        </p:blipFill>
        <p:spPr>
          <a:xfrm rot="10800000">
            <a:off x="0" y="1428742"/>
            <a:ext cx="785786" cy="1214446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7650" r="17647"/>
          <a:stretch>
            <a:fillRect/>
          </a:stretch>
        </p:blipFill>
        <p:spPr>
          <a:xfrm>
            <a:off x="857224" y="2643188"/>
            <a:ext cx="785786" cy="1214446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7650" r="17647"/>
          <a:stretch>
            <a:fillRect/>
          </a:stretch>
        </p:blipFill>
        <p:spPr>
          <a:xfrm rot="10800000">
            <a:off x="857224" y="1428742"/>
            <a:ext cx="785786" cy="1214446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7650" r="17647"/>
          <a:stretch>
            <a:fillRect/>
          </a:stretch>
        </p:blipFill>
        <p:spPr>
          <a:xfrm>
            <a:off x="1714512" y="2643188"/>
            <a:ext cx="785786" cy="1214446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7650" r="17647"/>
          <a:stretch>
            <a:fillRect/>
          </a:stretch>
        </p:blipFill>
        <p:spPr>
          <a:xfrm rot="10800000">
            <a:off x="1714512" y="1428742"/>
            <a:ext cx="785786" cy="1214446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7650" r="17647"/>
          <a:stretch>
            <a:fillRect/>
          </a:stretch>
        </p:blipFill>
        <p:spPr>
          <a:xfrm>
            <a:off x="2571736" y="2643188"/>
            <a:ext cx="785786" cy="1214446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7650" r="17647"/>
          <a:stretch>
            <a:fillRect/>
          </a:stretch>
        </p:blipFill>
        <p:spPr>
          <a:xfrm rot="10800000">
            <a:off x="2571736" y="1428742"/>
            <a:ext cx="785786" cy="1214446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7650" r="17647"/>
          <a:stretch>
            <a:fillRect/>
          </a:stretch>
        </p:blipFill>
        <p:spPr>
          <a:xfrm>
            <a:off x="3428992" y="2643188"/>
            <a:ext cx="785786" cy="1214446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7650" r="17647"/>
          <a:stretch>
            <a:fillRect/>
          </a:stretch>
        </p:blipFill>
        <p:spPr>
          <a:xfrm rot="10800000">
            <a:off x="3428992" y="1428742"/>
            <a:ext cx="785786" cy="1214446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7650" r="17647"/>
          <a:stretch>
            <a:fillRect/>
          </a:stretch>
        </p:blipFill>
        <p:spPr>
          <a:xfrm>
            <a:off x="4286216" y="2643188"/>
            <a:ext cx="785786" cy="1214446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7650" r="17647"/>
          <a:stretch>
            <a:fillRect/>
          </a:stretch>
        </p:blipFill>
        <p:spPr>
          <a:xfrm rot="10800000">
            <a:off x="4286216" y="1428742"/>
            <a:ext cx="785786" cy="1214446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7650" r="17647"/>
          <a:stretch>
            <a:fillRect/>
          </a:stretch>
        </p:blipFill>
        <p:spPr>
          <a:xfrm>
            <a:off x="5143504" y="2643188"/>
            <a:ext cx="785786" cy="1214446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7650" r="17647"/>
          <a:stretch>
            <a:fillRect/>
          </a:stretch>
        </p:blipFill>
        <p:spPr>
          <a:xfrm rot="10800000">
            <a:off x="5143504" y="1428742"/>
            <a:ext cx="785786" cy="1214446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7650" r="17647"/>
          <a:stretch>
            <a:fillRect/>
          </a:stretch>
        </p:blipFill>
        <p:spPr>
          <a:xfrm>
            <a:off x="6000728" y="2643188"/>
            <a:ext cx="785786" cy="1214446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7650" r="17647"/>
          <a:stretch>
            <a:fillRect/>
          </a:stretch>
        </p:blipFill>
        <p:spPr>
          <a:xfrm rot="10800000">
            <a:off x="6000728" y="1428742"/>
            <a:ext cx="785786" cy="1214446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7650" r="17647"/>
          <a:stretch>
            <a:fillRect/>
          </a:stretch>
        </p:blipFill>
        <p:spPr>
          <a:xfrm>
            <a:off x="6786610" y="2643188"/>
            <a:ext cx="785786" cy="1214446"/>
          </a:xfrm>
          <a:prstGeom prst="rect">
            <a:avLst/>
          </a:prstGeom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7650" r="17647"/>
          <a:stretch>
            <a:fillRect/>
          </a:stretch>
        </p:blipFill>
        <p:spPr>
          <a:xfrm rot="10800000">
            <a:off x="6786610" y="1428742"/>
            <a:ext cx="785786" cy="1214446"/>
          </a:xfrm>
          <a:prstGeom prst="rect">
            <a:avLst/>
          </a:prstGeom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7650" r="17647"/>
          <a:stretch>
            <a:fillRect/>
          </a:stretch>
        </p:blipFill>
        <p:spPr>
          <a:xfrm>
            <a:off x="7643834" y="2643188"/>
            <a:ext cx="785786" cy="1214446"/>
          </a:xfrm>
          <a:prstGeom prst="rect">
            <a:avLst/>
          </a:prstGeom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7650" r="17647"/>
          <a:stretch>
            <a:fillRect/>
          </a:stretch>
        </p:blipFill>
        <p:spPr>
          <a:xfrm rot="10800000">
            <a:off x="7643834" y="1428742"/>
            <a:ext cx="785786" cy="1214446"/>
          </a:xfrm>
          <a:prstGeom prst="rect">
            <a:avLst/>
          </a:prstGeom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7650" r="17647"/>
          <a:stretch>
            <a:fillRect/>
          </a:stretch>
        </p:blipFill>
        <p:spPr>
          <a:xfrm>
            <a:off x="8501122" y="2643188"/>
            <a:ext cx="785786" cy="1214446"/>
          </a:xfrm>
          <a:prstGeom prst="rect">
            <a:avLst/>
          </a:prstGeom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rcRect l="17650" r="17647"/>
          <a:stretch>
            <a:fillRect/>
          </a:stretch>
        </p:blipFill>
        <p:spPr>
          <a:xfrm rot="10800000">
            <a:off x="8501122" y="1428742"/>
            <a:ext cx="785786" cy="1214446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C80000"/>
            </a:gs>
            <a:gs pos="50000">
              <a:schemeClr val="accent3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3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30197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714744" y="0"/>
            <a:ext cx="898118" cy="923926"/>
          </a:xfrm>
          <a:prstGeom prst="rect">
            <a:avLst/>
          </a:prstGeom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898118" cy="923926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00562" y="928676"/>
            <a:ext cx="898118" cy="923926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643306" y="928676"/>
            <a:ext cx="898118" cy="923926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643306" y="1857370"/>
            <a:ext cx="898118" cy="923926"/>
          </a:xfrm>
          <a:prstGeom prst="rect">
            <a:avLst/>
          </a:prstGeom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00562" y="1857370"/>
            <a:ext cx="898118" cy="923926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00562" y="2714626"/>
            <a:ext cx="898118" cy="923926"/>
          </a:xfrm>
          <a:prstGeom prst="rect">
            <a:avLst/>
          </a:prstGeom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643306" y="2714626"/>
            <a:ext cx="898118" cy="923926"/>
          </a:xfrm>
          <a:prstGeom prst="rect">
            <a:avLst/>
          </a:prstGeom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643306" y="3571882"/>
            <a:ext cx="898118" cy="923926"/>
          </a:xfrm>
          <a:prstGeom prst="rect">
            <a:avLst/>
          </a:prstGeom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00562" y="3571882"/>
            <a:ext cx="898118" cy="923926"/>
          </a:xfrm>
          <a:prstGeom prst="rect">
            <a:avLst/>
          </a:prstGeom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72000" y="4429138"/>
            <a:ext cx="898118" cy="923926"/>
          </a:xfrm>
          <a:prstGeom prst="rect">
            <a:avLst/>
          </a:prstGeom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714744" y="4429138"/>
            <a:ext cx="898118" cy="923926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tx1"/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40228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643306" y="0"/>
            <a:ext cx="928694" cy="1351652"/>
          </a:xfrm>
          <a:prstGeom prst="rect">
            <a:avLst/>
          </a:prstGeom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643438" y="0"/>
            <a:ext cx="857256" cy="1351652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643306" y="1071552"/>
            <a:ext cx="928694" cy="1351652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1071552"/>
            <a:ext cx="857256" cy="1351652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643306" y="2071684"/>
            <a:ext cx="928694" cy="1351652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643438" y="2071684"/>
            <a:ext cx="857256" cy="1351652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643306" y="3214692"/>
            <a:ext cx="928694" cy="1351652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214692"/>
            <a:ext cx="857256" cy="135165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8" dur="2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50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52" dur="2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54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59771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8248686" y="1764934"/>
            <a:ext cx="945754" cy="84487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8248686" y="2622190"/>
            <a:ext cx="945754" cy="84487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5400000">
            <a:off x="7664832" y="1764934"/>
            <a:ext cx="945754" cy="84487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5400000">
            <a:off x="7664832" y="2622190"/>
            <a:ext cx="945754" cy="84487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6879014" y="1764934"/>
            <a:ext cx="945754" cy="84487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6879014" y="2622190"/>
            <a:ext cx="945754" cy="84487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5400000">
            <a:off x="6105546" y="1836372"/>
            <a:ext cx="945754" cy="84487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5400000">
            <a:off x="6105546" y="2693628"/>
            <a:ext cx="945754" cy="844874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5521692" y="1836372"/>
            <a:ext cx="945754" cy="844874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5521692" y="2693628"/>
            <a:ext cx="945754" cy="844874"/>
          </a:xfrm>
          <a:prstGeom prst="rect">
            <a:avLst/>
          </a:prstGeom>
        </p:spPr>
      </p:pic>
      <p:pic>
        <p:nvPicPr>
          <p:cNvPr id="13" name="12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5400000">
            <a:off x="4735874" y="1836372"/>
            <a:ext cx="945754" cy="844874"/>
          </a:xfrm>
          <a:prstGeom prst="rect">
            <a:avLst/>
          </a:prstGeom>
        </p:spPr>
      </p:pic>
      <p:pic>
        <p:nvPicPr>
          <p:cNvPr id="14" name="13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5400000">
            <a:off x="4735874" y="2693628"/>
            <a:ext cx="945754" cy="844874"/>
          </a:xfrm>
          <a:prstGeom prst="rect">
            <a:avLst/>
          </a:prstGeom>
        </p:spPr>
      </p:pic>
      <p:pic>
        <p:nvPicPr>
          <p:cNvPr id="15" name="14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4033844" y="1836372"/>
            <a:ext cx="945754" cy="844874"/>
          </a:xfrm>
          <a:prstGeom prst="rect">
            <a:avLst/>
          </a:prstGeom>
        </p:spPr>
      </p:pic>
      <p:pic>
        <p:nvPicPr>
          <p:cNvPr id="16" name="15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4033844" y="2693628"/>
            <a:ext cx="945754" cy="844874"/>
          </a:xfrm>
          <a:prstGeom prst="rect">
            <a:avLst/>
          </a:prstGeom>
        </p:spPr>
      </p:pic>
      <p:pic>
        <p:nvPicPr>
          <p:cNvPr id="17" name="16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5400000">
            <a:off x="3449990" y="1836372"/>
            <a:ext cx="945754" cy="844874"/>
          </a:xfrm>
          <a:prstGeom prst="rect">
            <a:avLst/>
          </a:prstGeom>
        </p:spPr>
      </p:pic>
      <p:pic>
        <p:nvPicPr>
          <p:cNvPr id="18" name="17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5400000">
            <a:off x="3449990" y="2693628"/>
            <a:ext cx="945754" cy="844874"/>
          </a:xfrm>
          <a:prstGeom prst="rect">
            <a:avLst/>
          </a:prstGeom>
        </p:spPr>
      </p:pic>
      <p:pic>
        <p:nvPicPr>
          <p:cNvPr id="19" name="18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2664172" y="1836372"/>
            <a:ext cx="945754" cy="844874"/>
          </a:xfrm>
          <a:prstGeom prst="rect">
            <a:avLst/>
          </a:prstGeom>
        </p:spPr>
      </p:pic>
      <p:pic>
        <p:nvPicPr>
          <p:cNvPr id="20" name="19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2664172" y="2693628"/>
            <a:ext cx="945754" cy="844874"/>
          </a:xfrm>
          <a:prstGeom prst="rect">
            <a:avLst/>
          </a:prstGeom>
        </p:spPr>
      </p:pic>
      <p:pic>
        <p:nvPicPr>
          <p:cNvPr id="21" name="20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5400000">
            <a:off x="1890704" y="1907810"/>
            <a:ext cx="945754" cy="844874"/>
          </a:xfrm>
          <a:prstGeom prst="rect">
            <a:avLst/>
          </a:prstGeom>
        </p:spPr>
      </p:pic>
      <p:pic>
        <p:nvPicPr>
          <p:cNvPr id="22" name="21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5400000">
            <a:off x="1890704" y="2765066"/>
            <a:ext cx="945754" cy="844874"/>
          </a:xfrm>
          <a:prstGeom prst="rect">
            <a:avLst/>
          </a:prstGeom>
        </p:spPr>
      </p:pic>
      <p:pic>
        <p:nvPicPr>
          <p:cNvPr id="23" name="22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1306850" y="1907810"/>
            <a:ext cx="945754" cy="844874"/>
          </a:xfrm>
          <a:prstGeom prst="rect">
            <a:avLst/>
          </a:prstGeom>
        </p:spPr>
      </p:pic>
      <p:pic>
        <p:nvPicPr>
          <p:cNvPr id="24" name="23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1306850" y="2765066"/>
            <a:ext cx="945754" cy="844874"/>
          </a:xfrm>
          <a:prstGeom prst="rect">
            <a:avLst/>
          </a:prstGeom>
        </p:spPr>
      </p:pic>
      <p:pic>
        <p:nvPicPr>
          <p:cNvPr id="25" name="24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5400000">
            <a:off x="521032" y="1907810"/>
            <a:ext cx="945754" cy="844874"/>
          </a:xfrm>
          <a:prstGeom prst="rect">
            <a:avLst/>
          </a:prstGeom>
        </p:spPr>
      </p:pic>
      <p:pic>
        <p:nvPicPr>
          <p:cNvPr id="26" name="25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5400000">
            <a:off x="521032" y="2765066"/>
            <a:ext cx="945754" cy="844874"/>
          </a:xfrm>
          <a:prstGeom prst="rect">
            <a:avLst/>
          </a:prstGeom>
        </p:spPr>
      </p:pic>
      <p:pic>
        <p:nvPicPr>
          <p:cNvPr id="27" name="26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-50440" y="1907810"/>
            <a:ext cx="945754" cy="844874"/>
          </a:xfrm>
          <a:prstGeom prst="rect">
            <a:avLst/>
          </a:prstGeom>
        </p:spPr>
      </p:pic>
      <p:pic>
        <p:nvPicPr>
          <p:cNvPr id="28" name="27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-50440" y="2765066"/>
            <a:ext cx="945754" cy="844874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000"/>
                            </p:stCondLst>
                            <p:childTnLst>
                              <p:par>
                                <p:cTn id="16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tx1"/>
            </a:gs>
            <a:gs pos="50000">
              <a:srgbClr val="87641D">
                <a:shade val="67500"/>
                <a:satMod val="115000"/>
              </a:srgbClr>
            </a:gs>
            <a:gs pos="100000">
              <a:srgbClr val="87641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65491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142844" y="1928808"/>
            <a:ext cx="785818" cy="785818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142844" y="2428874"/>
            <a:ext cx="785818" cy="785818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428992" y="285734"/>
            <a:ext cx="785818" cy="785818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642910" y="2643188"/>
            <a:ext cx="785818" cy="785818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>
            <a:off x="4000496" y="0"/>
            <a:ext cx="785818" cy="785818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>
            <a:off x="1785918" y="1142990"/>
            <a:ext cx="785818" cy="785818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2857488" y="571486"/>
            <a:ext cx="785818" cy="785818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357422" y="857238"/>
            <a:ext cx="785818" cy="785818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1285884" y="1428742"/>
            <a:ext cx="785818" cy="785818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714348" y="1714494"/>
            <a:ext cx="785818" cy="785818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1214414" y="2928940"/>
            <a:ext cx="785818" cy="785818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>
            <a:off x="1714480" y="3214692"/>
            <a:ext cx="785818" cy="785818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214546" y="3500444"/>
            <a:ext cx="785818" cy="785818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286116" y="4071948"/>
            <a:ext cx="785818" cy="785818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2714612" y="3786196"/>
            <a:ext cx="785818" cy="785818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>
            <a:off x="3857620" y="4357682"/>
            <a:ext cx="785818" cy="785818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7286612" y="3000378"/>
            <a:ext cx="785818" cy="785818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358182" y="2357436"/>
            <a:ext cx="785818" cy="785818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7858116" y="2714626"/>
            <a:ext cx="785818" cy="785818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5786414" y="3786196"/>
            <a:ext cx="785818" cy="785818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>
            <a:off x="6786546" y="3214692"/>
            <a:ext cx="785818" cy="785818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6286480" y="3500444"/>
            <a:ext cx="785818" cy="785818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143472" y="4071948"/>
            <a:ext cx="785818" cy="785818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>
            <a:off x="4571968" y="4357682"/>
            <a:ext cx="785818" cy="78581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>
            <a:off x="4572000" y="0"/>
            <a:ext cx="785818" cy="78581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143504" y="285734"/>
            <a:ext cx="785818" cy="78581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358182" y="1857388"/>
            <a:ext cx="785818" cy="78581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5643538" y="571504"/>
            <a:ext cx="785818" cy="78581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6143604" y="857256"/>
            <a:ext cx="785818" cy="78581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7215174" y="1428760"/>
            <a:ext cx="785818" cy="78581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>
            <a:off x="6643670" y="1143008"/>
            <a:ext cx="785818" cy="785818"/>
          </a:xfrm>
          <a:prstGeom prst="rect">
            <a:avLst/>
          </a:prstGeom>
        </p:spPr>
      </p:pic>
      <p:pic>
        <p:nvPicPr>
          <p:cNvPr id="35" name="3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20000"/>
          </a:blip>
          <a:stretch>
            <a:fillRect/>
          </a:stretch>
        </p:blipFill>
        <p:spPr>
          <a:xfrm>
            <a:off x="7786678" y="1714494"/>
            <a:ext cx="785818" cy="785818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tx1"/>
            </a:gs>
            <a:gs pos="50000">
              <a:srgbClr val="A62A7D">
                <a:shade val="67500"/>
                <a:satMod val="115000"/>
              </a:srgbClr>
            </a:gs>
            <a:gs pos="100000">
              <a:srgbClr val="A62A7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84998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643056"/>
            <a:ext cx="1003341" cy="1000114"/>
          </a:xfrm>
          <a:prstGeom prst="rect">
            <a:avLst/>
          </a:prstGeom>
        </p:spPr>
      </p:pic>
      <p:pic>
        <p:nvPicPr>
          <p:cNvPr id="4" name="3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571750"/>
            <a:ext cx="1000132" cy="997113"/>
          </a:xfrm>
          <a:prstGeom prst="rect">
            <a:avLst/>
          </a:prstGeom>
        </p:spPr>
      </p:pic>
      <p:pic>
        <p:nvPicPr>
          <p:cNvPr id="5" name="4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1643056"/>
            <a:ext cx="1003341" cy="1000114"/>
          </a:xfrm>
          <a:prstGeom prst="rect">
            <a:avLst/>
          </a:prstGeom>
        </p:spPr>
      </p:pic>
      <p:pic>
        <p:nvPicPr>
          <p:cNvPr id="6" name="5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2571750"/>
            <a:ext cx="1000132" cy="997113"/>
          </a:xfrm>
          <a:prstGeom prst="rect">
            <a:avLst/>
          </a:prstGeom>
        </p:spPr>
      </p:pic>
      <p:pic>
        <p:nvPicPr>
          <p:cNvPr id="7" name="6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88" y="1643056"/>
            <a:ext cx="1003341" cy="1000114"/>
          </a:xfrm>
          <a:prstGeom prst="rect">
            <a:avLst/>
          </a:prstGeom>
        </p:spPr>
      </p:pic>
      <p:pic>
        <p:nvPicPr>
          <p:cNvPr id="8" name="7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88" y="2571750"/>
            <a:ext cx="1000132" cy="997113"/>
          </a:xfrm>
          <a:prstGeom prst="rect">
            <a:avLst/>
          </a:prstGeom>
        </p:spPr>
      </p:pic>
      <p:pic>
        <p:nvPicPr>
          <p:cNvPr id="9" name="8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1643056"/>
            <a:ext cx="1003341" cy="1000114"/>
          </a:xfrm>
          <a:prstGeom prst="rect">
            <a:avLst/>
          </a:prstGeom>
        </p:spPr>
      </p:pic>
      <p:pic>
        <p:nvPicPr>
          <p:cNvPr id="10" name="9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2571750"/>
            <a:ext cx="1000132" cy="997113"/>
          </a:xfrm>
          <a:prstGeom prst="rect">
            <a:avLst/>
          </a:prstGeom>
        </p:spPr>
      </p:pic>
      <p:pic>
        <p:nvPicPr>
          <p:cNvPr id="11" name="10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76" y="1643056"/>
            <a:ext cx="1003341" cy="1000114"/>
          </a:xfrm>
          <a:prstGeom prst="rect">
            <a:avLst/>
          </a:prstGeom>
        </p:spPr>
      </p:pic>
      <p:pic>
        <p:nvPicPr>
          <p:cNvPr id="12" name="11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76" y="2571750"/>
            <a:ext cx="1000132" cy="997113"/>
          </a:xfrm>
          <a:prstGeom prst="rect">
            <a:avLst/>
          </a:prstGeom>
        </p:spPr>
      </p:pic>
      <p:pic>
        <p:nvPicPr>
          <p:cNvPr id="13" name="12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1643056"/>
            <a:ext cx="1003341" cy="1000114"/>
          </a:xfrm>
          <a:prstGeom prst="rect">
            <a:avLst/>
          </a:prstGeom>
        </p:spPr>
      </p:pic>
      <p:pic>
        <p:nvPicPr>
          <p:cNvPr id="14" name="13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571750"/>
            <a:ext cx="1000132" cy="997113"/>
          </a:xfrm>
          <a:prstGeom prst="rect">
            <a:avLst/>
          </a:prstGeom>
        </p:spPr>
      </p:pic>
      <p:pic>
        <p:nvPicPr>
          <p:cNvPr id="15" name="14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64" y="1643056"/>
            <a:ext cx="1003341" cy="1000114"/>
          </a:xfrm>
          <a:prstGeom prst="rect">
            <a:avLst/>
          </a:prstGeom>
        </p:spPr>
      </p:pic>
      <p:pic>
        <p:nvPicPr>
          <p:cNvPr id="16" name="15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64" y="2571750"/>
            <a:ext cx="1000132" cy="997113"/>
          </a:xfrm>
          <a:prstGeom prst="rect">
            <a:avLst/>
          </a:prstGeom>
        </p:spPr>
      </p:pic>
      <p:pic>
        <p:nvPicPr>
          <p:cNvPr id="17" name="16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00826" y="1643056"/>
            <a:ext cx="1003341" cy="1000114"/>
          </a:xfrm>
          <a:prstGeom prst="rect">
            <a:avLst/>
          </a:prstGeom>
        </p:spPr>
      </p:pic>
      <p:pic>
        <p:nvPicPr>
          <p:cNvPr id="18" name="17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00826" y="2571750"/>
            <a:ext cx="1000132" cy="997113"/>
          </a:xfrm>
          <a:prstGeom prst="rect">
            <a:avLst/>
          </a:prstGeom>
        </p:spPr>
      </p:pic>
      <p:pic>
        <p:nvPicPr>
          <p:cNvPr id="19" name="18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114" y="1643056"/>
            <a:ext cx="1003341" cy="1000114"/>
          </a:xfrm>
          <a:prstGeom prst="rect">
            <a:avLst/>
          </a:prstGeom>
        </p:spPr>
      </p:pic>
      <p:pic>
        <p:nvPicPr>
          <p:cNvPr id="20" name="19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114" y="2571750"/>
            <a:ext cx="1000132" cy="997113"/>
          </a:xfrm>
          <a:prstGeom prst="rect">
            <a:avLst/>
          </a:prstGeom>
        </p:spPr>
      </p:pic>
      <p:pic>
        <p:nvPicPr>
          <p:cNvPr id="21" name="20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1643056"/>
            <a:ext cx="1003341" cy="1000114"/>
          </a:xfrm>
          <a:prstGeom prst="rect">
            <a:avLst/>
          </a:prstGeom>
        </p:spPr>
      </p:pic>
      <p:pic>
        <p:nvPicPr>
          <p:cNvPr id="22" name="21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2571750"/>
            <a:ext cx="1000132" cy="997113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chemeClr val="tx1"/>
            </a:gs>
            <a:gs pos="50000">
              <a:srgbClr val="704B00">
                <a:shade val="67500"/>
                <a:satMod val="115000"/>
              </a:srgbClr>
            </a:gs>
            <a:gs pos="100000">
              <a:srgbClr val="704B00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96364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500430" y="0"/>
            <a:ext cx="1142990" cy="1142990"/>
          </a:xfrm>
          <a:prstGeom prst="rect">
            <a:avLst/>
          </a:prstGeom>
        </p:spPr>
      </p:pic>
      <p:pic>
        <p:nvPicPr>
          <p:cNvPr id="4" name="3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500562" y="0"/>
            <a:ext cx="1142990" cy="1142990"/>
          </a:xfrm>
          <a:prstGeom prst="rect">
            <a:avLst/>
          </a:prstGeom>
        </p:spPr>
      </p:pic>
      <p:pic>
        <p:nvPicPr>
          <p:cNvPr id="5" name="4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500430" y="857238"/>
            <a:ext cx="1142990" cy="1142990"/>
          </a:xfrm>
          <a:prstGeom prst="rect">
            <a:avLst/>
          </a:prstGeom>
        </p:spPr>
      </p:pic>
      <p:pic>
        <p:nvPicPr>
          <p:cNvPr id="6" name="5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500562" y="857238"/>
            <a:ext cx="1142990" cy="1142990"/>
          </a:xfrm>
          <a:prstGeom prst="rect">
            <a:avLst/>
          </a:prstGeom>
        </p:spPr>
      </p:pic>
      <p:pic>
        <p:nvPicPr>
          <p:cNvPr id="7" name="6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500430" y="1714512"/>
            <a:ext cx="1142990" cy="1142990"/>
          </a:xfrm>
          <a:prstGeom prst="rect">
            <a:avLst/>
          </a:prstGeom>
        </p:spPr>
      </p:pic>
      <p:pic>
        <p:nvPicPr>
          <p:cNvPr id="8" name="7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500562" y="1714512"/>
            <a:ext cx="1142990" cy="1142990"/>
          </a:xfrm>
          <a:prstGeom prst="rect">
            <a:avLst/>
          </a:prstGeom>
        </p:spPr>
      </p:pic>
      <p:pic>
        <p:nvPicPr>
          <p:cNvPr id="9" name="8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500430" y="2571750"/>
            <a:ext cx="1142990" cy="1142990"/>
          </a:xfrm>
          <a:prstGeom prst="rect">
            <a:avLst/>
          </a:prstGeom>
        </p:spPr>
      </p:pic>
      <p:pic>
        <p:nvPicPr>
          <p:cNvPr id="10" name="9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500562" y="2571750"/>
            <a:ext cx="1142990" cy="1142990"/>
          </a:xfrm>
          <a:prstGeom prst="rect">
            <a:avLst/>
          </a:prstGeom>
        </p:spPr>
      </p:pic>
      <p:pic>
        <p:nvPicPr>
          <p:cNvPr id="11" name="10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500430" y="3429024"/>
            <a:ext cx="1142990" cy="1142990"/>
          </a:xfrm>
          <a:prstGeom prst="rect">
            <a:avLst/>
          </a:prstGeom>
        </p:spPr>
      </p:pic>
      <p:pic>
        <p:nvPicPr>
          <p:cNvPr id="12" name="11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500562" y="3429024"/>
            <a:ext cx="1142990" cy="1142990"/>
          </a:xfrm>
          <a:prstGeom prst="rect">
            <a:avLst/>
          </a:prstGeom>
        </p:spPr>
      </p:pic>
      <p:pic>
        <p:nvPicPr>
          <p:cNvPr id="13" name="12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500430" y="4286262"/>
            <a:ext cx="1142990" cy="1142990"/>
          </a:xfrm>
          <a:prstGeom prst="rect">
            <a:avLst/>
          </a:prstGeom>
        </p:spPr>
      </p:pic>
      <p:pic>
        <p:nvPicPr>
          <p:cNvPr id="14" name="13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500562" y="4286262"/>
            <a:ext cx="1142990" cy="114299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tx1"/>
            </a:gs>
            <a:gs pos="50000">
              <a:srgbClr val="CC3399">
                <a:shade val="67500"/>
                <a:satMod val="115000"/>
              </a:srgbClr>
            </a:gs>
            <a:gs pos="100000">
              <a:srgbClr val="CC33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52327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4000502"/>
            <a:ext cx="1142998" cy="1142998"/>
          </a:xfrm>
          <a:prstGeom prst="rect">
            <a:avLst/>
          </a:prstGeom>
        </p:spPr>
      </p:pic>
      <p:pic>
        <p:nvPicPr>
          <p:cNvPr id="5" name="4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001002" y="4000502"/>
            <a:ext cx="1142998" cy="1142998"/>
          </a:xfrm>
          <a:prstGeom prst="rect">
            <a:avLst/>
          </a:prstGeom>
        </p:spPr>
      </p:pic>
      <p:pic>
        <p:nvPicPr>
          <p:cNvPr id="6" name="5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428992" y="0"/>
            <a:ext cx="1142998" cy="1142998"/>
          </a:xfrm>
          <a:prstGeom prst="rect">
            <a:avLst/>
          </a:prstGeom>
        </p:spPr>
      </p:pic>
      <p:pic>
        <p:nvPicPr>
          <p:cNvPr id="7" name="6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785918" y="1928808"/>
            <a:ext cx="1142998" cy="1142998"/>
          </a:xfrm>
          <a:prstGeom prst="rect">
            <a:avLst/>
          </a:prstGeom>
        </p:spPr>
      </p:pic>
      <p:pic>
        <p:nvPicPr>
          <p:cNvPr id="8" name="7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57224" y="2928940"/>
            <a:ext cx="1142998" cy="1142998"/>
          </a:xfrm>
          <a:prstGeom prst="rect">
            <a:avLst/>
          </a:prstGeom>
        </p:spPr>
      </p:pic>
      <p:pic>
        <p:nvPicPr>
          <p:cNvPr id="9" name="8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571736" y="928676"/>
            <a:ext cx="1142998" cy="1142998"/>
          </a:xfrm>
          <a:prstGeom prst="rect">
            <a:avLst/>
          </a:prstGeom>
        </p:spPr>
      </p:pic>
      <p:pic>
        <p:nvPicPr>
          <p:cNvPr id="10" name="9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429256" y="857238"/>
            <a:ext cx="1142998" cy="1142998"/>
          </a:xfrm>
          <a:prstGeom prst="rect">
            <a:avLst/>
          </a:prstGeom>
        </p:spPr>
      </p:pic>
      <p:pic>
        <p:nvPicPr>
          <p:cNvPr id="11" name="10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215074" y="1857370"/>
            <a:ext cx="1142998" cy="1142998"/>
          </a:xfrm>
          <a:prstGeom prst="rect">
            <a:avLst/>
          </a:prstGeom>
        </p:spPr>
      </p:pic>
      <p:pic>
        <p:nvPicPr>
          <p:cNvPr id="12" name="11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215206" y="3000378"/>
            <a:ext cx="1142998" cy="1142998"/>
          </a:xfrm>
          <a:prstGeom prst="rect">
            <a:avLst/>
          </a:prstGeom>
        </p:spPr>
      </p:pic>
      <p:pic>
        <p:nvPicPr>
          <p:cNvPr id="13" name="12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500562" y="0"/>
            <a:ext cx="1142998" cy="114299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4E00C0"/>
            </a:gs>
            <a:gs pos="50000">
              <a:srgbClr val="C494F4">
                <a:shade val="67500"/>
                <a:satMod val="115000"/>
              </a:srgbClr>
            </a:gs>
            <a:gs pos="100000">
              <a:srgbClr val="C494F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53650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143240" y="-285752"/>
            <a:ext cx="1495056" cy="1487727"/>
          </a:xfrm>
          <a:prstGeom prst="rect">
            <a:avLst/>
          </a:prstGeom>
        </p:spPr>
      </p:pic>
      <p:pic>
        <p:nvPicPr>
          <p:cNvPr id="4" name="3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4429124" y="-285752"/>
            <a:ext cx="1495056" cy="1487727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071802" y="1071552"/>
            <a:ext cx="1495056" cy="1487727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4429124" y="1071552"/>
            <a:ext cx="1495056" cy="1487727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071802" y="2428874"/>
            <a:ext cx="1495056" cy="1487727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4357686" y="2428874"/>
            <a:ext cx="1495056" cy="1487727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000364" y="3857634"/>
            <a:ext cx="1495056" cy="1487727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4357686" y="3857634"/>
            <a:ext cx="1495056" cy="148772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B050"/>
            </a:gs>
            <a:gs pos="50000">
              <a:srgbClr val="6666FF">
                <a:shade val="67500"/>
                <a:satMod val="115000"/>
              </a:srgbClr>
            </a:gs>
            <a:gs pos="100000">
              <a:srgbClr val="6666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60015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571486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3357568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2000246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1857370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2928940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928676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785800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6263850-formato-3d-abstracto-ilustracion-de-vector-arte-op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2928940"/>
            <a:ext cx="1285884" cy="128588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1" name="10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87640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>
            <a:off x="0" y="2643188"/>
            <a:ext cx="785786" cy="1214446"/>
          </a:xfrm>
          <a:prstGeom prst="rect">
            <a:avLst/>
          </a:prstGeom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l="17650" r="17647"/>
          <a:stretch>
            <a:fillRect/>
          </a:stretch>
        </p:blipFill>
        <p:spPr>
          <a:xfrm rot="10800000">
            <a:off x="0" y="1428742"/>
            <a:ext cx="785786" cy="1214446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l="17650" r="17647"/>
          <a:stretch>
            <a:fillRect/>
          </a:stretch>
        </p:blipFill>
        <p:spPr>
          <a:xfrm>
            <a:off x="857224" y="2643188"/>
            <a:ext cx="785786" cy="1214446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 rot="10800000">
            <a:off x="857224" y="1428742"/>
            <a:ext cx="785786" cy="1214446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>
            <a:off x="1714512" y="2643188"/>
            <a:ext cx="785786" cy="1214446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l="17650" r="17647"/>
          <a:stretch>
            <a:fillRect/>
          </a:stretch>
        </p:blipFill>
        <p:spPr>
          <a:xfrm rot="10800000">
            <a:off x="1714512" y="1428742"/>
            <a:ext cx="785786" cy="1214446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l="17650" r="17647"/>
          <a:stretch>
            <a:fillRect/>
          </a:stretch>
        </p:blipFill>
        <p:spPr>
          <a:xfrm>
            <a:off x="2571736" y="2643188"/>
            <a:ext cx="785786" cy="1214446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 rot="10800000">
            <a:off x="2571736" y="1428742"/>
            <a:ext cx="785786" cy="1214446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>
            <a:off x="3428992" y="2643188"/>
            <a:ext cx="785786" cy="1214446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l="17650" r="17647"/>
          <a:stretch>
            <a:fillRect/>
          </a:stretch>
        </p:blipFill>
        <p:spPr>
          <a:xfrm rot="10800000">
            <a:off x="3428992" y="1428742"/>
            <a:ext cx="785786" cy="1214446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l="17650" r="17647"/>
          <a:stretch>
            <a:fillRect/>
          </a:stretch>
        </p:blipFill>
        <p:spPr>
          <a:xfrm>
            <a:off x="4286216" y="2643188"/>
            <a:ext cx="785786" cy="1214446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 rot="10800000">
            <a:off x="4286216" y="1428742"/>
            <a:ext cx="785786" cy="1214446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>
            <a:off x="5143504" y="2643188"/>
            <a:ext cx="785786" cy="1214446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l="17650" r="17647"/>
          <a:stretch>
            <a:fillRect/>
          </a:stretch>
        </p:blipFill>
        <p:spPr>
          <a:xfrm rot="10800000">
            <a:off x="5143504" y="1428742"/>
            <a:ext cx="785786" cy="1214446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l="17650" r="17647"/>
          <a:stretch>
            <a:fillRect/>
          </a:stretch>
        </p:blipFill>
        <p:spPr>
          <a:xfrm>
            <a:off x="6000728" y="2643188"/>
            <a:ext cx="785786" cy="1214446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 rot="10800000">
            <a:off x="6000728" y="1428742"/>
            <a:ext cx="785786" cy="1214446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>
            <a:off x="6786610" y="2643188"/>
            <a:ext cx="785786" cy="1214446"/>
          </a:xfrm>
          <a:prstGeom prst="rect">
            <a:avLst/>
          </a:prstGeom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l="17650" r="17647"/>
          <a:stretch>
            <a:fillRect/>
          </a:stretch>
        </p:blipFill>
        <p:spPr>
          <a:xfrm rot="10800000">
            <a:off x="6786610" y="1428742"/>
            <a:ext cx="785786" cy="1214446"/>
          </a:xfrm>
          <a:prstGeom prst="rect">
            <a:avLst/>
          </a:prstGeom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l="17650" r="17647"/>
          <a:stretch>
            <a:fillRect/>
          </a:stretch>
        </p:blipFill>
        <p:spPr>
          <a:xfrm>
            <a:off x="7643834" y="2643188"/>
            <a:ext cx="785786" cy="1214446"/>
          </a:xfrm>
          <a:prstGeom prst="rect">
            <a:avLst/>
          </a:prstGeom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 rot="10800000">
            <a:off x="7643834" y="1428742"/>
            <a:ext cx="785786" cy="1214446"/>
          </a:xfrm>
          <a:prstGeom prst="rect">
            <a:avLst/>
          </a:prstGeom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>
            <a:off x="8501122" y="2643188"/>
            <a:ext cx="785786" cy="1214446"/>
          </a:xfrm>
          <a:prstGeom prst="rect">
            <a:avLst/>
          </a:prstGeom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rcRect l="17650" r="17647"/>
          <a:stretch>
            <a:fillRect/>
          </a:stretch>
        </p:blipFill>
        <p:spPr>
          <a:xfrm rot="10800000">
            <a:off x="8501122" y="1428742"/>
            <a:ext cx="785786" cy="1214446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81591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>
            <a:off x="3714744" y="0"/>
            <a:ext cx="898118" cy="923926"/>
          </a:xfrm>
          <a:prstGeom prst="rect">
            <a:avLst/>
          </a:prstGeom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>
            <a:off x="4572000" y="0"/>
            <a:ext cx="898118" cy="923926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>
            <a:off x="4500562" y="928676"/>
            <a:ext cx="898118" cy="923926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>
            <a:off x="3643306" y="928676"/>
            <a:ext cx="898118" cy="923926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>
            <a:off x="3643306" y="1857370"/>
            <a:ext cx="898118" cy="923926"/>
          </a:xfrm>
          <a:prstGeom prst="rect">
            <a:avLst/>
          </a:prstGeom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>
            <a:off x="4500562" y="1857370"/>
            <a:ext cx="898118" cy="923926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>
            <a:off x="4500562" y="2714626"/>
            <a:ext cx="898118" cy="923926"/>
          </a:xfrm>
          <a:prstGeom prst="rect">
            <a:avLst/>
          </a:prstGeom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>
            <a:off x="3643306" y="2714626"/>
            <a:ext cx="898118" cy="923926"/>
          </a:xfrm>
          <a:prstGeom prst="rect">
            <a:avLst/>
          </a:prstGeom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>
            <a:off x="3643306" y="3571882"/>
            <a:ext cx="898118" cy="923926"/>
          </a:xfrm>
          <a:prstGeom prst="rect">
            <a:avLst/>
          </a:prstGeom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>
            <a:off x="4500562" y="3571882"/>
            <a:ext cx="898118" cy="923926"/>
          </a:xfrm>
          <a:prstGeom prst="rect">
            <a:avLst/>
          </a:prstGeom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>
            <a:off x="4572000" y="4429138"/>
            <a:ext cx="898118" cy="923926"/>
          </a:xfrm>
          <a:prstGeom prst="rect">
            <a:avLst/>
          </a:prstGeom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>
            <a:off x="3714744" y="4429138"/>
            <a:ext cx="898118" cy="923926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tx1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84173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10000"/>
          </a:blip>
          <a:stretch>
            <a:fillRect/>
          </a:stretch>
        </p:blipFill>
        <p:spPr>
          <a:xfrm>
            <a:off x="3643306" y="0"/>
            <a:ext cx="928694" cy="1351652"/>
          </a:xfrm>
          <a:prstGeom prst="rect">
            <a:avLst/>
          </a:prstGeom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643438" y="0"/>
            <a:ext cx="857256" cy="1351652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43306" y="1071552"/>
            <a:ext cx="928694" cy="1351652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10000"/>
          </a:blip>
          <a:stretch>
            <a:fillRect/>
          </a:stretch>
        </p:blipFill>
        <p:spPr>
          <a:xfrm flipH="1">
            <a:off x="4643438" y="1071552"/>
            <a:ext cx="857256" cy="1351652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10000"/>
          </a:blip>
          <a:stretch>
            <a:fillRect/>
          </a:stretch>
        </p:blipFill>
        <p:spPr>
          <a:xfrm>
            <a:off x="3643306" y="2071684"/>
            <a:ext cx="928694" cy="1351652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643438" y="2071684"/>
            <a:ext cx="857256" cy="1351652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43306" y="3214692"/>
            <a:ext cx="928694" cy="1351652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10000"/>
          </a:blip>
          <a:stretch>
            <a:fillRect/>
          </a:stretch>
        </p:blipFill>
        <p:spPr>
          <a:xfrm flipH="1">
            <a:off x="4572000" y="3214692"/>
            <a:ext cx="857256" cy="135165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8" dur="2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50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52" dur="2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54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08509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8248686" y="1764934"/>
            <a:ext cx="945754" cy="84487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8248686" y="2622190"/>
            <a:ext cx="945754" cy="84487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7664832" y="1764934"/>
            <a:ext cx="945754" cy="84487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7664832" y="2622190"/>
            <a:ext cx="945754" cy="84487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879014" y="1764934"/>
            <a:ext cx="945754" cy="84487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879014" y="2622190"/>
            <a:ext cx="945754" cy="84487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105546" y="1836372"/>
            <a:ext cx="945754" cy="84487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105546" y="2693628"/>
            <a:ext cx="945754" cy="844874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521692" y="1836372"/>
            <a:ext cx="945754" cy="844874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521692" y="2693628"/>
            <a:ext cx="945754" cy="844874"/>
          </a:xfrm>
          <a:prstGeom prst="rect">
            <a:avLst/>
          </a:prstGeom>
        </p:spPr>
      </p:pic>
      <p:pic>
        <p:nvPicPr>
          <p:cNvPr id="13" name="12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35874" y="1836372"/>
            <a:ext cx="945754" cy="844874"/>
          </a:xfrm>
          <a:prstGeom prst="rect">
            <a:avLst/>
          </a:prstGeom>
        </p:spPr>
      </p:pic>
      <p:pic>
        <p:nvPicPr>
          <p:cNvPr id="14" name="13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35874" y="2693628"/>
            <a:ext cx="945754" cy="844874"/>
          </a:xfrm>
          <a:prstGeom prst="rect">
            <a:avLst/>
          </a:prstGeom>
        </p:spPr>
      </p:pic>
      <p:pic>
        <p:nvPicPr>
          <p:cNvPr id="15" name="14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033844" y="1836372"/>
            <a:ext cx="945754" cy="844874"/>
          </a:xfrm>
          <a:prstGeom prst="rect">
            <a:avLst/>
          </a:prstGeom>
        </p:spPr>
      </p:pic>
      <p:pic>
        <p:nvPicPr>
          <p:cNvPr id="16" name="15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033844" y="2693628"/>
            <a:ext cx="945754" cy="844874"/>
          </a:xfrm>
          <a:prstGeom prst="rect">
            <a:avLst/>
          </a:prstGeom>
        </p:spPr>
      </p:pic>
      <p:pic>
        <p:nvPicPr>
          <p:cNvPr id="17" name="16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49990" y="1836372"/>
            <a:ext cx="945754" cy="844874"/>
          </a:xfrm>
          <a:prstGeom prst="rect">
            <a:avLst/>
          </a:prstGeom>
        </p:spPr>
      </p:pic>
      <p:pic>
        <p:nvPicPr>
          <p:cNvPr id="18" name="17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49990" y="2693628"/>
            <a:ext cx="945754" cy="844874"/>
          </a:xfrm>
          <a:prstGeom prst="rect">
            <a:avLst/>
          </a:prstGeom>
        </p:spPr>
      </p:pic>
      <p:pic>
        <p:nvPicPr>
          <p:cNvPr id="19" name="18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664172" y="1836372"/>
            <a:ext cx="945754" cy="844874"/>
          </a:xfrm>
          <a:prstGeom prst="rect">
            <a:avLst/>
          </a:prstGeom>
        </p:spPr>
      </p:pic>
      <p:pic>
        <p:nvPicPr>
          <p:cNvPr id="20" name="19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664172" y="2693628"/>
            <a:ext cx="945754" cy="844874"/>
          </a:xfrm>
          <a:prstGeom prst="rect">
            <a:avLst/>
          </a:prstGeom>
        </p:spPr>
      </p:pic>
      <p:pic>
        <p:nvPicPr>
          <p:cNvPr id="21" name="20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0704" y="1907810"/>
            <a:ext cx="945754" cy="844874"/>
          </a:xfrm>
          <a:prstGeom prst="rect">
            <a:avLst/>
          </a:prstGeom>
        </p:spPr>
      </p:pic>
      <p:pic>
        <p:nvPicPr>
          <p:cNvPr id="22" name="21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0704" y="2765066"/>
            <a:ext cx="945754" cy="844874"/>
          </a:xfrm>
          <a:prstGeom prst="rect">
            <a:avLst/>
          </a:prstGeom>
        </p:spPr>
      </p:pic>
      <p:pic>
        <p:nvPicPr>
          <p:cNvPr id="23" name="22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306850" y="1907810"/>
            <a:ext cx="945754" cy="844874"/>
          </a:xfrm>
          <a:prstGeom prst="rect">
            <a:avLst/>
          </a:prstGeom>
        </p:spPr>
      </p:pic>
      <p:pic>
        <p:nvPicPr>
          <p:cNvPr id="24" name="23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306850" y="2765066"/>
            <a:ext cx="945754" cy="844874"/>
          </a:xfrm>
          <a:prstGeom prst="rect">
            <a:avLst/>
          </a:prstGeom>
        </p:spPr>
      </p:pic>
      <p:pic>
        <p:nvPicPr>
          <p:cNvPr id="25" name="24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21032" y="1907810"/>
            <a:ext cx="945754" cy="844874"/>
          </a:xfrm>
          <a:prstGeom prst="rect">
            <a:avLst/>
          </a:prstGeom>
        </p:spPr>
      </p:pic>
      <p:pic>
        <p:nvPicPr>
          <p:cNvPr id="26" name="25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21032" y="2765066"/>
            <a:ext cx="945754" cy="844874"/>
          </a:xfrm>
          <a:prstGeom prst="rect">
            <a:avLst/>
          </a:prstGeom>
        </p:spPr>
      </p:pic>
      <p:pic>
        <p:nvPicPr>
          <p:cNvPr id="27" name="26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-50440" y="1907810"/>
            <a:ext cx="945754" cy="844874"/>
          </a:xfrm>
          <a:prstGeom prst="rect">
            <a:avLst/>
          </a:prstGeom>
        </p:spPr>
      </p:pic>
      <p:pic>
        <p:nvPicPr>
          <p:cNvPr id="28" name="27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-50440" y="2765066"/>
            <a:ext cx="945754" cy="844874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000"/>
                            </p:stCondLst>
                            <p:childTnLst>
                              <p:par>
                                <p:cTn id="16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tx1"/>
            </a:gs>
            <a:gs pos="50000">
              <a:srgbClr val="C7C7C7">
                <a:shade val="67500"/>
                <a:satMod val="115000"/>
              </a:srgbClr>
            </a:gs>
            <a:gs pos="100000">
              <a:srgbClr val="C7C7C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75682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42844" y="1928808"/>
            <a:ext cx="785818" cy="785818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42844" y="2428874"/>
            <a:ext cx="785818" cy="785818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428992" y="285734"/>
            <a:ext cx="785818" cy="785818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42910" y="2643188"/>
            <a:ext cx="785818" cy="785818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000496" y="0"/>
            <a:ext cx="785818" cy="785818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785918" y="1142990"/>
            <a:ext cx="785818" cy="785818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857488" y="571486"/>
            <a:ext cx="785818" cy="785818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357422" y="857238"/>
            <a:ext cx="785818" cy="785818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285884" y="1428742"/>
            <a:ext cx="785818" cy="785818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714348" y="1714494"/>
            <a:ext cx="785818" cy="785818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214414" y="2928940"/>
            <a:ext cx="785818" cy="785818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714480" y="3214692"/>
            <a:ext cx="785818" cy="785818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214546" y="3500444"/>
            <a:ext cx="785818" cy="785818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286116" y="4071948"/>
            <a:ext cx="785818" cy="785818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714612" y="3786196"/>
            <a:ext cx="785818" cy="785818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857620" y="4357682"/>
            <a:ext cx="785818" cy="785818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7286612" y="3000378"/>
            <a:ext cx="785818" cy="785818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8358182" y="2357436"/>
            <a:ext cx="785818" cy="785818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7858116" y="2714626"/>
            <a:ext cx="785818" cy="785818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786414" y="3786196"/>
            <a:ext cx="785818" cy="785818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786546" y="3214692"/>
            <a:ext cx="785818" cy="785818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286480" y="3500444"/>
            <a:ext cx="785818" cy="785818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143472" y="4071948"/>
            <a:ext cx="785818" cy="785818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571968" y="4357682"/>
            <a:ext cx="785818" cy="78581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572000" y="0"/>
            <a:ext cx="785818" cy="78581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143504" y="285734"/>
            <a:ext cx="785818" cy="78581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8358182" y="1857388"/>
            <a:ext cx="785818" cy="78581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643538" y="571504"/>
            <a:ext cx="785818" cy="78581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143604" y="857256"/>
            <a:ext cx="785818" cy="78581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7215174" y="1428760"/>
            <a:ext cx="785818" cy="78581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643670" y="1143008"/>
            <a:ext cx="785818" cy="785818"/>
          </a:xfrm>
          <a:prstGeom prst="rect">
            <a:avLst/>
          </a:prstGeom>
        </p:spPr>
      </p:pic>
      <p:pic>
        <p:nvPicPr>
          <p:cNvPr id="35" name="3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7786678" y="1714494"/>
            <a:ext cx="785818" cy="785818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tx1"/>
            </a:gs>
            <a:gs pos="50000">
              <a:srgbClr val="0079A4">
                <a:shade val="67500"/>
                <a:satMod val="115000"/>
              </a:srgbClr>
            </a:gs>
            <a:gs pos="100000">
              <a:srgbClr val="0079A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74374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643056"/>
            <a:ext cx="1003341" cy="1000114"/>
          </a:xfrm>
          <a:prstGeom prst="rect">
            <a:avLst/>
          </a:prstGeom>
        </p:spPr>
      </p:pic>
      <p:pic>
        <p:nvPicPr>
          <p:cNvPr id="4" name="3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571750"/>
            <a:ext cx="1000132" cy="997113"/>
          </a:xfrm>
          <a:prstGeom prst="rect">
            <a:avLst/>
          </a:prstGeom>
        </p:spPr>
      </p:pic>
      <p:pic>
        <p:nvPicPr>
          <p:cNvPr id="5" name="4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1643056"/>
            <a:ext cx="1003341" cy="1000114"/>
          </a:xfrm>
          <a:prstGeom prst="rect">
            <a:avLst/>
          </a:prstGeom>
        </p:spPr>
      </p:pic>
      <p:pic>
        <p:nvPicPr>
          <p:cNvPr id="6" name="5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2571750"/>
            <a:ext cx="1000132" cy="997113"/>
          </a:xfrm>
          <a:prstGeom prst="rect">
            <a:avLst/>
          </a:prstGeom>
        </p:spPr>
      </p:pic>
      <p:pic>
        <p:nvPicPr>
          <p:cNvPr id="7" name="6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88" y="1643056"/>
            <a:ext cx="1003341" cy="1000114"/>
          </a:xfrm>
          <a:prstGeom prst="rect">
            <a:avLst/>
          </a:prstGeom>
        </p:spPr>
      </p:pic>
      <p:pic>
        <p:nvPicPr>
          <p:cNvPr id="8" name="7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88" y="2571750"/>
            <a:ext cx="1000132" cy="997113"/>
          </a:xfrm>
          <a:prstGeom prst="rect">
            <a:avLst/>
          </a:prstGeom>
        </p:spPr>
      </p:pic>
      <p:pic>
        <p:nvPicPr>
          <p:cNvPr id="9" name="8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1643056"/>
            <a:ext cx="1003341" cy="1000114"/>
          </a:xfrm>
          <a:prstGeom prst="rect">
            <a:avLst/>
          </a:prstGeom>
        </p:spPr>
      </p:pic>
      <p:pic>
        <p:nvPicPr>
          <p:cNvPr id="10" name="9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2571750"/>
            <a:ext cx="1000132" cy="997113"/>
          </a:xfrm>
          <a:prstGeom prst="rect">
            <a:avLst/>
          </a:prstGeom>
        </p:spPr>
      </p:pic>
      <p:pic>
        <p:nvPicPr>
          <p:cNvPr id="11" name="10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76" y="1643056"/>
            <a:ext cx="1003341" cy="1000114"/>
          </a:xfrm>
          <a:prstGeom prst="rect">
            <a:avLst/>
          </a:prstGeom>
        </p:spPr>
      </p:pic>
      <p:pic>
        <p:nvPicPr>
          <p:cNvPr id="12" name="11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76" y="2571750"/>
            <a:ext cx="1000132" cy="997113"/>
          </a:xfrm>
          <a:prstGeom prst="rect">
            <a:avLst/>
          </a:prstGeom>
        </p:spPr>
      </p:pic>
      <p:pic>
        <p:nvPicPr>
          <p:cNvPr id="13" name="12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1643056"/>
            <a:ext cx="1003341" cy="1000114"/>
          </a:xfrm>
          <a:prstGeom prst="rect">
            <a:avLst/>
          </a:prstGeom>
        </p:spPr>
      </p:pic>
      <p:pic>
        <p:nvPicPr>
          <p:cNvPr id="14" name="13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571750"/>
            <a:ext cx="1000132" cy="997113"/>
          </a:xfrm>
          <a:prstGeom prst="rect">
            <a:avLst/>
          </a:prstGeom>
        </p:spPr>
      </p:pic>
      <p:pic>
        <p:nvPicPr>
          <p:cNvPr id="15" name="14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64" y="1643056"/>
            <a:ext cx="1003341" cy="1000114"/>
          </a:xfrm>
          <a:prstGeom prst="rect">
            <a:avLst/>
          </a:prstGeom>
        </p:spPr>
      </p:pic>
      <p:pic>
        <p:nvPicPr>
          <p:cNvPr id="16" name="15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64" y="2571750"/>
            <a:ext cx="1000132" cy="997113"/>
          </a:xfrm>
          <a:prstGeom prst="rect">
            <a:avLst/>
          </a:prstGeom>
        </p:spPr>
      </p:pic>
      <p:pic>
        <p:nvPicPr>
          <p:cNvPr id="17" name="16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00826" y="1643056"/>
            <a:ext cx="1003341" cy="1000114"/>
          </a:xfrm>
          <a:prstGeom prst="rect">
            <a:avLst/>
          </a:prstGeom>
        </p:spPr>
      </p:pic>
      <p:pic>
        <p:nvPicPr>
          <p:cNvPr id="18" name="17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00826" y="2571750"/>
            <a:ext cx="1000132" cy="997113"/>
          </a:xfrm>
          <a:prstGeom prst="rect">
            <a:avLst/>
          </a:prstGeom>
        </p:spPr>
      </p:pic>
      <p:pic>
        <p:nvPicPr>
          <p:cNvPr id="19" name="18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114" y="1643056"/>
            <a:ext cx="1003341" cy="1000114"/>
          </a:xfrm>
          <a:prstGeom prst="rect">
            <a:avLst/>
          </a:prstGeom>
        </p:spPr>
      </p:pic>
      <p:pic>
        <p:nvPicPr>
          <p:cNvPr id="20" name="19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114" y="2571750"/>
            <a:ext cx="1000132" cy="997113"/>
          </a:xfrm>
          <a:prstGeom prst="rect">
            <a:avLst/>
          </a:prstGeom>
        </p:spPr>
      </p:pic>
      <p:pic>
        <p:nvPicPr>
          <p:cNvPr id="21" name="20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1643056"/>
            <a:ext cx="1003341" cy="1000114"/>
          </a:xfrm>
          <a:prstGeom prst="rect">
            <a:avLst/>
          </a:prstGeom>
        </p:spPr>
      </p:pic>
      <p:pic>
        <p:nvPicPr>
          <p:cNvPr id="22" name="21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2571750"/>
            <a:ext cx="1000132" cy="997113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0000FF"/>
            </a:gs>
            <a:gs pos="50000">
              <a:srgbClr val="C7C7C7">
                <a:shade val="67500"/>
                <a:satMod val="115000"/>
              </a:srgbClr>
            </a:gs>
            <a:gs pos="100000">
              <a:srgbClr val="C7C7C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08521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0"/>
            <a:ext cx="1142990" cy="1142990"/>
          </a:xfrm>
          <a:prstGeom prst="rect">
            <a:avLst/>
          </a:prstGeom>
        </p:spPr>
      </p:pic>
      <p:pic>
        <p:nvPicPr>
          <p:cNvPr id="4" name="3 Imagen" descr="crystal-311424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0"/>
            <a:ext cx="1142990" cy="1142990"/>
          </a:xfrm>
          <a:prstGeom prst="rect">
            <a:avLst/>
          </a:prstGeom>
        </p:spPr>
      </p:pic>
      <p:pic>
        <p:nvPicPr>
          <p:cNvPr id="5" name="4 Imagen" descr="crystal-311424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00430" y="857238"/>
            <a:ext cx="1142990" cy="1142990"/>
          </a:xfrm>
          <a:prstGeom prst="rect">
            <a:avLst/>
          </a:prstGeom>
        </p:spPr>
      </p:pic>
      <p:pic>
        <p:nvPicPr>
          <p:cNvPr id="6" name="5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857238"/>
            <a:ext cx="1142990" cy="1142990"/>
          </a:xfrm>
          <a:prstGeom prst="rect">
            <a:avLst/>
          </a:prstGeom>
        </p:spPr>
      </p:pic>
      <p:pic>
        <p:nvPicPr>
          <p:cNvPr id="7" name="6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714512"/>
            <a:ext cx="1142990" cy="1142990"/>
          </a:xfrm>
          <a:prstGeom prst="rect">
            <a:avLst/>
          </a:prstGeom>
        </p:spPr>
      </p:pic>
      <p:pic>
        <p:nvPicPr>
          <p:cNvPr id="8" name="7 Imagen" descr="crystal-311424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1714512"/>
            <a:ext cx="1142990" cy="1142990"/>
          </a:xfrm>
          <a:prstGeom prst="rect">
            <a:avLst/>
          </a:prstGeom>
        </p:spPr>
      </p:pic>
      <p:pic>
        <p:nvPicPr>
          <p:cNvPr id="9" name="8 Imagen" descr="crystal-311424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00430" y="2571750"/>
            <a:ext cx="1142990" cy="1142990"/>
          </a:xfrm>
          <a:prstGeom prst="rect">
            <a:avLst/>
          </a:prstGeom>
        </p:spPr>
      </p:pic>
      <p:pic>
        <p:nvPicPr>
          <p:cNvPr id="10" name="9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571750"/>
            <a:ext cx="1142990" cy="1142990"/>
          </a:xfrm>
          <a:prstGeom prst="rect">
            <a:avLst/>
          </a:prstGeom>
        </p:spPr>
      </p:pic>
      <p:pic>
        <p:nvPicPr>
          <p:cNvPr id="11" name="10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3429024"/>
            <a:ext cx="1142990" cy="1142990"/>
          </a:xfrm>
          <a:prstGeom prst="rect">
            <a:avLst/>
          </a:prstGeom>
        </p:spPr>
      </p:pic>
      <p:pic>
        <p:nvPicPr>
          <p:cNvPr id="12" name="11 Imagen" descr="crystal-311424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3429024"/>
            <a:ext cx="1142990" cy="1142990"/>
          </a:xfrm>
          <a:prstGeom prst="rect">
            <a:avLst/>
          </a:prstGeom>
        </p:spPr>
      </p:pic>
      <p:pic>
        <p:nvPicPr>
          <p:cNvPr id="13" name="12 Imagen" descr="crystal-311424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00430" y="4286262"/>
            <a:ext cx="1142990" cy="1142990"/>
          </a:xfrm>
          <a:prstGeom prst="rect">
            <a:avLst/>
          </a:prstGeom>
        </p:spPr>
      </p:pic>
      <p:pic>
        <p:nvPicPr>
          <p:cNvPr id="14" name="13 Imagen" descr="crystal-31142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168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4286262"/>
            <a:ext cx="1142990" cy="114299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tx1"/>
            </a:gs>
            <a:gs pos="50000">
              <a:srgbClr val="F68D36">
                <a:shade val="67500"/>
                <a:satMod val="115000"/>
              </a:srgbClr>
            </a:gs>
            <a:gs pos="100000">
              <a:srgbClr val="F68D3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51543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4000502"/>
            <a:ext cx="1142998" cy="1142998"/>
          </a:xfrm>
          <a:prstGeom prst="rect">
            <a:avLst/>
          </a:prstGeom>
        </p:spPr>
      </p:pic>
      <p:pic>
        <p:nvPicPr>
          <p:cNvPr id="5" name="4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001002" y="4000502"/>
            <a:ext cx="1142998" cy="1142998"/>
          </a:xfrm>
          <a:prstGeom prst="rect">
            <a:avLst/>
          </a:prstGeom>
        </p:spPr>
      </p:pic>
      <p:pic>
        <p:nvPicPr>
          <p:cNvPr id="6" name="5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428992" y="0"/>
            <a:ext cx="1142998" cy="1142998"/>
          </a:xfrm>
          <a:prstGeom prst="rect">
            <a:avLst/>
          </a:prstGeom>
        </p:spPr>
      </p:pic>
      <p:pic>
        <p:nvPicPr>
          <p:cNvPr id="7" name="6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785918" y="1928808"/>
            <a:ext cx="1142998" cy="1142998"/>
          </a:xfrm>
          <a:prstGeom prst="rect">
            <a:avLst/>
          </a:prstGeom>
        </p:spPr>
      </p:pic>
      <p:pic>
        <p:nvPicPr>
          <p:cNvPr id="8" name="7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57224" y="2928940"/>
            <a:ext cx="1142998" cy="1142998"/>
          </a:xfrm>
          <a:prstGeom prst="rect">
            <a:avLst/>
          </a:prstGeom>
        </p:spPr>
      </p:pic>
      <p:pic>
        <p:nvPicPr>
          <p:cNvPr id="9" name="8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571736" y="928676"/>
            <a:ext cx="1142998" cy="1142998"/>
          </a:xfrm>
          <a:prstGeom prst="rect">
            <a:avLst/>
          </a:prstGeom>
        </p:spPr>
      </p:pic>
      <p:pic>
        <p:nvPicPr>
          <p:cNvPr id="10" name="9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429256" y="857238"/>
            <a:ext cx="1142998" cy="1142998"/>
          </a:xfrm>
          <a:prstGeom prst="rect">
            <a:avLst/>
          </a:prstGeom>
        </p:spPr>
      </p:pic>
      <p:pic>
        <p:nvPicPr>
          <p:cNvPr id="11" name="10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215074" y="1857370"/>
            <a:ext cx="1142998" cy="1142998"/>
          </a:xfrm>
          <a:prstGeom prst="rect">
            <a:avLst/>
          </a:prstGeom>
        </p:spPr>
      </p:pic>
      <p:pic>
        <p:nvPicPr>
          <p:cNvPr id="12" name="11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215206" y="3000378"/>
            <a:ext cx="1142998" cy="1142998"/>
          </a:xfrm>
          <a:prstGeom prst="rect">
            <a:avLst/>
          </a:prstGeom>
        </p:spPr>
      </p:pic>
      <p:pic>
        <p:nvPicPr>
          <p:cNvPr id="13" name="12 Imagen" descr="blue-flower-design-m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500562" y="0"/>
            <a:ext cx="1142998" cy="114299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78760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-285752"/>
            <a:ext cx="1495056" cy="1487727"/>
          </a:xfrm>
          <a:prstGeom prst="rect">
            <a:avLst/>
          </a:prstGeom>
        </p:spPr>
      </p:pic>
      <p:pic>
        <p:nvPicPr>
          <p:cNvPr id="4" name="3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429124" y="-285752"/>
            <a:ext cx="1495056" cy="1487727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071802" y="1071552"/>
            <a:ext cx="1495056" cy="1487727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1071552"/>
            <a:ext cx="1495056" cy="1487727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2428874"/>
            <a:ext cx="1495056" cy="1487727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357686" y="2428874"/>
            <a:ext cx="1495056" cy="1487727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000364" y="3857634"/>
            <a:ext cx="1495056" cy="1487727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357686" y="3857634"/>
            <a:ext cx="1495056" cy="148772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23599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>
            <a:off x="0" y="2643188"/>
            <a:ext cx="785786" cy="1214446"/>
          </a:xfrm>
          <a:prstGeom prst="rect">
            <a:avLst/>
          </a:prstGeom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10000"/>
          </a:blip>
          <a:srcRect l="17650" r="17647"/>
          <a:stretch>
            <a:fillRect/>
          </a:stretch>
        </p:blipFill>
        <p:spPr>
          <a:xfrm rot="10800000">
            <a:off x="0" y="1428742"/>
            <a:ext cx="785786" cy="1214446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10000"/>
          </a:blip>
          <a:srcRect l="17650" r="17647"/>
          <a:stretch>
            <a:fillRect/>
          </a:stretch>
        </p:blipFill>
        <p:spPr>
          <a:xfrm>
            <a:off x="857224" y="2643188"/>
            <a:ext cx="785786" cy="1214446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 rot="10800000">
            <a:off x="857224" y="1428742"/>
            <a:ext cx="785786" cy="1214446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>
            <a:off x="1714512" y="2643188"/>
            <a:ext cx="785786" cy="1214446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10000"/>
          </a:blip>
          <a:srcRect l="17650" r="17647"/>
          <a:stretch>
            <a:fillRect/>
          </a:stretch>
        </p:blipFill>
        <p:spPr>
          <a:xfrm rot="10800000">
            <a:off x="1714512" y="1428742"/>
            <a:ext cx="785786" cy="1214446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10000"/>
          </a:blip>
          <a:srcRect l="17650" r="17647"/>
          <a:stretch>
            <a:fillRect/>
          </a:stretch>
        </p:blipFill>
        <p:spPr>
          <a:xfrm>
            <a:off x="2571736" y="2643188"/>
            <a:ext cx="785786" cy="1214446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 rot="10800000">
            <a:off x="2571736" y="1428742"/>
            <a:ext cx="785786" cy="1214446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>
            <a:off x="3428992" y="2643188"/>
            <a:ext cx="785786" cy="1214446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10000"/>
          </a:blip>
          <a:srcRect l="17650" r="17647"/>
          <a:stretch>
            <a:fillRect/>
          </a:stretch>
        </p:blipFill>
        <p:spPr>
          <a:xfrm rot="10800000">
            <a:off x="3428992" y="1428742"/>
            <a:ext cx="785786" cy="1214446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10000"/>
          </a:blip>
          <a:srcRect l="17650" r="17647"/>
          <a:stretch>
            <a:fillRect/>
          </a:stretch>
        </p:blipFill>
        <p:spPr>
          <a:xfrm>
            <a:off x="4286216" y="2643188"/>
            <a:ext cx="785786" cy="1214446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 rot="10800000">
            <a:off x="4286216" y="1428742"/>
            <a:ext cx="785786" cy="1214446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>
            <a:off x="5143504" y="2643188"/>
            <a:ext cx="785786" cy="1214446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10000"/>
          </a:blip>
          <a:srcRect l="17650" r="17647"/>
          <a:stretch>
            <a:fillRect/>
          </a:stretch>
        </p:blipFill>
        <p:spPr>
          <a:xfrm rot="10800000">
            <a:off x="5143504" y="1428742"/>
            <a:ext cx="785786" cy="1214446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10000"/>
          </a:blip>
          <a:srcRect l="17650" r="17647"/>
          <a:stretch>
            <a:fillRect/>
          </a:stretch>
        </p:blipFill>
        <p:spPr>
          <a:xfrm>
            <a:off x="6000728" y="2643188"/>
            <a:ext cx="785786" cy="1214446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 rot="10800000">
            <a:off x="6000728" y="1428742"/>
            <a:ext cx="785786" cy="1214446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>
            <a:off x="6786610" y="2643188"/>
            <a:ext cx="785786" cy="1214446"/>
          </a:xfrm>
          <a:prstGeom prst="rect">
            <a:avLst/>
          </a:prstGeom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10000"/>
          </a:blip>
          <a:srcRect l="17650" r="17647"/>
          <a:stretch>
            <a:fillRect/>
          </a:stretch>
        </p:blipFill>
        <p:spPr>
          <a:xfrm rot="10800000">
            <a:off x="6786610" y="1428742"/>
            <a:ext cx="785786" cy="1214446"/>
          </a:xfrm>
          <a:prstGeom prst="rect">
            <a:avLst/>
          </a:prstGeom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10000"/>
          </a:blip>
          <a:srcRect l="17650" r="17647"/>
          <a:stretch>
            <a:fillRect/>
          </a:stretch>
        </p:blipFill>
        <p:spPr>
          <a:xfrm>
            <a:off x="7643834" y="2643188"/>
            <a:ext cx="785786" cy="1214446"/>
          </a:xfrm>
          <a:prstGeom prst="rect">
            <a:avLst/>
          </a:prstGeom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 rot="10800000">
            <a:off x="7643834" y="1428742"/>
            <a:ext cx="785786" cy="1214446"/>
          </a:xfrm>
          <a:prstGeom prst="rect">
            <a:avLst/>
          </a:prstGeom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10000"/>
          </a:blip>
          <a:srcRect l="17650" r="17647"/>
          <a:stretch>
            <a:fillRect/>
          </a:stretch>
        </p:blipFill>
        <p:spPr>
          <a:xfrm>
            <a:off x="8501122" y="2643188"/>
            <a:ext cx="785786" cy="1214446"/>
          </a:xfrm>
          <a:prstGeom prst="rect">
            <a:avLst/>
          </a:prstGeom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10000"/>
          </a:blip>
          <a:srcRect l="17650" r="17647"/>
          <a:stretch>
            <a:fillRect/>
          </a:stretch>
        </p:blipFill>
        <p:spPr>
          <a:xfrm rot="10800000">
            <a:off x="8501122" y="1428742"/>
            <a:ext cx="785786" cy="1214446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57725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3643306" y="0"/>
            <a:ext cx="928694" cy="1351652"/>
          </a:xfrm>
          <a:prstGeom prst="rect">
            <a:avLst/>
          </a:prstGeom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4643438" y="0"/>
            <a:ext cx="857256" cy="1351652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3643306" y="1071552"/>
            <a:ext cx="928694" cy="1351652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4643438" y="1071552"/>
            <a:ext cx="857256" cy="1351652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3643306" y="2071684"/>
            <a:ext cx="928694" cy="1351652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4643438" y="2071684"/>
            <a:ext cx="857256" cy="1351652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3643306" y="3214692"/>
            <a:ext cx="928694" cy="1351652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4572000" y="3214692"/>
            <a:ext cx="857256" cy="135165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48" dur="2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50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52" dur="2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4799  0.06 0.10663  C 0.06 0.17595  0.03 0.20083  0.012 0.21149  L -0.012 0.22215  C -0.03 0.23282  -0.06 0.25948  -0.06 0.33767  C -0.06 0.38744  -0.033 0.44431  0 0.44431  C 0.033 0.44431  0.06 0.38744  0.06 0.33767  C 0.06 0.25948  0.03 0.23282  0.012 0.22215  L -0.012 0.21149  C -0.03 0.20083  -0.06 0.17595  -0.06 0.10663  C -0.06 0.04799  -0.033 0  0 0  Z" pathEditMode="relative" ptsTypes="">
                                      <p:cBhvr>
                                        <p:cTn id="54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37123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8248686" y="1764934"/>
            <a:ext cx="945754" cy="84487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8248686" y="2622190"/>
            <a:ext cx="945754" cy="84487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7664832" y="1764934"/>
            <a:ext cx="945754" cy="84487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7664832" y="2622190"/>
            <a:ext cx="945754" cy="84487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879014" y="1764934"/>
            <a:ext cx="945754" cy="84487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879014" y="2622190"/>
            <a:ext cx="945754" cy="84487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105546" y="1836372"/>
            <a:ext cx="945754" cy="84487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105546" y="2693628"/>
            <a:ext cx="945754" cy="844874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521692" y="1836372"/>
            <a:ext cx="945754" cy="844874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521692" y="2693628"/>
            <a:ext cx="945754" cy="844874"/>
          </a:xfrm>
          <a:prstGeom prst="rect">
            <a:avLst/>
          </a:prstGeom>
        </p:spPr>
      </p:pic>
      <p:pic>
        <p:nvPicPr>
          <p:cNvPr id="13" name="12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35874" y="1836372"/>
            <a:ext cx="945754" cy="844874"/>
          </a:xfrm>
          <a:prstGeom prst="rect">
            <a:avLst/>
          </a:prstGeom>
        </p:spPr>
      </p:pic>
      <p:pic>
        <p:nvPicPr>
          <p:cNvPr id="14" name="13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35874" y="2693628"/>
            <a:ext cx="945754" cy="844874"/>
          </a:xfrm>
          <a:prstGeom prst="rect">
            <a:avLst/>
          </a:prstGeom>
        </p:spPr>
      </p:pic>
      <p:pic>
        <p:nvPicPr>
          <p:cNvPr id="15" name="14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033844" y="1836372"/>
            <a:ext cx="945754" cy="844874"/>
          </a:xfrm>
          <a:prstGeom prst="rect">
            <a:avLst/>
          </a:prstGeom>
        </p:spPr>
      </p:pic>
      <p:pic>
        <p:nvPicPr>
          <p:cNvPr id="16" name="15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033844" y="2693628"/>
            <a:ext cx="945754" cy="844874"/>
          </a:xfrm>
          <a:prstGeom prst="rect">
            <a:avLst/>
          </a:prstGeom>
        </p:spPr>
      </p:pic>
      <p:pic>
        <p:nvPicPr>
          <p:cNvPr id="17" name="16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49990" y="1836372"/>
            <a:ext cx="945754" cy="844874"/>
          </a:xfrm>
          <a:prstGeom prst="rect">
            <a:avLst/>
          </a:prstGeom>
        </p:spPr>
      </p:pic>
      <p:pic>
        <p:nvPicPr>
          <p:cNvPr id="18" name="17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49990" y="2693628"/>
            <a:ext cx="945754" cy="844874"/>
          </a:xfrm>
          <a:prstGeom prst="rect">
            <a:avLst/>
          </a:prstGeom>
        </p:spPr>
      </p:pic>
      <p:pic>
        <p:nvPicPr>
          <p:cNvPr id="19" name="18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664172" y="1836372"/>
            <a:ext cx="945754" cy="844874"/>
          </a:xfrm>
          <a:prstGeom prst="rect">
            <a:avLst/>
          </a:prstGeom>
        </p:spPr>
      </p:pic>
      <p:pic>
        <p:nvPicPr>
          <p:cNvPr id="20" name="19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664172" y="2693628"/>
            <a:ext cx="945754" cy="844874"/>
          </a:xfrm>
          <a:prstGeom prst="rect">
            <a:avLst/>
          </a:prstGeom>
        </p:spPr>
      </p:pic>
      <p:pic>
        <p:nvPicPr>
          <p:cNvPr id="21" name="20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0704" y="1907810"/>
            <a:ext cx="945754" cy="844874"/>
          </a:xfrm>
          <a:prstGeom prst="rect">
            <a:avLst/>
          </a:prstGeom>
        </p:spPr>
      </p:pic>
      <p:pic>
        <p:nvPicPr>
          <p:cNvPr id="22" name="21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0704" y="2765066"/>
            <a:ext cx="945754" cy="844874"/>
          </a:xfrm>
          <a:prstGeom prst="rect">
            <a:avLst/>
          </a:prstGeom>
        </p:spPr>
      </p:pic>
      <p:pic>
        <p:nvPicPr>
          <p:cNvPr id="23" name="22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306850" y="1907810"/>
            <a:ext cx="945754" cy="844874"/>
          </a:xfrm>
          <a:prstGeom prst="rect">
            <a:avLst/>
          </a:prstGeom>
        </p:spPr>
      </p:pic>
      <p:pic>
        <p:nvPicPr>
          <p:cNvPr id="24" name="23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306850" y="2765066"/>
            <a:ext cx="945754" cy="844874"/>
          </a:xfrm>
          <a:prstGeom prst="rect">
            <a:avLst/>
          </a:prstGeom>
        </p:spPr>
      </p:pic>
      <p:pic>
        <p:nvPicPr>
          <p:cNvPr id="25" name="24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21032" y="1907810"/>
            <a:ext cx="945754" cy="844874"/>
          </a:xfrm>
          <a:prstGeom prst="rect">
            <a:avLst/>
          </a:prstGeom>
        </p:spPr>
      </p:pic>
      <p:pic>
        <p:nvPicPr>
          <p:cNvPr id="26" name="25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21032" y="2765066"/>
            <a:ext cx="945754" cy="844874"/>
          </a:xfrm>
          <a:prstGeom prst="rect">
            <a:avLst/>
          </a:prstGeom>
        </p:spPr>
      </p:pic>
      <p:pic>
        <p:nvPicPr>
          <p:cNvPr id="27" name="26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-50440" y="1907810"/>
            <a:ext cx="945754" cy="844874"/>
          </a:xfrm>
          <a:prstGeom prst="rect">
            <a:avLst/>
          </a:prstGeom>
        </p:spPr>
      </p:pic>
      <p:pic>
        <p:nvPicPr>
          <p:cNvPr id="28" name="27 Imagen" descr="10764-rainbow-abstract-element-clipartJ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-50440" y="2765066"/>
            <a:ext cx="945754" cy="844874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000"/>
                            </p:stCondLst>
                            <p:childTnLst>
                              <p:par>
                                <p:cTn id="16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58955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0" y="1643056"/>
            <a:ext cx="1003341" cy="1000114"/>
          </a:xfrm>
          <a:prstGeom prst="rect">
            <a:avLst/>
          </a:prstGeom>
        </p:spPr>
      </p:pic>
      <p:pic>
        <p:nvPicPr>
          <p:cNvPr id="4" name="3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0" y="2571750"/>
            <a:ext cx="1000132" cy="997113"/>
          </a:xfrm>
          <a:prstGeom prst="rect">
            <a:avLst/>
          </a:prstGeom>
        </p:spPr>
      </p:pic>
      <p:pic>
        <p:nvPicPr>
          <p:cNvPr id="5" name="4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928662" y="1643056"/>
            <a:ext cx="1003341" cy="1000114"/>
          </a:xfrm>
          <a:prstGeom prst="rect">
            <a:avLst/>
          </a:prstGeom>
        </p:spPr>
      </p:pic>
      <p:pic>
        <p:nvPicPr>
          <p:cNvPr id="6" name="5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2571750"/>
            <a:ext cx="1000132" cy="997113"/>
          </a:xfrm>
          <a:prstGeom prst="rect">
            <a:avLst/>
          </a:prstGeom>
        </p:spPr>
      </p:pic>
      <p:pic>
        <p:nvPicPr>
          <p:cNvPr id="7" name="6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1857388" y="1643056"/>
            <a:ext cx="1003341" cy="1000114"/>
          </a:xfrm>
          <a:prstGeom prst="rect">
            <a:avLst/>
          </a:prstGeom>
        </p:spPr>
      </p:pic>
      <p:pic>
        <p:nvPicPr>
          <p:cNvPr id="8" name="7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857388" y="2571750"/>
            <a:ext cx="1000132" cy="997113"/>
          </a:xfrm>
          <a:prstGeom prst="rect">
            <a:avLst/>
          </a:prstGeom>
        </p:spPr>
      </p:pic>
      <p:pic>
        <p:nvPicPr>
          <p:cNvPr id="9" name="8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786050" y="1643056"/>
            <a:ext cx="1003341" cy="1000114"/>
          </a:xfrm>
          <a:prstGeom prst="rect">
            <a:avLst/>
          </a:prstGeom>
        </p:spPr>
      </p:pic>
      <p:pic>
        <p:nvPicPr>
          <p:cNvPr id="10" name="9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2571750"/>
            <a:ext cx="1000132" cy="997113"/>
          </a:xfrm>
          <a:prstGeom prst="rect">
            <a:avLst/>
          </a:prstGeom>
        </p:spPr>
      </p:pic>
      <p:pic>
        <p:nvPicPr>
          <p:cNvPr id="11" name="10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714776" y="1643056"/>
            <a:ext cx="1003341" cy="1000114"/>
          </a:xfrm>
          <a:prstGeom prst="rect">
            <a:avLst/>
          </a:prstGeom>
        </p:spPr>
      </p:pic>
      <p:pic>
        <p:nvPicPr>
          <p:cNvPr id="12" name="11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714776" y="2571750"/>
            <a:ext cx="1000132" cy="997113"/>
          </a:xfrm>
          <a:prstGeom prst="rect">
            <a:avLst/>
          </a:prstGeom>
        </p:spPr>
      </p:pic>
      <p:pic>
        <p:nvPicPr>
          <p:cNvPr id="13" name="12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643438" y="1643056"/>
            <a:ext cx="1003341" cy="1000114"/>
          </a:xfrm>
          <a:prstGeom prst="rect">
            <a:avLst/>
          </a:prstGeom>
        </p:spPr>
      </p:pic>
      <p:pic>
        <p:nvPicPr>
          <p:cNvPr id="14" name="13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2571750"/>
            <a:ext cx="1000132" cy="997113"/>
          </a:xfrm>
          <a:prstGeom prst="rect">
            <a:avLst/>
          </a:prstGeom>
        </p:spPr>
      </p:pic>
      <p:pic>
        <p:nvPicPr>
          <p:cNvPr id="15" name="14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572164" y="1643056"/>
            <a:ext cx="1003341" cy="1000114"/>
          </a:xfrm>
          <a:prstGeom prst="rect">
            <a:avLst/>
          </a:prstGeom>
        </p:spPr>
      </p:pic>
      <p:pic>
        <p:nvPicPr>
          <p:cNvPr id="16" name="15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572164" y="2571750"/>
            <a:ext cx="1000132" cy="997113"/>
          </a:xfrm>
          <a:prstGeom prst="rect">
            <a:avLst/>
          </a:prstGeom>
        </p:spPr>
      </p:pic>
      <p:pic>
        <p:nvPicPr>
          <p:cNvPr id="17" name="16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6500826" y="1643056"/>
            <a:ext cx="1003341" cy="1000114"/>
          </a:xfrm>
          <a:prstGeom prst="rect">
            <a:avLst/>
          </a:prstGeom>
        </p:spPr>
      </p:pic>
      <p:pic>
        <p:nvPicPr>
          <p:cNvPr id="18" name="17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500826" y="2571750"/>
            <a:ext cx="1000132" cy="997113"/>
          </a:xfrm>
          <a:prstGeom prst="rect">
            <a:avLst/>
          </a:prstGeom>
        </p:spPr>
      </p:pic>
      <p:pic>
        <p:nvPicPr>
          <p:cNvPr id="19" name="18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358114" y="1643056"/>
            <a:ext cx="1003341" cy="1000114"/>
          </a:xfrm>
          <a:prstGeom prst="rect">
            <a:avLst/>
          </a:prstGeom>
        </p:spPr>
      </p:pic>
      <p:pic>
        <p:nvPicPr>
          <p:cNvPr id="20" name="19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358114" y="2571750"/>
            <a:ext cx="1000132" cy="997113"/>
          </a:xfrm>
          <a:prstGeom prst="rect">
            <a:avLst/>
          </a:prstGeom>
        </p:spPr>
      </p:pic>
      <p:pic>
        <p:nvPicPr>
          <p:cNvPr id="21" name="20 Imagen" descr="efectos,circulos ,png,zoomgraf.blogspot (2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8286776" y="1643056"/>
            <a:ext cx="1003341" cy="1000114"/>
          </a:xfrm>
          <a:prstGeom prst="rect">
            <a:avLst/>
          </a:prstGeom>
        </p:spPr>
      </p:pic>
      <p:pic>
        <p:nvPicPr>
          <p:cNvPr id="22" name="21 Imagen" descr="efectos,circulos ,png,zoomgraf.blogspot (5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8286776" y="2571750"/>
            <a:ext cx="1000132" cy="997113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tx1"/>
            </a:gs>
            <a:gs pos="50000">
              <a:schemeClr val="accent5">
                <a:lumMod val="50000"/>
                <a:shade val="67500"/>
                <a:satMod val="115000"/>
              </a:schemeClr>
            </a:gs>
            <a:gs pos="100000">
              <a:schemeClr val="accent5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22679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42844" y="1928808"/>
            <a:ext cx="785818" cy="785818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42844" y="2428874"/>
            <a:ext cx="785818" cy="785818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428992" y="285734"/>
            <a:ext cx="785818" cy="785818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642910" y="2643188"/>
            <a:ext cx="785818" cy="785818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000496" y="0"/>
            <a:ext cx="785818" cy="785818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785918" y="1142990"/>
            <a:ext cx="785818" cy="785818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857488" y="571486"/>
            <a:ext cx="785818" cy="785818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357422" y="857238"/>
            <a:ext cx="785818" cy="785818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285884" y="1428742"/>
            <a:ext cx="785818" cy="785818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14348" y="1714494"/>
            <a:ext cx="785818" cy="785818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214414" y="2928940"/>
            <a:ext cx="785818" cy="785818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714480" y="3214692"/>
            <a:ext cx="785818" cy="785818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214546" y="3500444"/>
            <a:ext cx="785818" cy="785818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286116" y="4071948"/>
            <a:ext cx="785818" cy="785818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3786196"/>
            <a:ext cx="785818" cy="785818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857620" y="4357682"/>
            <a:ext cx="785818" cy="785818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286612" y="3000378"/>
            <a:ext cx="785818" cy="785818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8358182" y="2357436"/>
            <a:ext cx="785818" cy="785818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858116" y="2714626"/>
            <a:ext cx="785818" cy="785818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786414" y="3786196"/>
            <a:ext cx="785818" cy="785818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6786546" y="3214692"/>
            <a:ext cx="785818" cy="785818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6286480" y="3500444"/>
            <a:ext cx="785818" cy="785818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143472" y="4071948"/>
            <a:ext cx="785818" cy="785818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1968" y="4357682"/>
            <a:ext cx="785818" cy="78581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0"/>
            <a:ext cx="785818" cy="78581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143504" y="285734"/>
            <a:ext cx="785818" cy="78581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8358182" y="1857388"/>
            <a:ext cx="785818" cy="78581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643538" y="571504"/>
            <a:ext cx="785818" cy="78581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6143604" y="857256"/>
            <a:ext cx="785818" cy="78581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215174" y="1428760"/>
            <a:ext cx="785818" cy="78581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6643670" y="1143008"/>
            <a:ext cx="785818" cy="785818"/>
          </a:xfrm>
          <a:prstGeom prst="rect">
            <a:avLst/>
          </a:prstGeom>
        </p:spPr>
      </p:pic>
      <p:pic>
        <p:nvPicPr>
          <p:cNvPr id="35" name="3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786678" y="1714494"/>
            <a:ext cx="785818" cy="785818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tx1"/>
            </a:gs>
            <a:gs pos="50000">
              <a:srgbClr val="F68D36">
                <a:shade val="67500"/>
                <a:satMod val="115000"/>
              </a:srgbClr>
            </a:gs>
            <a:gs pos="100000">
              <a:srgbClr val="F68D3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56383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714744" y="0"/>
            <a:ext cx="898118" cy="923926"/>
          </a:xfrm>
          <a:prstGeom prst="rect">
            <a:avLst/>
          </a:prstGeom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4572000" y="0"/>
            <a:ext cx="898118" cy="923926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00562" y="928676"/>
            <a:ext cx="898118" cy="923926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3643306" y="928676"/>
            <a:ext cx="898118" cy="923926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643306" y="1857370"/>
            <a:ext cx="898118" cy="923926"/>
          </a:xfrm>
          <a:prstGeom prst="rect">
            <a:avLst/>
          </a:prstGeom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4500562" y="1857370"/>
            <a:ext cx="898118" cy="923926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00562" y="2714626"/>
            <a:ext cx="898118" cy="923926"/>
          </a:xfrm>
          <a:prstGeom prst="rect">
            <a:avLst/>
          </a:prstGeom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3643306" y="2714626"/>
            <a:ext cx="898118" cy="923926"/>
          </a:xfrm>
          <a:prstGeom prst="rect">
            <a:avLst/>
          </a:prstGeom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643306" y="3571882"/>
            <a:ext cx="898118" cy="923926"/>
          </a:xfrm>
          <a:prstGeom prst="rect">
            <a:avLst/>
          </a:prstGeom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4500562" y="3571882"/>
            <a:ext cx="898118" cy="923926"/>
          </a:xfrm>
          <a:prstGeom prst="rect">
            <a:avLst/>
          </a:prstGeom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4429138"/>
            <a:ext cx="898118" cy="923926"/>
          </a:xfrm>
          <a:prstGeom prst="rect">
            <a:avLst/>
          </a:prstGeom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20000"/>
          </a:blip>
          <a:stretch>
            <a:fillRect/>
          </a:stretch>
        </p:blipFill>
        <p:spPr>
          <a:xfrm>
            <a:off x="3714744" y="4429138"/>
            <a:ext cx="898118" cy="923926"/>
          </a:xfrm>
          <a:prstGeom prst="rect">
            <a:avLst/>
          </a:prstGeom>
        </p:spPr>
      </p:pic>
      <p:pic>
        <p:nvPicPr>
          <p:cNvPr id="15" name="14 Imagen" descr="cooltext30063272631591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76108">
            <a:off x="6110497" y="2682955"/>
            <a:ext cx="2152344" cy="1411859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500098" y="-571522"/>
            <a:ext cx="10072758" cy="6286544"/>
          </a:xfrm>
          <a:prstGeom prst="rect">
            <a:avLst/>
          </a:prstGeom>
          <a:gradFill flip="none" rotWithShape="1">
            <a:gsLst>
              <a:gs pos="26000">
                <a:srgbClr val="58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4000"/>
                            </p:stCondLst>
                            <p:childTnLst>
                              <p:par>
                                <p:cTn id="1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OTOGRAFÍAS  BELLÍSIMAS -2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FOTOGRAFÍAS  BELLÍSIMAS -2-</Template>
  <TotalTime>0</TotalTime>
  <Words>30</Words>
  <Application>Microsoft Office PowerPoint</Application>
  <PresentationFormat>Presentación en pantalla (16:9)</PresentationFormat>
  <Paragraphs>4</Paragraphs>
  <Slides>44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FOTOGRAFÍAS  BELLÍSIMAS -2-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2018-10-03T17:19:20Z</dcterms:created>
  <dcterms:modified xsi:type="dcterms:W3CDTF">2018-10-03T17:27:21Z</dcterms:modified>
</cp:coreProperties>
</file>