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89" r:id="rId3"/>
    <p:sldId id="292" r:id="rId4"/>
    <p:sldId id="293" r:id="rId5"/>
    <p:sldId id="272" r:id="rId6"/>
    <p:sldId id="258" r:id="rId7"/>
    <p:sldId id="294" r:id="rId8"/>
    <p:sldId id="276" r:id="rId9"/>
    <p:sldId id="261" r:id="rId10"/>
    <p:sldId id="259" r:id="rId11"/>
    <p:sldId id="260" r:id="rId12"/>
    <p:sldId id="262" r:id="rId13"/>
    <p:sldId id="257" r:id="rId14"/>
    <p:sldId id="267" r:id="rId15"/>
    <p:sldId id="263" r:id="rId16"/>
    <p:sldId id="264" r:id="rId17"/>
    <p:sldId id="269" r:id="rId18"/>
    <p:sldId id="266" r:id="rId19"/>
    <p:sldId id="265" r:id="rId20"/>
    <p:sldId id="268" r:id="rId21"/>
    <p:sldId id="270" r:id="rId22"/>
    <p:sldId id="273" r:id="rId23"/>
    <p:sldId id="275" r:id="rId24"/>
    <p:sldId id="277" r:id="rId25"/>
    <p:sldId id="278" r:id="rId26"/>
    <p:sldId id="279" r:id="rId27"/>
    <p:sldId id="280" r:id="rId28"/>
    <p:sldId id="281" r:id="rId29"/>
    <p:sldId id="283" r:id="rId30"/>
    <p:sldId id="285" r:id="rId31"/>
    <p:sldId id="286" r:id="rId32"/>
    <p:sldId id="290" r:id="rId33"/>
    <p:sldId id="291" r:id="rId34"/>
    <p:sldId id="295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B9u2Z01vL+3vCy5smN79A" hashData="PgDG/u4ZC+an5a6o5TTGdj+Icq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666699"/>
    <a:srgbClr val="FF6699"/>
    <a:srgbClr val="FF6600"/>
    <a:srgbClr val="FD9C31"/>
    <a:srgbClr val="6600FF"/>
    <a:srgbClr val="CC99FF"/>
    <a:srgbClr val="C0BC00"/>
    <a:srgbClr val="341902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427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56917-9858-4A06-AAC0-914399CACD1D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9F99EB-84A5-4877-AB6D-78D5CA076F4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9F99EB-84A5-4877-AB6D-78D5CA076F4B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9F99EB-84A5-4877-AB6D-78D5CA076F4B}" type="slidenum">
              <a:rPr lang="es-PE" smtClean="0"/>
              <a:pPr/>
              <a:t>10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CB7BE-EA9B-4C3F-A7BE-A3484828B8A1}" type="datetimeFigureOut">
              <a:rPr lang="es-PE" smtClean="0"/>
              <a:pPr/>
              <a:t>20/03/2019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16E63-C994-4D3C-9B7C-EA115ABA71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stock-photo-29421368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00926" y="-35720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95204" y="-35720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50004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86546" y="50004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09650" y="135730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221456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15042" y="135730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62" y="221456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596" y="307181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9092" y="392907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300037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6116" y="385763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ooltext318700350964718.png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714744" y="1500180"/>
            <a:ext cx="2000264" cy="653932"/>
          </a:xfrm>
          <a:prstGeom prst="rect">
            <a:avLst/>
          </a:prstGeom>
        </p:spPr>
      </p:pic>
      <p:pic>
        <p:nvPicPr>
          <p:cNvPr id="30" name="29 Imagen" descr="cooltext318700387570704.png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86050" y="500048"/>
            <a:ext cx="3761999" cy="666187"/>
          </a:xfrm>
          <a:prstGeom prst="rect">
            <a:avLst/>
          </a:prstGeom>
        </p:spPr>
      </p:pic>
      <p:pic>
        <p:nvPicPr>
          <p:cNvPr id="32" name="31 Imagen" descr="cooltext318701037350189.png"/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715140" y="3929072"/>
            <a:ext cx="1866473" cy="464710"/>
          </a:xfrm>
          <a:prstGeom prst="rect">
            <a:avLst/>
          </a:prstGeom>
        </p:spPr>
      </p:pic>
      <p:pic>
        <p:nvPicPr>
          <p:cNvPr id="33" name="32 Imagen" descr="stock-photo-29421368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8000">
    <p:sndAc>
      <p:stSnd loop="1">
        <p:snd r:embed="rId3" name="Adele - Rolling in the De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000"/>
                            </p:stCondLst>
                            <p:childTnLst>
                              <p:par>
                                <p:cTn id="1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0"/>
                            </p:stCondLst>
                            <p:childTnLst>
                              <p:par>
                                <p:cTn id="164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8000"/>
                            </p:stCondLst>
                            <p:childTnLst>
                              <p:par>
                                <p:cTn id="17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stock-photo-1501659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654"/>
            <a:ext cx="9144000" cy="515815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32" name="31 Luna"/>
          <p:cNvSpPr/>
          <p:nvPr/>
        </p:nvSpPr>
        <p:spPr>
          <a:xfrm>
            <a:off x="4572000" y="642924"/>
            <a:ext cx="4643438" cy="4071966"/>
          </a:xfrm>
          <a:prstGeom prst="moon">
            <a:avLst>
              <a:gd name="adj" fmla="val 11454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flipH="1">
            <a:off x="0" y="714362"/>
            <a:ext cx="4643438" cy="4071966"/>
          </a:xfrm>
          <a:prstGeom prst="moon">
            <a:avLst>
              <a:gd name="adj" fmla="val 1209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flipH="1">
            <a:off x="0" y="642924"/>
            <a:ext cx="3917896" cy="4143404"/>
          </a:xfrm>
          <a:prstGeom prst="moon">
            <a:avLst>
              <a:gd name="adj" fmla="val 1040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>
            <a:off x="5214942" y="571486"/>
            <a:ext cx="3988218" cy="4143404"/>
          </a:xfrm>
          <a:prstGeom prst="moon">
            <a:avLst>
              <a:gd name="adj" fmla="val 1107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92D05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flipH="1">
            <a:off x="0" y="642924"/>
            <a:ext cx="3337462" cy="4071966"/>
          </a:xfrm>
          <a:prstGeom prst="moon">
            <a:avLst>
              <a:gd name="adj" fmla="val 1363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>
            <a:off x="5857885" y="571486"/>
            <a:ext cx="3335228" cy="4143404"/>
          </a:xfrm>
          <a:prstGeom prst="moon">
            <a:avLst>
              <a:gd name="adj" fmla="val 1509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>
            <a:off x="6572265" y="631698"/>
            <a:ext cx="2609686" cy="4085046"/>
          </a:xfrm>
          <a:prstGeom prst="moon">
            <a:avLst>
              <a:gd name="adj" fmla="val 1669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flipH="1">
            <a:off x="0" y="714362"/>
            <a:ext cx="2757028" cy="3929090"/>
          </a:xfrm>
          <a:prstGeom prst="moon">
            <a:avLst>
              <a:gd name="adj" fmla="val 14952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solidFill>
              <a:srgbClr val="FFC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flipH="1">
            <a:off x="0" y="714362"/>
            <a:ext cx="2176594" cy="4002382"/>
          </a:xfrm>
          <a:prstGeom prst="moon">
            <a:avLst>
              <a:gd name="adj" fmla="val 15686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>
            <a:off x="7215207" y="631698"/>
            <a:ext cx="1956698" cy="4085046"/>
          </a:xfrm>
          <a:prstGeom prst="moon">
            <a:avLst>
              <a:gd name="adj" fmla="val 20844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rgbClr val="FF0000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CC99FF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8915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8023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>
            <a:off x="642910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00166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357422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071934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929190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643702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500958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14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10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66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678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071934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643702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500958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358214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1643056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2643188"/>
            <a:ext cx="785786" cy="7858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4691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Paralelogramo"/>
          <p:cNvSpPr/>
          <p:nvPr/>
        </p:nvSpPr>
        <p:spPr>
          <a:xfrm flipH="1">
            <a:off x="4714876" y="3714758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285720" y="3714758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85720" y="3214692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4714876" y="3214692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714876" y="2571750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85720" y="257175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85720" y="185737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714876" y="1785932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285720" y="114299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714876" y="1142990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85720" y="357172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714876" y="357172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85720" y="-28577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714876" y="-285770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571668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arina cubierta 432 parque aveni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Lágrima"/>
          <p:cNvSpPr/>
          <p:nvPr/>
        </p:nvSpPr>
        <p:spPr>
          <a:xfrm rot="18747180">
            <a:off x="1115245" y="2975331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9211846">
            <a:off x="2901365" y="2975502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22259">
            <a:off x="189367" y="2978147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73252">
            <a:off x="2046622" y="2978014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36746">
            <a:off x="4758584" y="2975332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86997">
            <a:off x="6544704" y="297550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22259">
            <a:off x="3832706" y="2978148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94409">
            <a:off x="5689961" y="297801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4919">
            <a:off x="8257228" y="2975502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73252">
            <a:off x="7402485" y="2978014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153911">
            <a:off x="189300" y="104925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153911">
            <a:off x="1117996" y="1049256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153911">
            <a:off x="2046688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153911">
            <a:off x="2975383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153911">
            <a:off x="3832638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153911">
            <a:off x="4761333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153911">
            <a:off x="5618588" y="1120694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153911">
            <a:off x="6547283" y="104925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153911">
            <a:off x="7404539" y="104925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153911">
            <a:off x="8254649" y="1049256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1571668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99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2370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10" name="9 Redondear rectángulo de esquina diagonal"/>
          <p:cNvSpPr/>
          <p:nvPr/>
        </p:nvSpPr>
        <p:spPr>
          <a:xfrm>
            <a:off x="0" y="71438"/>
            <a:ext cx="40912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642910" y="71438"/>
            <a:ext cx="363684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1214414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1857356" y="71438"/>
            <a:ext cx="45460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2500298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3143240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5461728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6143636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6786578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dondear rectángulo de esquina diagonal"/>
          <p:cNvSpPr/>
          <p:nvPr/>
        </p:nvSpPr>
        <p:spPr>
          <a:xfrm>
            <a:off x="7410036" y="71438"/>
            <a:ext cx="519549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dondear rectángulo de esquina diagonal"/>
          <p:cNvSpPr/>
          <p:nvPr/>
        </p:nvSpPr>
        <p:spPr>
          <a:xfrm>
            <a:off x="8104934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dondear rectángulo de esquina diagonal"/>
          <p:cNvSpPr/>
          <p:nvPr/>
        </p:nvSpPr>
        <p:spPr>
          <a:xfrm>
            <a:off x="8728384" y="71438"/>
            <a:ext cx="415616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>
            <a:off x="3857620" y="0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4714876" y="71438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66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9627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-357184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-28574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785800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857238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1785956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1857394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3000378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30680" y="400051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D431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esta del giras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Lágrima"/>
          <p:cNvSpPr/>
          <p:nvPr/>
        </p:nvSpPr>
        <p:spPr>
          <a:xfrm rot="18771613">
            <a:off x="3197749" y="366220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771613">
            <a:off x="4626508" y="294782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771613">
            <a:off x="3197751" y="1509229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71613">
            <a:off x="4626510" y="1437791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771613">
            <a:off x="3197749" y="2652236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71613">
            <a:off x="4626508" y="2580798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71613">
            <a:off x="3197751" y="3795245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71613">
            <a:off x="4626510" y="3723807"/>
            <a:ext cx="1388572" cy="1339260"/>
          </a:xfrm>
          <a:prstGeom prst="teardrop">
            <a:avLst>
              <a:gd name="adj" fmla="val 127039"/>
            </a:avLst>
          </a:prstGeom>
          <a:blipFill>
            <a:blip r:embed="rId3">
              <a:duotone>
                <a:prstClr val="black"/>
                <a:srgbClr val="FD9C31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4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8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70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0099">
                <a:shade val="67500"/>
                <a:satMod val="115000"/>
              </a:srgbClr>
            </a:gs>
            <a:gs pos="100000">
              <a:srgbClr val="CC00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í vs dedale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Rectángulo"/>
          <p:cNvSpPr/>
          <p:nvPr/>
        </p:nvSpPr>
        <p:spPr>
          <a:xfrm rot="5400000">
            <a:off x="-1107305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5400000">
            <a:off x="-678709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400000">
            <a:off x="-321487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07109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64331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892927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1250149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1678745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2035967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2464563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2821785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3250381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3607603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>
            <a:off x="4036199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4393421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4822017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5250677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5400000">
            <a:off x="5679273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6036495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400000">
            <a:off x="6465091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400000">
            <a:off x="6822281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5400000">
            <a:off x="7250877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400000">
            <a:off x="7608099" y="2321733"/>
            <a:ext cx="2643206" cy="428596"/>
          </a:xfrm>
          <a:prstGeom prst="rect">
            <a:avLst/>
          </a:prstGeom>
          <a:gradFill flip="none" rotWithShape="1">
            <a:gsLst>
              <a:gs pos="53000">
                <a:srgbClr val="92D050">
                  <a:alpha val="18000"/>
                </a:srgbClr>
              </a:gs>
              <a:gs pos="50000">
                <a:srgbClr val="CF6F9F">
                  <a:shade val="67500"/>
                  <a:satMod val="115000"/>
                </a:srgbClr>
              </a:gs>
              <a:gs pos="100000">
                <a:srgbClr val="CF6F9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000"/>
                            </p:stCondLst>
                            <p:childTnLst>
                              <p:par>
                                <p:cTn id="14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41902"/>
            </a:gs>
            <a:gs pos="50000">
              <a:srgbClr val="FD9C31">
                <a:shade val="67500"/>
                <a:satMod val="115000"/>
              </a:srgbClr>
            </a:gs>
            <a:gs pos="100000">
              <a:srgbClr val="FD9C3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pues de la lluvi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Triángulo isósceles"/>
          <p:cNvSpPr/>
          <p:nvPr/>
        </p:nvSpPr>
        <p:spPr>
          <a:xfrm rot="5400000">
            <a:off x="964383" y="1464477"/>
            <a:ext cx="5143500" cy="2214546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 flipV="1">
            <a:off x="3143242" y="1500196"/>
            <a:ext cx="51435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21501" y="1464477"/>
            <a:ext cx="5143500" cy="2214546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357688" y="1500196"/>
            <a:ext cx="51435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464477" y="1464477"/>
            <a:ext cx="5143500" cy="2214546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500696" y="1500196"/>
            <a:ext cx="51435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64B00">
                  <a:shade val="30000"/>
                  <a:satMod val="115000"/>
                  <a:alpha val="43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t of the Breed 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Lágrima"/>
          <p:cNvSpPr/>
          <p:nvPr/>
        </p:nvSpPr>
        <p:spPr>
          <a:xfrm>
            <a:off x="0" y="4186397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960225">
            <a:off x="73169" y="-660891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0800000">
            <a:off x="7443782" y="-78732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749358">
            <a:off x="7647895" y="431508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60225">
            <a:off x="787518" y="-160848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6858016" y="-21584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45778">
            <a:off x="704112" y="376039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49358">
            <a:off x="7004953" y="405773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960225">
            <a:off x="1498928" y="267781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800000">
            <a:off x="6215074" y="355659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678352">
            <a:off x="1356008" y="3337008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5749358">
            <a:off x="6362011" y="360070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960225">
            <a:off x="2213308" y="839283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5354849" y="85572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616098">
            <a:off x="2130094" y="282460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5749358">
            <a:off x="5719068" y="3243514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4960225">
            <a:off x="2784812" y="1267911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616098">
            <a:off x="2701597" y="2395976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chemeClr val="tx1">
                  <a:lumMod val="85000"/>
                  <a:alpha val="19000"/>
                </a:scheme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1431006">
            <a:off x="4854783" y="1355791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5749358">
            <a:off x="4933251" y="2814885"/>
            <a:ext cx="1700218" cy="1643074"/>
          </a:xfrm>
          <a:prstGeom prst="teardrop">
            <a:avLst/>
          </a:prstGeom>
          <a:gradFill flip="none" rotWithShape="1">
            <a:gsLst>
              <a:gs pos="52000">
                <a:srgbClr val="BC5E00">
                  <a:shade val="30000"/>
                  <a:satMod val="115000"/>
                  <a:alpha val="19000"/>
                </a:srgbClr>
              </a:gs>
              <a:gs pos="50000">
                <a:srgbClr val="BC5E00">
                  <a:shade val="67500"/>
                  <a:satMod val="115000"/>
                </a:srgbClr>
              </a:gs>
              <a:gs pos="100000">
                <a:srgbClr val="BC5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¡Dia de nieve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Redondear rectángulo de esquina diagonal"/>
          <p:cNvSpPr/>
          <p:nvPr/>
        </p:nvSpPr>
        <p:spPr>
          <a:xfrm>
            <a:off x="0" y="71438"/>
            <a:ext cx="40912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642910" y="71438"/>
            <a:ext cx="363684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dondear rectángulo de esquina diagonal"/>
          <p:cNvSpPr/>
          <p:nvPr/>
        </p:nvSpPr>
        <p:spPr>
          <a:xfrm>
            <a:off x="1214414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1857356" y="71438"/>
            <a:ext cx="45460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2500298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3143240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5461728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6143636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6786578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7410036" y="71438"/>
            <a:ext cx="519549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8104934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8728384" y="71438"/>
            <a:ext cx="415616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3857620" y="0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4714876" y="71438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52000">
                <a:schemeClr val="bg2">
                  <a:lumMod val="10000"/>
                  <a:alpha val="38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9208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1" name="10 Anillo"/>
          <p:cNvSpPr/>
          <p:nvPr/>
        </p:nvSpPr>
        <p:spPr>
          <a:xfrm rot="2817524">
            <a:off x="5043271" y="225625"/>
            <a:ext cx="1242166" cy="1438227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3854535">
            <a:off x="5654300" y="652809"/>
            <a:ext cx="1242166" cy="1438227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3958264">
            <a:off x="5860747" y="1212520"/>
            <a:ext cx="1242166" cy="1438227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4771532">
            <a:off x="5913966" y="1951161"/>
            <a:ext cx="1242166" cy="1438227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5769429">
            <a:off x="5661191" y="2475828"/>
            <a:ext cx="1242166" cy="1438227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7431070">
            <a:off x="5465644" y="3126159"/>
            <a:ext cx="1242105" cy="1438297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7431070">
            <a:off x="5037017" y="3507982"/>
            <a:ext cx="1242105" cy="1438297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758802">
            <a:off x="4367988" y="3724824"/>
            <a:ext cx="1242105" cy="1438297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0459252">
            <a:off x="3711423" y="3772686"/>
            <a:ext cx="1242105" cy="1438297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3195360">
            <a:off x="2974077" y="3659969"/>
            <a:ext cx="1242166" cy="1438227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3861433">
            <a:off x="2504003" y="3287856"/>
            <a:ext cx="1242165" cy="1438227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5061850">
            <a:off x="2172947" y="2745182"/>
            <a:ext cx="1242166" cy="1438228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6548083">
            <a:off x="2087410" y="2056645"/>
            <a:ext cx="1242166" cy="1438227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7927844">
            <a:off x="2078309" y="1100197"/>
            <a:ext cx="1242105" cy="1438297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8780215">
            <a:off x="2407268" y="582697"/>
            <a:ext cx="1242105" cy="1438296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20010315">
            <a:off x="2930449" y="130076"/>
            <a:ext cx="1242105" cy="1438297"/>
          </a:xfrm>
          <a:prstGeom prst="donu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0010315">
            <a:off x="3716265" y="-84238"/>
            <a:ext cx="1242105" cy="1438297"/>
          </a:xfrm>
          <a:prstGeom prst="donu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29287">
            <a:off x="4380902" y="-24746"/>
            <a:ext cx="1242166" cy="1438227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evo dí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Triángulo isósceles"/>
          <p:cNvSpPr/>
          <p:nvPr/>
        </p:nvSpPr>
        <p:spPr>
          <a:xfrm>
            <a:off x="4000496" y="2643188"/>
            <a:ext cx="1143008" cy="2500312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1643058" y="428626"/>
            <a:ext cx="1285884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4000496" y="0"/>
            <a:ext cx="1143008" cy="2786064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6215058" y="357188"/>
            <a:ext cx="1285884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236220">
            <a:off x="1866241" y="-711713"/>
            <a:ext cx="1285884" cy="4572000"/>
          </a:xfrm>
          <a:prstGeom prst="triangle">
            <a:avLst>
              <a:gd name="adj" fmla="val 4906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76917">
            <a:off x="5922053" y="-813696"/>
            <a:ext cx="1285884" cy="4572000"/>
          </a:xfrm>
          <a:prstGeom prst="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035112">
            <a:off x="1803206" y="1307857"/>
            <a:ext cx="1285884" cy="4424312"/>
          </a:xfrm>
          <a:prstGeom prst="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784042">
            <a:off x="5857146" y="1478112"/>
            <a:ext cx="1285884" cy="4252378"/>
          </a:xfrm>
          <a:prstGeom prst="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r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43866" y="57148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43866" y="257175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86478" y="57148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86478" y="2500312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857652" y="57148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90" y="2571750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826" y="57148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928826" y="257175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57148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257175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5059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Decisión"/>
          <p:cNvSpPr/>
          <p:nvPr/>
        </p:nvSpPr>
        <p:spPr>
          <a:xfrm>
            <a:off x="714348" y="-214332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785786" y="285710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785786" y="714362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857224" y="1214404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714348" y="1643056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785786" y="2143098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785786" y="2571750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857224" y="3071792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857224" y="3500444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785786" y="4000486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785786" y="4429138"/>
            <a:ext cx="7929618" cy="1000108"/>
          </a:xfrm>
          <a:prstGeom prst="flowChartDecision">
            <a:avLst/>
          </a:prstGeom>
          <a:gradFill flip="none" rotWithShape="1">
            <a:gsLst>
              <a:gs pos="46000">
                <a:srgbClr val="00421E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44007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1" name="10 Pentágono"/>
          <p:cNvSpPr/>
          <p:nvPr/>
        </p:nvSpPr>
        <p:spPr>
          <a:xfrm>
            <a:off x="0" y="1285866"/>
            <a:ext cx="4572000" cy="2571768"/>
          </a:xfrm>
          <a:prstGeom prst="homePlat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entágono"/>
          <p:cNvSpPr/>
          <p:nvPr/>
        </p:nvSpPr>
        <p:spPr>
          <a:xfrm rot="10800000">
            <a:off x="4500562" y="1357304"/>
            <a:ext cx="4643438" cy="2500330"/>
          </a:xfrm>
          <a:prstGeom prst="homePlat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entágono"/>
          <p:cNvSpPr/>
          <p:nvPr/>
        </p:nvSpPr>
        <p:spPr>
          <a:xfrm rot="5400000">
            <a:off x="3286125" y="-9"/>
            <a:ext cx="2500312" cy="2500330"/>
          </a:xfrm>
          <a:prstGeom prst="homePlat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entágono"/>
          <p:cNvSpPr/>
          <p:nvPr/>
        </p:nvSpPr>
        <p:spPr>
          <a:xfrm rot="16200000">
            <a:off x="3321844" y="2678898"/>
            <a:ext cx="2428874" cy="2500330"/>
          </a:xfrm>
          <a:prstGeom prst="homePlat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lican One listo para despegar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9033231">
            <a:off x="2283223" y="444009"/>
            <a:ext cx="4642788" cy="4755524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33231">
            <a:off x="2647392" y="302179"/>
            <a:ext cx="3916526" cy="3967611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33231">
            <a:off x="3058758" y="169895"/>
            <a:ext cx="3238872" cy="3232047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33231">
            <a:off x="3387720" y="41548"/>
            <a:ext cx="2653672" cy="2702923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33231">
            <a:off x="3767380" y="327424"/>
            <a:ext cx="1925269" cy="1916355"/>
          </a:xfrm>
          <a:prstGeom prst="teardrop">
            <a:avLst/>
          </a:prstGeom>
          <a:blipFill>
            <a:blip r:embed="rId4" cstate="print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0988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 rot="18994132">
            <a:off x="1246228" y="715344"/>
            <a:ext cx="3929090" cy="392208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705787">
            <a:off x="4163963" y="715132"/>
            <a:ext cx="3825307" cy="438576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69461">
            <a:off x="4097672" y="3722722"/>
            <a:ext cx="3929090" cy="4023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59305">
            <a:off x="1052387" y="3715370"/>
            <a:ext cx="4034172" cy="3766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4132">
            <a:off x="1454285" y="1137364"/>
            <a:ext cx="3929090" cy="392208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705787">
            <a:off x="3878209" y="1126184"/>
            <a:ext cx="3825307" cy="438576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69461">
            <a:off x="3770508" y="3396288"/>
            <a:ext cx="3929090" cy="4023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59305">
            <a:off x="1409578" y="3484416"/>
            <a:ext cx="4034172" cy="3766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994132">
            <a:off x="1817732" y="1358285"/>
            <a:ext cx="3929090" cy="392208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994132">
            <a:off x="2025789" y="1780305"/>
            <a:ext cx="3929090" cy="392208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705787">
            <a:off x="3378145" y="1286636"/>
            <a:ext cx="3825307" cy="438576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705787">
            <a:off x="3092391" y="1697688"/>
            <a:ext cx="3825307" cy="438576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69461">
            <a:off x="3484756" y="3039098"/>
            <a:ext cx="3929090" cy="4023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69461">
            <a:off x="3157592" y="2712664"/>
            <a:ext cx="3929090" cy="4023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659305">
            <a:off x="1623890" y="3143865"/>
            <a:ext cx="4034172" cy="3766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659305">
            <a:off x="1981081" y="2912911"/>
            <a:ext cx="4034172" cy="376604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D9C3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5252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9" name="8 Elipse"/>
          <p:cNvSpPr/>
          <p:nvPr/>
        </p:nvSpPr>
        <p:spPr>
          <a:xfrm>
            <a:off x="0" y="0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42910" y="1000108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357290" y="1928802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2000232" y="2928934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2643206" y="3857652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7929586" y="0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429520" y="1071546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786578" y="2000240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215074" y="3000372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500694" y="3929066"/>
            <a:ext cx="1214414" cy="1071546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2" animBg="1"/>
      <p:bldP spid="9" grpId="3" animBg="1"/>
      <p:bldP spid="9" grpId="4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2" animBg="1"/>
      <p:bldP spid="11" grpId="3" animBg="1"/>
      <p:bldP spid="11" grpId="4" animBg="1"/>
      <p:bldP spid="12" grpId="0" animBg="1"/>
      <p:bldP spid="12" grpId="2" animBg="1"/>
      <p:bldP spid="12" grpId="3" animBg="1"/>
      <p:bldP spid="12" grpId="4" animBg="1"/>
      <p:bldP spid="13" grpId="0" animBg="1"/>
      <p:bldP spid="13" grpId="2" animBg="1"/>
      <p:bldP spid="13" grpId="3" animBg="1"/>
      <p:bldP spid="13" grpId="4" animBg="1"/>
      <p:bldP spid="15" grpId="0" animBg="1"/>
      <p:bldP spid="15" grpId="2" animBg="1"/>
      <p:bldP spid="15" grpId="3" animBg="1"/>
      <p:bldP spid="15" grpId="4" animBg="1"/>
      <p:bldP spid="16" grpId="0" animBg="1"/>
      <p:bldP spid="16" grpId="2" animBg="1"/>
      <p:bldP spid="16" grpId="3" animBg="1"/>
      <p:bldP spid="16" grpId="4" animBg="1"/>
      <p:bldP spid="17" grpId="0" animBg="1"/>
      <p:bldP spid="17" grpId="2" animBg="1"/>
      <p:bldP spid="17" grpId="3" animBg="1"/>
      <p:bldP spid="17" grpId="4" animBg="1"/>
      <p:bldP spid="18" grpId="0" animBg="1"/>
      <p:bldP spid="18" grpId="2" animBg="1"/>
      <p:bldP spid="18" grpId="3" animBg="1"/>
      <p:bldP spid="18" grpId="4" animBg="1"/>
      <p:bldP spid="19" grpId="0" animBg="1"/>
      <p:bldP spid="19" grpId="2" animBg="1"/>
      <p:bldP spid="19" grpId="3" animBg="1"/>
      <p:bldP spid="19" grpId="4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99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3279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Combinar"/>
          <p:cNvSpPr/>
          <p:nvPr/>
        </p:nvSpPr>
        <p:spPr>
          <a:xfrm rot="16200000">
            <a:off x="-321469" y="321469"/>
            <a:ext cx="5143500" cy="4500562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321969" y="321469"/>
            <a:ext cx="5143500" cy="4500562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-449820" y="723294"/>
            <a:ext cx="4602106" cy="3727022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944275" y="688133"/>
            <a:ext cx="4602106" cy="3797344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471764" y="1092380"/>
            <a:ext cx="3993004" cy="3094127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496274" y="984460"/>
            <a:ext cx="4060682" cy="3234770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667778" y="1490430"/>
            <a:ext cx="3586936" cy="2320587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6118595" y="1351109"/>
            <a:ext cx="3519258" cy="2531552"/>
          </a:xfrm>
          <a:prstGeom prst="flowChartMerge">
            <a:avLst/>
          </a:prstGeom>
          <a:gradFill flip="none" rotWithShape="1">
            <a:gsLst>
              <a:gs pos="80000">
                <a:schemeClr val="bg1">
                  <a:alpha val="64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315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rgbClr val="C0BC00">
                <a:shade val="67500"/>
                <a:satMod val="115000"/>
              </a:srgbClr>
            </a:gs>
            <a:gs pos="100000">
              <a:srgbClr val="C0BC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99938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-35721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276300" y="-42865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42860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50004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38146" y="128586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214311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35729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221455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29256" y="307181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392906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292893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378619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CC99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836213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2481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Rombo"/>
          <p:cNvSpPr/>
          <p:nvPr/>
        </p:nvSpPr>
        <p:spPr>
          <a:xfrm>
            <a:off x="0" y="1142990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00166" y="1142990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071802" y="1142990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643438" y="1142990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6215074" y="1142990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715272" y="1142990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2714626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500166" y="2714626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71802" y="2714626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643438" y="2714626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6215074" y="2714626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7715272" y="2714626"/>
            <a:ext cx="1428728" cy="135732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9241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Paralelogramo"/>
          <p:cNvSpPr/>
          <p:nvPr/>
        </p:nvSpPr>
        <p:spPr>
          <a:xfrm rot="1475709">
            <a:off x="3618684" y="8301"/>
            <a:ext cx="486199" cy="2047372"/>
          </a:xfrm>
          <a:prstGeom prst="parallelogram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20581984" flipH="1">
            <a:off x="5029535" y="62931"/>
            <a:ext cx="467947" cy="2050206"/>
          </a:xfrm>
          <a:prstGeom prst="parallelogram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475709">
            <a:off x="3404371" y="1079847"/>
            <a:ext cx="486199" cy="2047372"/>
          </a:xfrm>
          <a:prstGeom prst="parallelogram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20581984" flipH="1">
            <a:off x="5146711" y="1166642"/>
            <a:ext cx="467947" cy="2050206"/>
          </a:xfrm>
          <a:prstGeom prst="parallelogram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475709">
            <a:off x="3332932" y="1937103"/>
            <a:ext cx="486199" cy="2047372"/>
          </a:xfrm>
          <a:prstGeom prst="parallelogram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581984" flipH="1">
            <a:off x="5146711" y="2023898"/>
            <a:ext cx="467947" cy="2050206"/>
          </a:xfrm>
          <a:prstGeom prst="parallelogram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581984" flipH="1">
            <a:off x="5146711" y="3024031"/>
            <a:ext cx="467947" cy="2050206"/>
          </a:xfrm>
          <a:prstGeom prst="parallelogram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475709">
            <a:off x="3118618" y="3008674"/>
            <a:ext cx="486199" cy="2047372"/>
          </a:xfrm>
          <a:prstGeom prst="parallelogram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581984" flipH="1">
            <a:off x="5146711" y="3952724"/>
            <a:ext cx="467947" cy="2050206"/>
          </a:xfrm>
          <a:prstGeom prst="parallelogram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475709">
            <a:off x="3047180" y="3865928"/>
            <a:ext cx="486199" cy="2047372"/>
          </a:xfrm>
          <a:prstGeom prst="parallelogram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1150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-950646" y="662227"/>
            <a:ext cx="2338747" cy="1051669"/>
          </a:xfrm>
          <a:prstGeom prst="rect">
            <a:avLst/>
          </a:prstGeom>
          <a:effectLst/>
        </p:spPr>
      </p:pic>
      <p:pic>
        <p:nvPicPr>
          <p:cNvPr id="4" name="3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39448" y="736380"/>
            <a:ext cx="2291255" cy="1030313"/>
          </a:xfrm>
          <a:prstGeom prst="rect">
            <a:avLst/>
          </a:prstGeom>
          <a:effectLst/>
        </p:spPr>
      </p:pic>
      <p:pic>
        <p:nvPicPr>
          <p:cNvPr id="5" name="4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1441235" y="773326"/>
            <a:ext cx="2291250" cy="1030311"/>
          </a:xfrm>
          <a:prstGeom prst="rect">
            <a:avLst/>
          </a:prstGeom>
          <a:effectLst/>
        </p:spPr>
      </p:pic>
      <p:pic>
        <p:nvPicPr>
          <p:cNvPr id="6" name="5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617645" y="807814"/>
            <a:ext cx="2291250" cy="1030311"/>
          </a:xfrm>
          <a:prstGeom prst="rect">
            <a:avLst/>
          </a:prstGeom>
          <a:effectLst/>
        </p:spPr>
      </p:pic>
      <p:pic>
        <p:nvPicPr>
          <p:cNvPr id="7" name="6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3870092" y="773328"/>
            <a:ext cx="2291253" cy="1030312"/>
          </a:xfrm>
          <a:prstGeom prst="rect">
            <a:avLst/>
          </a:prstGeom>
          <a:effectLst/>
        </p:spPr>
      </p:pic>
      <p:pic>
        <p:nvPicPr>
          <p:cNvPr id="8" name="7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5125765" y="807815"/>
            <a:ext cx="2291250" cy="1030311"/>
          </a:xfrm>
          <a:prstGeom prst="rect">
            <a:avLst/>
          </a:prstGeom>
          <a:effectLst/>
        </p:spPr>
      </p:pic>
      <p:pic>
        <p:nvPicPr>
          <p:cNvPr id="9" name="8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6227550" y="773326"/>
            <a:ext cx="2291250" cy="1030311"/>
          </a:xfrm>
          <a:prstGeom prst="rect">
            <a:avLst/>
          </a:prstGeom>
          <a:effectLst/>
        </p:spPr>
      </p:pic>
      <p:pic>
        <p:nvPicPr>
          <p:cNvPr id="10" name="9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7483220" y="807815"/>
            <a:ext cx="2291250" cy="1030311"/>
          </a:xfrm>
          <a:prstGeom prst="rect">
            <a:avLst/>
          </a:prstGeom>
          <a:effectLst/>
        </p:spPr>
      </p:pic>
      <p:pic>
        <p:nvPicPr>
          <p:cNvPr id="11" name="10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-918405" y="3369740"/>
            <a:ext cx="2175207" cy="1150732"/>
          </a:xfrm>
          <a:prstGeom prst="rect">
            <a:avLst/>
          </a:prstGeom>
          <a:effectLst/>
        </p:spPr>
      </p:pic>
      <p:pic>
        <p:nvPicPr>
          <p:cNvPr id="12" name="11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71038" y="3442868"/>
            <a:ext cx="2131030" cy="1127361"/>
          </a:xfrm>
          <a:prstGeom prst="rect">
            <a:avLst/>
          </a:prstGeom>
          <a:effectLst/>
        </p:spPr>
      </p:pic>
      <p:pic>
        <p:nvPicPr>
          <p:cNvPr id="13" name="12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1472822" y="3479817"/>
            <a:ext cx="2131030" cy="1127361"/>
          </a:xfrm>
          <a:prstGeom prst="rect">
            <a:avLst/>
          </a:prstGeom>
          <a:effectLst/>
        </p:spPr>
      </p:pic>
      <p:pic>
        <p:nvPicPr>
          <p:cNvPr id="14" name="13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649232" y="3514303"/>
            <a:ext cx="2131030" cy="1127361"/>
          </a:xfrm>
          <a:prstGeom prst="rect">
            <a:avLst/>
          </a:prstGeom>
          <a:effectLst/>
        </p:spPr>
      </p:pic>
      <p:pic>
        <p:nvPicPr>
          <p:cNvPr id="15" name="14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3901682" y="3479815"/>
            <a:ext cx="2131030" cy="1127361"/>
          </a:xfrm>
          <a:prstGeom prst="rect">
            <a:avLst/>
          </a:prstGeom>
          <a:effectLst/>
        </p:spPr>
      </p:pic>
      <p:pic>
        <p:nvPicPr>
          <p:cNvPr id="16" name="15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5157352" y="3514304"/>
            <a:ext cx="2131030" cy="1127361"/>
          </a:xfrm>
          <a:prstGeom prst="rect">
            <a:avLst/>
          </a:prstGeom>
          <a:effectLst/>
        </p:spPr>
      </p:pic>
      <p:pic>
        <p:nvPicPr>
          <p:cNvPr id="17" name="16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rot="16200000">
            <a:off x="6259135" y="3551254"/>
            <a:ext cx="2131032" cy="1127361"/>
          </a:xfrm>
          <a:prstGeom prst="rect">
            <a:avLst/>
          </a:prstGeom>
          <a:effectLst/>
        </p:spPr>
      </p:pic>
      <p:pic>
        <p:nvPicPr>
          <p:cNvPr id="18" name="17 Imagen" descr="KsOR7aZ0UFDcd10MDZq62cxUXmU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7514806" y="3585742"/>
            <a:ext cx="2131030" cy="1127361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85321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Luna"/>
          <p:cNvSpPr/>
          <p:nvPr/>
        </p:nvSpPr>
        <p:spPr>
          <a:xfrm>
            <a:off x="4572000" y="642924"/>
            <a:ext cx="4643438" cy="4071966"/>
          </a:xfrm>
          <a:prstGeom prst="moon">
            <a:avLst>
              <a:gd name="adj" fmla="val 11454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0" y="642924"/>
            <a:ext cx="4643438" cy="4071966"/>
          </a:xfrm>
          <a:prstGeom prst="moon">
            <a:avLst>
              <a:gd name="adj" fmla="val 12091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0" y="642924"/>
            <a:ext cx="3917896" cy="4143404"/>
          </a:xfrm>
          <a:prstGeom prst="moon">
            <a:avLst>
              <a:gd name="adj" fmla="val 10407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214942" y="571486"/>
            <a:ext cx="3988218" cy="4143404"/>
          </a:xfrm>
          <a:prstGeom prst="moon">
            <a:avLst>
              <a:gd name="adj" fmla="val 11077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642924"/>
            <a:ext cx="3337462" cy="4071966"/>
          </a:xfrm>
          <a:prstGeom prst="moon">
            <a:avLst>
              <a:gd name="adj" fmla="val 13630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857885" y="571486"/>
            <a:ext cx="3335228" cy="4143404"/>
          </a:xfrm>
          <a:prstGeom prst="moon">
            <a:avLst>
              <a:gd name="adj" fmla="val 15090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572265" y="631698"/>
            <a:ext cx="2609686" cy="4085046"/>
          </a:xfrm>
          <a:prstGeom prst="moon">
            <a:avLst>
              <a:gd name="adj" fmla="val 16699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714362"/>
            <a:ext cx="2757028" cy="3929090"/>
          </a:xfrm>
          <a:prstGeom prst="moon">
            <a:avLst>
              <a:gd name="adj" fmla="val 14952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714362"/>
            <a:ext cx="2176594" cy="4002382"/>
          </a:xfrm>
          <a:prstGeom prst="moon">
            <a:avLst>
              <a:gd name="adj" fmla="val 15686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15207" y="631698"/>
            <a:ext cx="1956698" cy="4085046"/>
          </a:xfrm>
          <a:prstGeom prst="moon">
            <a:avLst>
              <a:gd name="adj" fmla="val 20844"/>
            </a:avLst>
          </a:prstGeom>
          <a:blipFill>
            <a:blip r:embed="rId3">
              <a:duotone>
                <a:prstClr val="black"/>
                <a:schemeClr val="accent2">
                  <a:lumMod val="40000"/>
                  <a:lumOff val="60000"/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 w="3175">
            <a:solidFill>
              <a:schemeClr val="accent6">
                <a:lumMod val="40000"/>
                <a:lumOff val="60000"/>
              </a:schemeClr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accent2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17894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Lágrima"/>
          <p:cNvSpPr/>
          <p:nvPr/>
        </p:nvSpPr>
        <p:spPr>
          <a:xfrm rot="18747180">
            <a:off x="1115245" y="2975331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9211846">
            <a:off x="2901365" y="2975502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22259">
            <a:off x="189367" y="2978147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73252">
            <a:off x="2046622" y="2978014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36746">
            <a:off x="4758584" y="2975332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86997">
            <a:off x="6544704" y="297550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22259">
            <a:off x="3832706" y="2978148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94409">
            <a:off x="5689961" y="297801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54919">
            <a:off x="8257228" y="2975502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73252">
            <a:off x="7402485" y="2978014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153911">
            <a:off x="189300" y="104925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153911">
            <a:off x="1117996" y="1049256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153911">
            <a:off x="2046688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153911">
            <a:off x="2975383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153911">
            <a:off x="3832638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153911">
            <a:off x="4761333" y="1120693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153911">
            <a:off x="5618588" y="1120694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153911">
            <a:off x="6547283" y="104925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153911">
            <a:off x="7404539" y="1049255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153911">
            <a:off x="8254649" y="1049256"/>
            <a:ext cx="914400" cy="914400"/>
          </a:xfrm>
          <a:prstGeom prst="teardrop">
            <a:avLst>
              <a:gd name="adj" fmla="val 159702"/>
            </a:avLst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1214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D9C3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983016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 rot="18994132">
            <a:off x="1246228" y="715344"/>
            <a:ext cx="3929090" cy="392208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705787">
            <a:off x="4163963" y="715132"/>
            <a:ext cx="3825307" cy="438576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869461">
            <a:off x="4097672" y="3722722"/>
            <a:ext cx="3929090" cy="4023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59305">
            <a:off x="1052387" y="3715370"/>
            <a:ext cx="4034172" cy="3766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4132">
            <a:off x="1454285" y="1137364"/>
            <a:ext cx="3929090" cy="392208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705787">
            <a:off x="3878209" y="1126184"/>
            <a:ext cx="3825307" cy="438576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869461">
            <a:off x="3770508" y="3396288"/>
            <a:ext cx="3929090" cy="4023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59305">
            <a:off x="1409578" y="3484416"/>
            <a:ext cx="4034172" cy="3766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4132">
            <a:off x="1817732" y="1358285"/>
            <a:ext cx="3929090" cy="392208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4132">
            <a:off x="2025789" y="1780305"/>
            <a:ext cx="3929090" cy="392208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705787">
            <a:off x="3378145" y="1286636"/>
            <a:ext cx="3825307" cy="438576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705787">
            <a:off x="3092391" y="1697688"/>
            <a:ext cx="3825307" cy="438576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869461">
            <a:off x="3484756" y="3039098"/>
            <a:ext cx="3929090" cy="4023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69461">
            <a:off x="3157592" y="2712664"/>
            <a:ext cx="3929090" cy="4023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659305">
            <a:off x="1623890" y="3143865"/>
            <a:ext cx="4034172" cy="3766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659305">
            <a:off x="1981081" y="2912911"/>
            <a:ext cx="4034172" cy="376604"/>
          </a:xfrm>
          <a:prstGeom prst="rect">
            <a:avLst/>
          </a:prstGeom>
          <a:gradFill flip="none" rotWithShape="1">
            <a:gsLst>
              <a:gs pos="48000">
                <a:srgbClr val="FF6699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50000">
              <a:schemeClr val="accent5">
                <a:lumMod val="50000"/>
                <a:shade val="67500"/>
                <a:satMod val="115000"/>
              </a:schemeClr>
            </a:gs>
            <a:gs pos="100000">
              <a:schemeClr val="accent5">
                <a:lumMod val="5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 paso adelant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>
            <a:off x="642910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00166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357422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071934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929190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86446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643702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500958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14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10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66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678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071934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643702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500958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358214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14346" y="1643056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2643188"/>
            <a:ext cx="785786" cy="785818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a melodía carmesí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Paralelogramo"/>
          <p:cNvSpPr/>
          <p:nvPr/>
        </p:nvSpPr>
        <p:spPr>
          <a:xfrm flipH="1">
            <a:off x="4714876" y="3714758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grayscl/>
              <a:lum bright="-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85720" y="3714758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grayscl/>
              <a:lum bright="-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85720" y="3214692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714876" y="3214692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714876" y="2571750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85720" y="257175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20" y="185737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714876" y="1785932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85720" y="114299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grayscl/>
              <a:lum bright="-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714876" y="1142990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grayscl/>
              <a:lum bright="-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85720" y="357172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714876" y="357172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285720" y="-285770"/>
            <a:ext cx="4429124" cy="2571744"/>
          </a:xfrm>
          <a:prstGeom prst="parallelogram">
            <a:avLst>
              <a:gd name="adj" fmla="val 157769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714876" y="-285770"/>
            <a:ext cx="4429124" cy="2571744"/>
          </a:xfrm>
          <a:prstGeom prst="parallelogram">
            <a:avLst>
              <a:gd name="adj" fmla="val 160137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cooltext318701147168269.png"/>
          <p:cNvPicPr>
            <a:picLocks noChangeAspect="1"/>
          </p:cNvPicPr>
          <p:nvPr/>
        </p:nvPicPr>
        <p:blipFill>
          <a:blip r:embed="rId4">
            <a:lum bright="10000" contrast="40000"/>
          </a:blip>
          <a:stretch>
            <a:fillRect/>
          </a:stretch>
        </p:blipFill>
        <p:spPr>
          <a:xfrm rot="20525919">
            <a:off x="6143636" y="3357568"/>
            <a:ext cx="1815873" cy="93968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1714544" y="-1071588"/>
            <a:ext cx="11715832" cy="9286940"/>
          </a:xfrm>
          <a:prstGeom prst="rect">
            <a:avLst/>
          </a:prstGeom>
          <a:gradFill flip="none" rotWithShape="1">
            <a:gsLst>
              <a:gs pos="71000">
                <a:srgbClr val="FFFF0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4000"/>
                            </p:stCondLst>
                            <p:childTnLst>
                              <p:par>
                                <p:cTn id="2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TOGRAFIAS BELL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FOTOGRAFIAS BELLAS</Template>
  <TotalTime>0</TotalTime>
  <Words>31</Words>
  <Application>Microsoft Office PowerPoint</Application>
  <PresentationFormat>Presentación en pantalla (16:9)</PresentationFormat>
  <Paragraphs>5</Paragraphs>
  <Slides>33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FOTOGRAFIAS BELLAS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2019-03-20T18:50:57Z</dcterms:created>
  <dcterms:modified xsi:type="dcterms:W3CDTF">2019-03-20T19:00:42Z</dcterms:modified>
</cp:coreProperties>
</file>