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0"/>
  </p:notesMasterIdLst>
  <p:sldIdLst>
    <p:sldId id="276" r:id="rId3"/>
    <p:sldId id="295" r:id="rId4"/>
    <p:sldId id="335" r:id="rId5"/>
    <p:sldId id="256" r:id="rId6"/>
    <p:sldId id="305" r:id="rId7"/>
    <p:sldId id="304" r:id="rId8"/>
    <p:sldId id="296" r:id="rId9"/>
    <p:sldId id="303" r:id="rId10"/>
    <p:sldId id="302" r:id="rId11"/>
    <p:sldId id="300" r:id="rId12"/>
    <p:sldId id="297" r:id="rId13"/>
    <p:sldId id="301" r:id="rId14"/>
    <p:sldId id="298" r:id="rId15"/>
    <p:sldId id="283" r:id="rId16"/>
    <p:sldId id="290" r:id="rId17"/>
    <p:sldId id="291" r:id="rId18"/>
    <p:sldId id="294" r:id="rId19"/>
    <p:sldId id="292" r:id="rId20"/>
    <p:sldId id="289" r:id="rId21"/>
    <p:sldId id="288" r:id="rId22"/>
    <p:sldId id="293" r:id="rId23"/>
    <p:sldId id="287" r:id="rId24"/>
    <p:sldId id="286" r:id="rId25"/>
    <p:sldId id="285" r:id="rId26"/>
    <p:sldId id="284" r:id="rId27"/>
    <p:sldId id="280" r:id="rId28"/>
    <p:sldId id="282" r:id="rId29"/>
    <p:sldId id="281" r:id="rId30"/>
    <p:sldId id="279" r:id="rId31"/>
    <p:sldId id="313" r:id="rId32"/>
    <p:sldId id="330" r:id="rId33"/>
    <p:sldId id="333" r:id="rId34"/>
    <p:sldId id="331" r:id="rId35"/>
    <p:sldId id="334" r:id="rId36"/>
    <p:sldId id="332" r:id="rId37"/>
    <p:sldId id="314" r:id="rId38"/>
    <p:sldId id="277" r:id="rId39"/>
    <p:sldId id="278" r:id="rId40"/>
    <p:sldId id="260" r:id="rId41"/>
    <p:sldId id="275" r:id="rId42"/>
    <p:sldId id="273" r:id="rId43"/>
    <p:sldId id="272" r:id="rId44"/>
    <p:sldId id="274" r:id="rId45"/>
    <p:sldId id="268" r:id="rId46"/>
    <p:sldId id="264" r:id="rId47"/>
    <p:sldId id="270" r:id="rId48"/>
    <p:sldId id="271" r:id="rId49"/>
    <p:sldId id="267" r:id="rId50"/>
    <p:sldId id="261" r:id="rId51"/>
    <p:sldId id="265" r:id="rId52"/>
    <p:sldId id="266" r:id="rId53"/>
    <p:sldId id="311" r:id="rId54"/>
    <p:sldId id="263" r:id="rId55"/>
    <p:sldId id="320" r:id="rId56"/>
    <p:sldId id="319" r:id="rId57"/>
    <p:sldId id="318" r:id="rId58"/>
    <p:sldId id="317" r:id="rId59"/>
    <p:sldId id="316" r:id="rId60"/>
    <p:sldId id="262" r:id="rId61"/>
    <p:sldId id="315" r:id="rId62"/>
    <p:sldId id="312" r:id="rId63"/>
    <p:sldId id="310" r:id="rId64"/>
    <p:sldId id="308" r:id="rId65"/>
    <p:sldId id="309" r:id="rId66"/>
    <p:sldId id="306" r:id="rId67"/>
    <p:sldId id="307" r:id="rId68"/>
    <p:sldId id="327" r:id="rId69"/>
    <p:sldId id="325" r:id="rId70"/>
    <p:sldId id="328" r:id="rId71"/>
    <p:sldId id="326" r:id="rId72"/>
    <p:sldId id="324" r:id="rId73"/>
    <p:sldId id="322" r:id="rId74"/>
    <p:sldId id="323" r:id="rId75"/>
    <p:sldId id="321" r:id="rId76"/>
    <p:sldId id="258" r:id="rId77"/>
    <p:sldId id="259" r:id="rId78"/>
    <p:sldId id="329" r:id="rId7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hGcYddnF1WLGAUJ8ApETw" hashData="Qn5KAWbi+X4ugHucYaww8TqVbL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B87F"/>
    <a:srgbClr val="001132"/>
    <a:srgbClr val="8F8FFF"/>
    <a:srgbClr val="6666FF"/>
    <a:srgbClr val="001848"/>
    <a:srgbClr val="6A480A"/>
    <a:srgbClr val="0000FF"/>
    <a:srgbClr val="002D86"/>
    <a:srgbClr val="FFCDE6"/>
    <a:srgbClr val="5C2C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7302" autoAdjust="0"/>
  </p:normalViewPr>
  <p:slideViewPr>
    <p:cSldViewPr>
      <p:cViewPr>
        <p:scale>
          <a:sx n="100" d="100"/>
          <a:sy n="100" d="100"/>
        </p:scale>
        <p:origin x="1152" y="8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20F4DE-5F0C-41F3-A4B7-E02E987F1F65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96150B-7FA9-4C52-8F9B-AA93EAFD86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6150B-7FA9-4C52-8F9B-AA93EAFD86B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6150B-7FA9-4C52-8F9B-AA93EAFD86B8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6150B-7FA9-4C52-8F9B-AA93EAFD86B8}" type="slidenum">
              <a:rPr lang="es-ES" smtClean="0"/>
              <a:pPr/>
              <a:t>41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6150B-7FA9-4C52-8F9B-AA93EAFD86B8}" type="slidenum">
              <a:rPr lang="es-ES" smtClean="0"/>
              <a:pPr/>
              <a:t>50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AAFA0-3BB8-41BC-AD16-6677EA84100E}" type="datetimeFigureOut">
              <a:rPr lang="es-ES" smtClean="0"/>
              <a:pPr/>
              <a:t>10/05/2015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D9823-B323-4F58-9012-3368180B5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13" Type="http://schemas.openxmlformats.org/officeDocument/2006/relationships/image" Target="../media/image106.png"/><Relationship Id="rId18" Type="http://schemas.openxmlformats.org/officeDocument/2006/relationships/image" Target="../media/image10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0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2.png"/><Relationship Id="rId11" Type="http://schemas.openxmlformats.org/officeDocument/2006/relationships/image" Target="../media/image10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0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1.png"/><Relationship Id="rId9" Type="http://schemas.openxmlformats.org/officeDocument/2006/relationships/image" Target="../media/image10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099352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099352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0b1fa56227b94cfbbeecf5481b0eb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9" name="18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3500430" y="1571612"/>
            <a:ext cx="5307863" cy="280076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_tradnl" sz="8800" b="1" spc="6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phie Brown" pitchFamily="2" charset="-128"/>
                <a:ea typeface="Ralphie Brown" pitchFamily="2" charset="-128"/>
                <a:cs typeface="Ralphie Brown" pitchFamily="2" charset="-128"/>
              </a:rPr>
              <a:t>Fotografía</a:t>
            </a:r>
          </a:p>
          <a:p>
            <a:pPr algn="ctr"/>
            <a:r>
              <a:rPr lang="es-ES_tradnl" sz="8800" b="1" spc="6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phie Brown" pitchFamily="2" charset="-128"/>
                <a:ea typeface="Ralphie Brown" pitchFamily="2" charset="-128"/>
                <a:cs typeface="Ralphie Brown" pitchFamily="2" charset="-128"/>
              </a:rPr>
              <a:t>Poética</a:t>
            </a:r>
            <a:endParaRPr lang="es-ES" sz="8800" b="1" spc="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lphie Brown" pitchFamily="2" charset="-128"/>
              <a:ea typeface="Ralphie Brown" pitchFamily="2" charset="-128"/>
              <a:cs typeface="Ralphie Brown" pitchFamily="2" charset="-128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0" y="5572140"/>
            <a:ext cx="309732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36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Esta es una creación de Raquel</a:t>
            </a:r>
            <a:endParaRPr lang="es-ES" sz="3600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  <a:p>
            <a:endParaRPr lang="es-ES" sz="3600" dirty="0"/>
          </a:p>
        </p:txBody>
      </p:sp>
      <p:pic>
        <p:nvPicPr>
          <p:cNvPr id="51" name="50 Imagen" descr="580b1fa56227b94cfbbeecf5481b0eb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40000">
    <p:sndAc>
      <p:stSnd loop="1">
        <p:snd r:embed="rId3" name="Beautiful Chine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18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384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24480"/>
                            </p:stCondLst>
                            <p:childTnLst>
                              <p:par>
                                <p:cTn id="38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18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393" dur="20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4" fill="hold">
                            <p:stCondLst>
                              <p:cond delay="32800"/>
                            </p:stCondLst>
                            <p:childTnLst>
                              <p:par>
                                <p:cTn id="39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d37f08123b08cffe7bcf3c97ac000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40095"/>
            <a:ext cx="5429288" cy="6817905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Franja diagonal"/>
          <p:cNvSpPr/>
          <p:nvPr/>
        </p:nvSpPr>
        <p:spPr>
          <a:xfrm rot="10800000" flipH="1">
            <a:off x="0" y="-1"/>
            <a:ext cx="1785918" cy="1389617"/>
          </a:xfrm>
          <a:prstGeom prst="diagStripe">
            <a:avLst>
              <a:gd name="adj" fmla="val 69049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 flipH="1">
            <a:off x="0" y="714356"/>
            <a:ext cx="1785918" cy="1389617"/>
          </a:xfrm>
          <a:prstGeom prst="diagStripe">
            <a:avLst>
              <a:gd name="adj" fmla="val 69049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0800000" flipH="1">
            <a:off x="0" y="1428759"/>
            <a:ext cx="1785918" cy="1389617"/>
          </a:xfrm>
          <a:prstGeom prst="diagStripe">
            <a:avLst>
              <a:gd name="adj" fmla="val 69049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0800000" flipH="1">
            <a:off x="0" y="2143116"/>
            <a:ext cx="1785918" cy="1389617"/>
          </a:xfrm>
          <a:prstGeom prst="diagStripe">
            <a:avLst>
              <a:gd name="adj" fmla="val 69049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0800000" flipH="1">
            <a:off x="0" y="2786081"/>
            <a:ext cx="1785918" cy="1389617"/>
          </a:xfrm>
          <a:prstGeom prst="diagStripe">
            <a:avLst>
              <a:gd name="adj" fmla="val 69049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0800000" flipH="1">
            <a:off x="0" y="3500438"/>
            <a:ext cx="1785918" cy="1389617"/>
          </a:xfrm>
          <a:prstGeom prst="diagStripe">
            <a:avLst>
              <a:gd name="adj" fmla="val 69049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0800000" flipH="1">
            <a:off x="0" y="4214841"/>
            <a:ext cx="1785918" cy="1389617"/>
          </a:xfrm>
          <a:prstGeom prst="diagStripe">
            <a:avLst>
              <a:gd name="adj" fmla="val 69049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0800000" flipH="1">
            <a:off x="0" y="4929198"/>
            <a:ext cx="1785918" cy="1389617"/>
          </a:xfrm>
          <a:prstGeom prst="diagStripe">
            <a:avLst>
              <a:gd name="adj" fmla="val 69049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0800000" flipH="1">
            <a:off x="0" y="5786454"/>
            <a:ext cx="1785918" cy="1357322"/>
          </a:xfrm>
          <a:prstGeom prst="diagStripe">
            <a:avLst>
              <a:gd name="adj" fmla="val 69049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0800000">
            <a:off x="7286644" y="714356"/>
            <a:ext cx="1857356" cy="1389617"/>
          </a:xfrm>
          <a:prstGeom prst="diagStripe">
            <a:avLst>
              <a:gd name="adj" fmla="val 69049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rot="10800000">
            <a:off x="7286644" y="0"/>
            <a:ext cx="1857356" cy="1389617"/>
          </a:xfrm>
          <a:prstGeom prst="diagStripe">
            <a:avLst>
              <a:gd name="adj" fmla="val 69049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10800000">
            <a:off x="7286644" y="2071678"/>
            <a:ext cx="1857356" cy="1389617"/>
          </a:xfrm>
          <a:prstGeom prst="diagStripe">
            <a:avLst>
              <a:gd name="adj" fmla="val 69049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10800000">
            <a:off x="7286644" y="1428736"/>
            <a:ext cx="1857356" cy="1389617"/>
          </a:xfrm>
          <a:prstGeom prst="diagStripe">
            <a:avLst>
              <a:gd name="adj" fmla="val 69049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0800000">
            <a:off x="7286644" y="3357562"/>
            <a:ext cx="1857356" cy="1389617"/>
          </a:xfrm>
          <a:prstGeom prst="diagStripe">
            <a:avLst>
              <a:gd name="adj" fmla="val 69049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rot="10800000">
            <a:off x="7286644" y="2786058"/>
            <a:ext cx="1857356" cy="1389617"/>
          </a:xfrm>
          <a:prstGeom prst="diagStripe">
            <a:avLst>
              <a:gd name="adj" fmla="val 70780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10800000">
            <a:off x="7286644" y="4714884"/>
            <a:ext cx="1857356" cy="1389617"/>
          </a:xfrm>
          <a:prstGeom prst="diagStripe">
            <a:avLst>
              <a:gd name="adj" fmla="val 69049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rot="10800000">
            <a:off x="7286644" y="4000504"/>
            <a:ext cx="1857356" cy="1389617"/>
          </a:xfrm>
          <a:prstGeom prst="diagStripe">
            <a:avLst>
              <a:gd name="adj" fmla="val 69049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10800000">
            <a:off x="7286644" y="5468383"/>
            <a:ext cx="1857356" cy="1389617"/>
          </a:xfrm>
          <a:prstGeom prst="diagStripe">
            <a:avLst>
              <a:gd name="adj" fmla="val 69049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113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285720" y="1500174"/>
            <a:ext cx="478634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atin typeface="Agency FB" pitchFamily="34" charset="0"/>
                <a:cs typeface="Arial" pitchFamily="34" charset="0"/>
              </a:rPr>
              <a:t>Nació en Bien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Hoa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, capital de la provincia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Dong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Nai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, en la zona de región sureste de Vietnam. Este artista procede del estudio de bellas artes, y realiza fotografías como si fueran obras de arte. Su trabajo es tan excelente que se convierte en éxtasis..sus  fotografías se pueden calificar  como </a:t>
            </a:r>
            <a:r>
              <a:rPr lang="es-ES_tradnl" sz="2000" dirty="0" smtClean="0">
                <a:latin typeface="Agency FB" pitchFamily="34" charset="0"/>
                <a:cs typeface="Arial" pitchFamily="34" charset="0"/>
              </a:rPr>
              <a:t>“fotografía Poética “por la armonía  y belleza que transmiten</a:t>
            </a:r>
            <a:endParaRPr lang="es-ES" sz="2000" dirty="0" smtClean="0">
              <a:latin typeface="Agency FB" pitchFamily="34" charset="0"/>
              <a:cs typeface="Arial" pitchFamily="34" charset="0"/>
            </a:endParaRPr>
          </a:p>
          <a:p>
            <a:r>
              <a:rPr lang="es-ES" sz="2000" dirty="0" smtClean="0">
                <a:latin typeface="Agency FB" pitchFamily="34" charset="0"/>
                <a:cs typeface="Arial" pitchFamily="34" charset="0"/>
              </a:rPr>
              <a:t>Pintor y fotógrafo ,es un apasionado por el dibujo  desde  que era  niño. Se graduó en artes gráficas industriales  en la universidad de bellas artes en 1989. Después de 4 años de ser fotógrafo,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Duong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 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Quoc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 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Dinh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 logra  reconocimiento nacional e internacional. En marzo de 2007,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Duong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Quoc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Dinh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 fue uno de los 10 excelentes artistas  premiados y muy apreciado por  el comité popular  de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Dong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gency FB" pitchFamily="34" charset="0"/>
                <a:cs typeface="Arial" pitchFamily="34" charset="0"/>
              </a:rPr>
              <a:t>Nai</a:t>
            </a:r>
            <a:r>
              <a:rPr lang="es-ES" sz="2000" dirty="0" smtClean="0">
                <a:latin typeface="Agency FB" pitchFamily="34" charset="0"/>
                <a:cs typeface="Arial" pitchFamily="34" charset="0"/>
              </a:rPr>
              <a:t>  su ciudad natal.</a:t>
            </a:r>
            <a:endParaRPr lang="es-ES" sz="2000" dirty="0">
              <a:latin typeface="Agency FB" pitchFamily="34" charset="0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285852" y="428604"/>
            <a:ext cx="6559809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400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olid" pitchFamily="82" charset="0"/>
              </a:rPr>
              <a:t>Duong</a:t>
            </a:r>
            <a:r>
              <a:rPr lang="es-ES" sz="4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olid" pitchFamily="82" charset="0"/>
              </a:rPr>
              <a:t>  </a:t>
            </a:r>
            <a:r>
              <a:rPr lang="es-ES" sz="4400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olid" pitchFamily="82" charset="0"/>
              </a:rPr>
              <a:t>Quoc</a:t>
            </a:r>
            <a:r>
              <a:rPr lang="es-ES" sz="4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olid" pitchFamily="82" charset="0"/>
              </a:rPr>
              <a:t>  </a:t>
            </a:r>
            <a:r>
              <a:rPr lang="es-ES" sz="4400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olid" pitchFamily="82" charset="0"/>
              </a:rPr>
              <a:t>Dinh</a:t>
            </a:r>
            <a:endParaRPr lang="es-ES" sz="4400" b="1" dirty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nbow Solid" pitchFamily="82" charset="0"/>
            </a:endParaRPr>
          </a:p>
        </p:txBody>
      </p:sp>
      <p:pic>
        <p:nvPicPr>
          <p:cNvPr id="5122" name="Picture 2" descr="https://pacdn.500px.org/2776209/ff977fbcb2a62f5788928e7070017dba3b8f0d66/1.jpg?3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5214942" y="2071678"/>
            <a:ext cx="3571900" cy="35719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>
                <a:lumMod val="8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" name="7 CuadroTexto"/>
          <p:cNvSpPr txBox="1"/>
          <p:nvPr/>
        </p:nvSpPr>
        <p:spPr>
          <a:xfrm>
            <a:off x="7715272" y="5857892"/>
            <a:ext cx="10935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err="1" smtClean="0">
                <a:gradFill flip="none" rotWithShape="1"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pps</a:t>
            </a:r>
            <a:r>
              <a:rPr lang="es-ES_tradnl" sz="3200" dirty="0" smtClean="0">
                <a:gradFill flip="none" rotWithShape="1"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Raquel</a:t>
            </a:r>
            <a:endParaRPr lang="es-ES" sz="3200" dirty="0">
              <a:gradFill flip="none" rotWithShape="1"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64297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a5e2760ea073a68c1da2d00a58d85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5" name="44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ef18f3cdb31730370bc79cd56f033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683" y="0"/>
            <a:ext cx="3531705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5957906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5957906" y="147159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957906" y="254316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5957906" y="347185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5957906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5957906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1600188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1600188" y="132871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1600188" y="232884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1600188" y="3328978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1600188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1600188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0fee97ea60e66a7557c6e3f13dec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9739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0" y="0"/>
            <a:ext cx="1000132" cy="914418"/>
          </a:xfrm>
          <a:prstGeom prst="rect">
            <a:avLst/>
          </a:prstGeom>
        </p:spPr>
      </p:pic>
      <p:pic>
        <p:nvPicPr>
          <p:cNvPr id="7" name="6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928662" y="0"/>
            <a:ext cx="1000132" cy="914418"/>
          </a:xfrm>
          <a:prstGeom prst="rect">
            <a:avLst/>
          </a:prstGeom>
        </p:spPr>
      </p:pic>
      <p:pic>
        <p:nvPicPr>
          <p:cNvPr id="8" name="7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2000232" y="0"/>
            <a:ext cx="1000132" cy="914418"/>
          </a:xfrm>
          <a:prstGeom prst="rect">
            <a:avLst/>
          </a:prstGeom>
        </p:spPr>
      </p:pic>
      <p:pic>
        <p:nvPicPr>
          <p:cNvPr id="9" name="8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3000364" y="0"/>
            <a:ext cx="1000132" cy="914418"/>
          </a:xfrm>
          <a:prstGeom prst="rect">
            <a:avLst/>
          </a:prstGeom>
        </p:spPr>
      </p:pic>
      <p:pic>
        <p:nvPicPr>
          <p:cNvPr id="10" name="9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4000496" y="0"/>
            <a:ext cx="1000132" cy="914418"/>
          </a:xfrm>
          <a:prstGeom prst="rect">
            <a:avLst/>
          </a:prstGeom>
        </p:spPr>
      </p:pic>
      <p:pic>
        <p:nvPicPr>
          <p:cNvPr id="11" name="10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4929190" y="0"/>
            <a:ext cx="1000132" cy="914418"/>
          </a:xfrm>
          <a:prstGeom prst="rect">
            <a:avLst/>
          </a:prstGeom>
        </p:spPr>
      </p:pic>
      <p:pic>
        <p:nvPicPr>
          <p:cNvPr id="12" name="11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6072198" y="0"/>
            <a:ext cx="1000132" cy="914418"/>
          </a:xfrm>
          <a:prstGeom prst="rect">
            <a:avLst/>
          </a:prstGeom>
        </p:spPr>
      </p:pic>
      <p:pic>
        <p:nvPicPr>
          <p:cNvPr id="13" name="12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7143768" y="0"/>
            <a:ext cx="1000132" cy="914418"/>
          </a:xfrm>
          <a:prstGeom prst="rect">
            <a:avLst/>
          </a:prstGeom>
        </p:spPr>
      </p:pic>
      <p:pic>
        <p:nvPicPr>
          <p:cNvPr id="14" name="13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8143868" y="0"/>
            <a:ext cx="1000132" cy="914418"/>
          </a:xfrm>
          <a:prstGeom prst="rect">
            <a:avLst/>
          </a:prstGeom>
        </p:spPr>
      </p:pic>
      <p:pic>
        <p:nvPicPr>
          <p:cNvPr id="15" name="14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0" y="5943582"/>
            <a:ext cx="1000132" cy="914418"/>
          </a:xfrm>
          <a:prstGeom prst="rect">
            <a:avLst/>
          </a:prstGeom>
        </p:spPr>
      </p:pic>
      <p:pic>
        <p:nvPicPr>
          <p:cNvPr id="16" name="15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1142976" y="5943582"/>
            <a:ext cx="1000132" cy="914418"/>
          </a:xfrm>
          <a:prstGeom prst="rect">
            <a:avLst/>
          </a:prstGeom>
        </p:spPr>
      </p:pic>
      <p:pic>
        <p:nvPicPr>
          <p:cNvPr id="17" name="16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2143108" y="5943582"/>
            <a:ext cx="1000132" cy="914418"/>
          </a:xfrm>
          <a:prstGeom prst="rect">
            <a:avLst/>
          </a:prstGeom>
        </p:spPr>
      </p:pic>
      <p:pic>
        <p:nvPicPr>
          <p:cNvPr id="18" name="17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3214678" y="5943582"/>
            <a:ext cx="1000132" cy="914418"/>
          </a:xfrm>
          <a:prstGeom prst="rect">
            <a:avLst/>
          </a:prstGeom>
        </p:spPr>
      </p:pic>
      <p:pic>
        <p:nvPicPr>
          <p:cNvPr id="19" name="18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4214810" y="5943582"/>
            <a:ext cx="1000132" cy="914418"/>
          </a:xfrm>
          <a:prstGeom prst="rect">
            <a:avLst/>
          </a:prstGeom>
        </p:spPr>
      </p:pic>
      <p:pic>
        <p:nvPicPr>
          <p:cNvPr id="20" name="19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5214942" y="5943582"/>
            <a:ext cx="1000132" cy="914418"/>
          </a:xfrm>
          <a:prstGeom prst="rect">
            <a:avLst/>
          </a:prstGeom>
        </p:spPr>
      </p:pic>
      <p:pic>
        <p:nvPicPr>
          <p:cNvPr id="21" name="20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6143636" y="5943582"/>
            <a:ext cx="1000132" cy="914418"/>
          </a:xfrm>
          <a:prstGeom prst="rect">
            <a:avLst/>
          </a:prstGeom>
        </p:spPr>
      </p:pic>
      <p:pic>
        <p:nvPicPr>
          <p:cNvPr id="22" name="21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7143768" y="5943582"/>
            <a:ext cx="1000132" cy="914418"/>
          </a:xfrm>
          <a:prstGeom prst="rect">
            <a:avLst/>
          </a:prstGeom>
        </p:spPr>
      </p:pic>
      <p:pic>
        <p:nvPicPr>
          <p:cNvPr id="23" name="22 Imagen" descr="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15054" t="15054" r="9678" b="12687"/>
          <a:stretch>
            <a:fillRect/>
          </a:stretch>
        </p:blipFill>
        <p:spPr>
          <a:xfrm>
            <a:off x="8143868" y="5943582"/>
            <a:ext cx="1000132" cy="914418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D240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ab93288b0c1fb007c2e7e55123730a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Lágrima"/>
          <p:cNvSpPr/>
          <p:nvPr/>
        </p:nvSpPr>
        <p:spPr>
          <a:xfrm rot="19001159">
            <a:off x="1839546" y="1680501"/>
            <a:ext cx="5286804" cy="517148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01159">
            <a:off x="1990150" y="1966707"/>
            <a:ext cx="4953553" cy="4853413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01159">
            <a:off x="2137537" y="2265515"/>
            <a:ext cx="4659497" cy="4541524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01159">
            <a:off x="2259181" y="2641002"/>
            <a:ext cx="4348204" cy="4147741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01159">
            <a:off x="2410645" y="3007073"/>
            <a:ext cx="4045300" cy="3844227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1159">
            <a:off x="2658332" y="3479197"/>
            <a:ext cx="3550831" cy="3328630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1159">
            <a:off x="2892374" y="3812409"/>
            <a:ext cx="3149507" cy="301851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130664">
            <a:off x="3112289" y="4247671"/>
            <a:ext cx="2587463" cy="2603397"/>
          </a:xfrm>
          <a:prstGeom prst="teardrop">
            <a:avLst>
              <a:gd name="adj" fmla="val 11561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136990">
            <a:off x="3270926" y="4593895"/>
            <a:ext cx="2237757" cy="2313679"/>
          </a:xfrm>
          <a:prstGeom prst="teardrop">
            <a:avLst>
              <a:gd name="adj" fmla="val 115612"/>
            </a:avLst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e3da5621e15c787000302e6a4a1a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3299"/>
            <a:ext cx="5000660" cy="68547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16200000">
            <a:off x="464339" y="-750123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64339" y="-250081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464339" y="250009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64339" y="750051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64339" y="1250117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64339" y="1750159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64339" y="2250249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64339" y="2750291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464339" y="3250405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64339" y="3750447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64339" y="4250537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64339" y="4750579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464339" y="5250669"/>
            <a:ext cx="7857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 flipV="1">
            <a:off x="7822441" y="-821573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 flipV="1">
            <a:off x="7822441" y="-321531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 flipV="1">
            <a:off x="7822441" y="178559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 flipV="1">
            <a:off x="7822441" y="678601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 flipV="1">
            <a:off x="7822441" y="1178667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 flipV="1">
            <a:off x="7822441" y="1678709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 flipV="1">
            <a:off x="7822441" y="2178799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 flipV="1">
            <a:off x="7822441" y="2678841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 flipV="1">
            <a:off x="7822441" y="3178955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 flipV="1">
            <a:off x="7822441" y="3678997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 flipV="1">
            <a:off x="7822441" y="4179087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 flipV="1">
            <a:off x="7822441" y="4679129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 flipV="1">
            <a:off x="7822441" y="5179219"/>
            <a:ext cx="928670" cy="2428892"/>
          </a:xfrm>
          <a:prstGeom prst="chevron">
            <a:avLst>
              <a:gd name="adj" fmla="val 58262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a40b9af814eb4307da8424bc93f14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2864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3" name="22 Anillo"/>
          <p:cNvSpPr/>
          <p:nvPr/>
        </p:nvSpPr>
        <p:spPr>
          <a:xfrm>
            <a:off x="357158" y="48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357158" y="428652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357158" y="857304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57158" y="1285908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57158" y="1785998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357158" y="2214602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357158" y="2714668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357158" y="3143272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357158" y="3571900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357158" y="4000504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57158" y="4500618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357158" y="4857808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357158" y="5215022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57158" y="5643626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357158" y="6072246"/>
            <a:ext cx="1143008" cy="785753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7572396" y="-71414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7572396" y="357922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7572396" y="785842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7572396" y="1215178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7572396" y="1714536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7572396" y="2143872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7572396" y="2643206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7572396" y="3072542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7572396" y="3500438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7572396" y="3929774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7572396" y="4429156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7572396" y="4786346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7572396" y="5143560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7572396" y="5572896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>
            <a:off x="7572396" y="6011779"/>
            <a:ext cx="1142976" cy="846221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5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5" grpId="0" animBg="1"/>
      <p:bldP spid="35" grpId="1" animBg="1"/>
      <p:bldP spid="35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bcacc7c05495e0230550a0745d687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542" y="0"/>
            <a:ext cx="63289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571480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071546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571612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071678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2571744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000396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3571876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4071942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4572008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5072074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5572140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6072206"/>
            <a:ext cx="1285852" cy="785794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858084" y="0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858084" y="571480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858084" y="1142984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858084" y="1643050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858084" y="2071678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858084" y="2571744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7858084" y="3071810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7858084" y="3571876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7858084" y="4071942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7858084" y="4572008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7858084" y="5143512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7858084" y="5643578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7858084" y="6143644"/>
            <a:ext cx="1285916" cy="714356"/>
          </a:xfrm>
          <a:prstGeom prst="rt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f2a11cf402cd751f77953bc07abe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8" y="0"/>
            <a:ext cx="91797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2643182"/>
            <a:ext cx="428628" cy="15716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8715372" y="2643182"/>
            <a:ext cx="428628" cy="15716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14282" y="2500306"/>
            <a:ext cx="428628" cy="207170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8429652" y="2428868"/>
            <a:ext cx="500066" cy="207170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28596" y="2285992"/>
            <a:ext cx="428628" cy="257176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8215338" y="2214554"/>
            <a:ext cx="500066" cy="257176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71472" y="2214554"/>
            <a:ext cx="428628" cy="278608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95310" y="2071678"/>
            <a:ext cx="490542" cy="3143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8001024" y="2143116"/>
            <a:ext cx="500066" cy="278608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71" y="2000240"/>
            <a:ext cx="572299" cy="3071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000100" y="1928802"/>
            <a:ext cx="490542" cy="342902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7" y="1857364"/>
            <a:ext cx="572299" cy="342902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214414" y="1857364"/>
            <a:ext cx="490542" cy="364333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286643" y="1785926"/>
            <a:ext cx="572299" cy="364333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428728" y="1643050"/>
            <a:ext cx="490542" cy="400052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7072329" y="1571612"/>
            <a:ext cx="572299" cy="400052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643042" y="1571612"/>
            <a:ext cx="490542" cy="421484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5" y="1500174"/>
            <a:ext cx="572299" cy="421484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857356" y="1357298"/>
            <a:ext cx="490542" cy="464347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715140" y="1214422"/>
            <a:ext cx="490542" cy="464347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2143108" y="1214422"/>
            <a:ext cx="490542" cy="492922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357950" y="1071546"/>
            <a:ext cx="633418" cy="4929222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357422" y="1071546"/>
            <a:ext cx="490542" cy="51435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215074" y="1071546"/>
            <a:ext cx="490542" cy="51435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2571736" y="928670"/>
            <a:ext cx="490542" cy="542928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6000760" y="928670"/>
            <a:ext cx="490542" cy="542928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2786050" y="785794"/>
            <a:ext cx="490542" cy="571504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5786446" y="785794"/>
            <a:ext cx="490542" cy="571504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3000364" y="642918"/>
            <a:ext cx="490542" cy="600079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5572132" y="642918"/>
            <a:ext cx="490542" cy="600079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3286116" y="571480"/>
            <a:ext cx="490542" cy="628652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5357818" y="571480"/>
            <a:ext cx="490542" cy="628652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3571868" y="500042"/>
            <a:ext cx="490542" cy="635795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5072066" y="500042"/>
            <a:ext cx="490542" cy="635795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3786182" y="357166"/>
            <a:ext cx="490542" cy="6500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4857752" y="285728"/>
            <a:ext cx="490542" cy="6572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4000496" y="357166"/>
            <a:ext cx="490542" cy="6500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4643438" y="285728"/>
            <a:ext cx="490542" cy="6572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C5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22"/>
            <a:ext cx="9144000" cy="44719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14" y="0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357422" y="0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00430" y="0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43438" y="0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0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929454" y="0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143900" y="0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715016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14414" y="5715016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22" y="5715016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5715016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5715016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786446" y="5715016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929454" y="5715016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143900" y="5715016"/>
            <a:ext cx="1000100" cy="114298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dce2f591baace786a4a7135acbb9a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5722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0" y="0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785794"/>
            <a:ext cx="1214414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1500174"/>
            <a:ext cx="1214414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221455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3000372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3786190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4572008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5357826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614364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929586" y="0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929586" y="714356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929586" y="1428760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929586" y="2143116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7929586" y="2928958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929586" y="3643314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7929586" y="4429132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929586" y="5214950"/>
            <a:ext cx="1214414" cy="785794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929586" y="614364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02B3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bf4eabbc28dac249be2b57ff8d5c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559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1438" y="0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428860" y="0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571868" y="0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714876" y="0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857884" y="0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00892" y="0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15338" y="0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1438" y="6215082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285852" y="6215082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428860" y="6215082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71868" y="6215082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714876" y="6215082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857884" y="6215082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000892" y="6215082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215338" y="6215082"/>
            <a:ext cx="928662" cy="64291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7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c13036694bf703da0d130c354829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be75c196e92402ef45d37dfc94345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6730"/>
            <a:ext cx="9144000" cy="48845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357422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00430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86446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929454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143900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214414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357422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500430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643438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786446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929454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8143900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c23067e4a0f5a8e519dc18a7278c60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</p:spPr>
      </p:pic>
      <p:sp>
        <p:nvSpPr>
          <p:cNvPr id="7" name="6 Sol"/>
          <p:cNvSpPr/>
          <p:nvPr/>
        </p:nvSpPr>
        <p:spPr>
          <a:xfrm>
            <a:off x="0" y="0"/>
            <a:ext cx="1071538" cy="1071546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0" y="928670"/>
            <a:ext cx="1071538" cy="1071570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0" y="1928802"/>
            <a:ext cx="1071538" cy="1071570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>
            <a:off x="0" y="2928934"/>
            <a:ext cx="1071538" cy="1143008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Sol"/>
          <p:cNvSpPr/>
          <p:nvPr/>
        </p:nvSpPr>
        <p:spPr>
          <a:xfrm>
            <a:off x="0" y="3929066"/>
            <a:ext cx="1071538" cy="1142984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0" y="5786454"/>
            <a:ext cx="1071538" cy="1071546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0" y="4857760"/>
            <a:ext cx="1071538" cy="1071570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8072462" y="0"/>
            <a:ext cx="1071538" cy="1071546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Sol"/>
          <p:cNvSpPr/>
          <p:nvPr/>
        </p:nvSpPr>
        <p:spPr>
          <a:xfrm>
            <a:off x="8072462" y="928670"/>
            <a:ext cx="1071538" cy="1071570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Sol"/>
          <p:cNvSpPr/>
          <p:nvPr/>
        </p:nvSpPr>
        <p:spPr>
          <a:xfrm>
            <a:off x="8072462" y="1928802"/>
            <a:ext cx="1071538" cy="1071570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Sol"/>
          <p:cNvSpPr/>
          <p:nvPr/>
        </p:nvSpPr>
        <p:spPr>
          <a:xfrm>
            <a:off x="8072462" y="2928934"/>
            <a:ext cx="1071538" cy="1143008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Sol"/>
          <p:cNvSpPr/>
          <p:nvPr/>
        </p:nvSpPr>
        <p:spPr>
          <a:xfrm>
            <a:off x="8072462" y="3929066"/>
            <a:ext cx="1071538" cy="1142984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Sol"/>
          <p:cNvSpPr/>
          <p:nvPr/>
        </p:nvSpPr>
        <p:spPr>
          <a:xfrm>
            <a:off x="8072462" y="5786454"/>
            <a:ext cx="1071538" cy="1071546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Sol"/>
          <p:cNvSpPr/>
          <p:nvPr/>
        </p:nvSpPr>
        <p:spPr>
          <a:xfrm>
            <a:off x="8072462" y="4857760"/>
            <a:ext cx="1071538" cy="1071570"/>
          </a:xfrm>
          <a:prstGeom prst="su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94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b18dc8d49530f891af47b3bff39ab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b1db1c18a465653cff01f4d1c034ba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16d34d9eaa8b3751ce75ad42a702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50083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571480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071546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571612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071678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71744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000396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571876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4071942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4572008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5072074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5572140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6072206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7858148" y="-285752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7858148" y="285728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7858148" y="785794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7858148" y="1285860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7858148" y="1785926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7858148" y="2285992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7858148" y="2714644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7858148" y="3286124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7858148" y="3786190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7858148" y="4286256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7858148" y="4786322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7858148" y="5286388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7858148" y="5786454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c95a8be45f2f7464995df90e807a1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5587" y="0"/>
            <a:ext cx="5392826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16200000">
            <a:off x="528618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528618" y="132871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528618" y="232884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528618" y="3328978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528618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528618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5400000">
            <a:off x="6900894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6900894" y="147159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6900894" y="254316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6900894" y="347185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6900894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6900894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9000">
                <a:srgbClr val="002776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ecba8dc3adba09bf79d76ebb9e629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01159">
            <a:off x="1839546" y="1680501"/>
            <a:ext cx="5286804" cy="517148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01159">
            <a:off x="1990150" y="1966707"/>
            <a:ext cx="4953553" cy="4853413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01159">
            <a:off x="2137537" y="2265515"/>
            <a:ext cx="4659497" cy="4541524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01159">
            <a:off x="2259181" y="2641002"/>
            <a:ext cx="4348204" cy="4147741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01159">
            <a:off x="2410645" y="3007073"/>
            <a:ext cx="4045300" cy="3844227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01159">
            <a:off x="2658332" y="3479197"/>
            <a:ext cx="3550831" cy="3328630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1159">
            <a:off x="2892374" y="3812409"/>
            <a:ext cx="3149507" cy="301851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30664">
            <a:off x="3112289" y="4247671"/>
            <a:ext cx="2587463" cy="2603397"/>
          </a:xfrm>
          <a:prstGeom prst="teardrop">
            <a:avLst>
              <a:gd name="adj" fmla="val 115612"/>
            </a:avLst>
          </a:pr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136990">
            <a:off x="3270926" y="4593895"/>
            <a:ext cx="2237757" cy="2313679"/>
          </a:xfrm>
          <a:prstGeom prst="teardrop">
            <a:avLst>
              <a:gd name="adj" fmla="val 115612"/>
            </a:avLst>
          </a:prstGeom>
          <a:blipFill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818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a830a2b5592ad34c58ac77c594df6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7727" y="0"/>
            <a:ext cx="478854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16200000">
            <a:off x="885808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885808" y="132871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885808" y="232884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885808" y="3328978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885808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885808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5400000">
            <a:off x="6543704" y="40004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6543704" y="147159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6543704" y="2543160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6543704" y="3471854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6543704" y="447198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6543704" y="5543556"/>
            <a:ext cx="1714488" cy="914400"/>
          </a:xfrm>
          <a:prstGeom prst="triangle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E240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e8d83677e8b785d50443171f2645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9144001" cy="47863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-71438" y="0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0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428992" y="0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5008" y="0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858016" y="0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72462" y="0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71438" y="5857892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142976" y="5857892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5857892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428992" y="5857892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572000" y="5857892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715008" y="5857892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5857892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072462" y="5857892"/>
            <a:ext cx="1071538" cy="100010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B3616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d34e58b65a6d271e3dbb4f6b7743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9607" y="0"/>
            <a:ext cx="542478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357158" y="0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357158" y="785794"/>
            <a:ext cx="1214414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58" y="1500174"/>
            <a:ext cx="1214414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357158" y="221455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58" y="3000372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57158" y="3786190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58" y="4572008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57158" y="5357826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58" y="614364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572396" y="0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7572396" y="714356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572396" y="1428760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2143116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572396" y="2928958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7572396" y="3643314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572396" y="4429132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7572396" y="5214950"/>
            <a:ext cx="1214414" cy="785794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572396" y="614364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2d54f87cf1998ebf4471a2fc6e53e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643182"/>
            <a:ext cx="428628" cy="15716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715372" y="2643182"/>
            <a:ext cx="428628" cy="15716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282" y="2500306"/>
            <a:ext cx="428628" cy="207170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429652" y="2428868"/>
            <a:ext cx="500066" cy="207170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2285992"/>
            <a:ext cx="428628" cy="257176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215338" y="2214554"/>
            <a:ext cx="500066" cy="257176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1472" y="2214554"/>
            <a:ext cx="428628" cy="278608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95310" y="2071678"/>
            <a:ext cx="490542" cy="3143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001024" y="2143116"/>
            <a:ext cx="500066" cy="278608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715271" y="2000240"/>
            <a:ext cx="572299" cy="3071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000100" y="1928802"/>
            <a:ext cx="490542" cy="342902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7" y="1857364"/>
            <a:ext cx="572299" cy="342902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214414" y="1857364"/>
            <a:ext cx="490542" cy="364333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86643" y="1785926"/>
            <a:ext cx="572299" cy="364333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428728" y="1643050"/>
            <a:ext cx="490542" cy="400052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2329" y="1571612"/>
            <a:ext cx="572299" cy="400052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643042" y="1571612"/>
            <a:ext cx="490542" cy="421484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858015" y="1500174"/>
            <a:ext cx="572299" cy="421484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1357298"/>
            <a:ext cx="490542" cy="464347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715140" y="1214422"/>
            <a:ext cx="490542" cy="464347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143108" y="1214422"/>
            <a:ext cx="490542" cy="492922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357950" y="1071546"/>
            <a:ext cx="633418" cy="4929222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357422" y="1071546"/>
            <a:ext cx="490542" cy="51435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215074" y="1071546"/>
            <a:ext cx="490542" cy="51435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928670"/>
            <a:ext cx="490542" cy="542928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00760" y="928670"/>
            <a:ext cx="490542" cy="542928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786050" y="785794"/>
            <a:ext cx="490542" cy="571504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5786446" y="785794"/>
            <a:ext cx="490542" cy="571504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000364" y="642918"/>
            <a:ext cx="490542" cy="600079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572132" y="642918"/>
            <a:ext cx="490542" cy="600079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3286116" y="571480"/>
            <a:ext cx="490542" cy="628652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357818" y="571480"/>
            <a:ext cx="490542" cy="628652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571868" y="500042"/>
            <a:ext cx="490542" cy="635795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072066" y="500042"/>
            <a:ext cx="490542" cy="635795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3786182" y="357166"/>
            <a:ext cx="490542" cy="6500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857752" y="285728"/>
            <a:ext cx="490542" cy="6572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000496" y="357166"/>
            <a:ext cx="490542" cy="6500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643438" y="285728"/>
            <a:ext cx="490542" cy="6572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E240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e64d81794b6eb22a7be245596824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4500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-71438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428992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5008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858016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72462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214414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357422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786446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54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143900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32C1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f5995893cf4a3aae59d1942da9ea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740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14414" y="0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357422" y="0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500430" y="0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643438" y="0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86446" y="0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929454" y="0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143900" y="0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15082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214414" y="6215082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357422" y="6215082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6215082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6215082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786446" y="6215082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54" y="6215082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143900" y="6215082"/>
            <a:ext cx="1000100" cy="64291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fffc81b91b073b468abc76f5eaad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57148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07154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57161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07167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7174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00039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57187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407194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457200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507207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557214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607220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8072462" y="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8072462" y="57148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8072462" y="107154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8072462" y="157161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8072462" y="207167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8072462" y="257174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8072462" y="300039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8072462" y="357187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8072462" y="407194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8072462" y="457200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8072462" y="507207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8072462" y="557214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8072462" y="607220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019be4cec68df242dbfd01742e093f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1D5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B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0"/>
            <a:ext cx="457203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 rot="5400000">
            <a:off x="6457972" y="40004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6457972" y="1471590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6457972" y="2543160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6457972" y="347185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6457972" y="447198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6457972" y="554355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957246" y="40004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957246" y="132871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957246" y="232884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957246" y="3328978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957246" y="447198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957246" y="554355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27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5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37196" y="0"/>
            <a:ext cx="3420754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 rot="5400000">
            <a:off x="5957906" y="400044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5957906" y="1471590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957906" y="2543160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5957906" y="3471854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5957906" y="4471986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5957906" y="5543556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1600188" y="400044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1600188" y="1328714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1600188" y="2328846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1600188" y="3328978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1600188" y="4471986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1600188" y="5543556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 dpi="0" rotWithShape="1">
            <a:blip r:embed="rId4">
              <a:lum brigh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4F.jpg"/>
          <p:cNvPicPr>
            <a:picLocks noGrp="1" noChangeAspect="1"/>
          </p:cNvPicPr>
          <p:nvPr>
            <p:ph idx="1"/>
          </p:nvPr>
        </p:nvPicPr>
        <p:blipFill>
          <a:blip r:embed="rId2"/>
          <a:srcRect l="6352"/>
          <a:stretch>
            <a:fillRect/>
          </a:stretch>
        </p:blipFill>
        <p:spPr>
          <a:xfrm>
            <a:off x="1000100" y="0"/>
            <a:ext cx="7072362" cy="6858000"/>
          </a:xfr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0" y="0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785794"/>
            <a:ext cx="1071538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1500174"/>
            <a:ext cx="1071538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2214554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3000372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3786190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4572008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5357826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6143644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143900" y="-24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43900" y="714332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143900" y="1428736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8143900" y="2143092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2928934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143900" y="3643290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143900" y="4429105"/>
            <a:ext cx="1000100" cy="71438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8143900" y="5214921"/>
            <a:ext cx="1000100" cy="78582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8143900" y="6143617"/>
            <a:ext cx="1000100" cy="71438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EA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0013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174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1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85860"/>
            <a:ext cx="9144000" cy="4286265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KsOR7aZ0UFDcd10MDZq62cxUXm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232174" y="-232174"/>
            <a:ext cx="1285860" cy="1750209"/>
          </a:xfrm>
          <a:prstGeom prst="rect">
            <a:avLst/>
          </a:prstGeom>
        </p:spPr>
      </p:pic>
      <p:pic>
        <p:nvPicPr>
          <p:cNvPr id="8" name="7 Imagen" descr="KsOR7aZ0UFDcd10MDZq62cxUXm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2232407" y="-232174"/>
            <a:ext cx="1285860" cy="1750209"/>
          </a:xfrm>
          <a:prstGeom prst="rect">
            <a:avLst/>
          </a:prstGeom>
        </p:spPr>
      </p:pic>
      <p:pic>
        <p:nvPicPr>
          <p:cNvPr id="9" name="8 Imagen" descr="KsOR7aZ0UFDcd10MDZq62cxUXm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4018357" y="-232174"/>
            <a:ext cx="1285860" cy="1750209"/>
          </a:xfrm>
          <a:prstGeom prst="rect">
            <a:avLst/>
          </a:prstGeom>
        </p:spPr>
      </p:pic>
      <p:pic>
        <p:nvPicPr>
          <p:cNvPr id="10" name="9 Imagen" descr="KsOR7aZ0UFDcd10MDZq62cxUXm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5875745" y="-232175"/>
            <a:ext cx="1285860" cy="1750209"/>
          </a:xfrm>
          <a:prstGeom prst="rect">
            <a:avLst/>
          </a:prstGeom>
        </p:spPr>
      </p:pic>
      <p:pic>
        <p:nvPicPr>
          <p:cNvPr id="11" name="10 Imagen" descr="KsOR7aZ0UFDcd10MDZq62cxUXm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7625967" y="-232174"/>
            <a:ext cx="1285860" cy="1750209"/>
          </a:xfrm>
          <a:prstGeom prst="rect">
            <a:avLst/>
          </a:prstGeom>
        </p:spPr>
      </p:pic>
      <p:pic>
        <p:nvPicPr>
          <p:cNvPr id="12" name="11 Imagen" descr="KsOR7aZ0UFDcd10MDZq62cxUXm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232174" y="5339966"/>
            <a:ext cx="1285860" cy="1750209"/>
          </a:xfrm>
          <a:prstGeom prst="rect">
            <a:avLst/>
          </a:prstGeom>
        </p:spPr>
      </p:pic>
      <p:pic>
        <p:nvPicPr>
          <p:cNvPr id="13" name="12 Imagen" descr="KsOR7aZ0UFDcd10MDZq62cxUXm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2232407" y="5339966"/>
            <a:ext cx="1285860" cy="1750209"/>
          </a:xfrm>
          <a:prstGeom prst="rect">
            <a:avLst/>
          </a:prstGeom>
        </p:spPr>
      </p:pic>
      <p:pic>
        <p:nvPicPr>
          <p:cNvPr id="14" name="13 Imagen" descr="KsOR7aZ0UFDcd10MDZq62cxUXm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4018357" y="5339966"/>
            <a:ext cx="1285860" cy="1750209"/>
          </a:xfrm>
          <a:prstGeom prst="rect">
            <a:avLst/>
          </a:prstGeom>
        </p:spPr>
      </p:pic>
      <p:pic>
        <p:nvPicPr>
          <p:cNvPr id="15" name="14 Imagen" descr="KsOR7aZ0UFDcd10MDZq62cxUXm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5875745" y="5339965"/>
            <a:ext cx="1285860" cy="1750209"/>
          </a:xfrm>
          <a:prstGeom prst="rect">
            <a:avLst/>
          </a:prstGeom>
        </p:spPr>
      </p:pic>
      <p:pic>
        <p:nvPicPr>
          <p:cNvPr id="16" name="15 Imagen" descr="KsOR7aZ0UFDcd10MDZq62cxUXm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7625967" y="5339966"/>
            <a:ext cx="1285860" cy="1750209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2a63d6db9d2b56f0f618639b99f49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01159">
            <a:off x="1839546" y="1680501"/>
            <a:ext cx="5286804" cy="517148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01159">
            <a:off x="1990150" y="1966707"/>
            <a:ext cx="4953553" cy="4853413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01159">
            <a:off x="2137537" y="2265515"/>
            <a:ext cx="4659497" cy="4541524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01159">
            <a:off x="2259181" y="2641002"/>
            <a:ext cx="4348204" cy="4147741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01159">
            <a:off x="2410645" y="3007073"/>
            <a:ext cx="4045300" cy="3844227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01159">
            <a:off x="2658332" y="3479197"/>
            <a:ext cx="3550831" cy="3328630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1159">
            <a:off x="2892374" y="3812409"/>
            <a:ext cx="3149507" cy="301851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30664">
            <a:off x="3112289" y="4247671"/>
            <a:ext cx="2587463" cy="2603397"/>
          </a:xfrm>
          <a:prstGeom prst="teardrop">
            <a:avLst>
              <a:gd name="adj" fmla="val 115612"/>
            </a:avLst>
          </a:prstGeom>
          <a:blipFill>
            <a:blip r:embed="rId4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136990">
            <a:off x="3270926" y="4593895"/>
            <a:ext cx="2237757" cy="2313679"/>
          </a:xfrm>
          <a:prstGeom prst="teardrop">
            <a:avLst>
              <a:gd name="adj" fmla="val 115612"/>
            </a:avLst>
          </a:prstGeom>
          <a:blipFill>
            <a:blip r:embed="rId5" cstate="print">
              <a:duotone>
                <a:prstClr val="black"/>
                <a:srgbClr val="D60093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dafac08e5c0946078af82097b41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6883"/>
            <a:ext cx="9144000" cy="53042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82206" y="-482207"/>
            <a:ext cx="785794" cy="1750212"/>
          </a:xfrm>
          <a:prstGeom prst="rect">
            <a:avLst/>
          </a:prstGeom>
        </p:spPr>
      </p:pic>
      <p:pic>
        <p:nvPicPr>
          <p:cNvPr id="6" name="5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482439" y="-482205"/>
            <a:ext cx="785796" cy="1750210"/>
          </a:xfrm>
          <a:prstGeom prst="rect">
            <a:avLst/>
          </a:prstGeom>
        </p:spPr>
      </p:pic>
      <p:pic>
        <p:nvPicPr>
          <p:cNvPr id="7" name="6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268389" y="-482205"/>
            <a:ext cx="785796" cy="1750210"/>
          </a:xfrm>
          <a:prstGeom prst="rect">
            <a:avLst/>
          </a:prstGeom>
        </p:spPr>
      </p:pic>
      <p:pic>
        <p:nvPicPr>
          <p:cNvPr id="8" name="7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6125778" y="-482208"/>
            <a:ext cx="785793" cy="1750210"/>
          </a:xfrm>
          <a:prstGeom prst="rect">
            <a:avLst/>
          </a:prstGeom>
        </p:spPr>
      </p:pic>
      <p:pic>
        <p:nvPicPr>
          <p:cNvPr id="9" name="8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7875999" y="-482205"/>
            <a:ext cx="785796" cy="1750210"/>
          </a:xfrm>
          <a:prstGeom prst="rect">
            <a:avLst/>
          </a:prstGeom>
        </p:spPr>
      </p:pic>
      <p:pic>
        <p:nvPicPr>
          <p:cNvPr id="11" name="10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82209" y="5589995"/>
            <a:ext cx="785794" cy="1750212"/>
          </a:xfrm>
          <a:prstGeom prst="rect">
            <a:avLst/>
          </a:prstGeom>
        </p:spPr>
      </p:pic>
      <p:pic>
        <p:nvPicPr>
          <p:cNvPr id="12" name="11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482442" y="5589997"/>
            <a:ext cx="785796" cy="1750210"/>
          </a:xfrm>
          <a:prstGeom prst="rect">
            <a:avLst/>
          </a:prstGeom>
        </p:spPr>
      </p:pic>
      <p:pic>
        <p:nvPicPr>
          <p:cNvPr id="13" name="12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268392" y="5589997"/>
            <a:ext cx="785796" cy="1750210"/>
          </a:xfrm>
          <a:prstGeom prst="rect">
            <a:avLst/>
          </a:prstGeom>
        </p:spPr>
      </p:pic>
      <p:pic>
        <p:nvPicPr>
          <p:cNvPr id="14" name="13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6125781" y="5589994"/>
            <a:ext cx="785793" cy="1750210"/>
          </a:xfrm>
          <a:prstGeom prst="rect">
            <a:avLst/>
          </a:prstGeom>
        </p:spPr>
      </p:pic>
      <p:pic>
        <p:nvPicPr>
          <p:cNvPr id="15" name="14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7876002" y="5589997"/>
            <a:ext cx="785796" cy="175021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66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a5c65d55c0853359c4f7b1612ae2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41255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 rot="5400000">
            <a:off x="6243658" y="400044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6243658" y="1471590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6243658" y="2543160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6243658" y="3471854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6243658" y="4471986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6243658" y="5543556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1171560" y="400044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1171560" y="1328714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1171560" y="2328846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1171560" y="3328978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1171560" y="4471986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1171560" y="5543556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A480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a5d797ab1e23b784b1b821dcf80e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643182"/>
            <a:ext cx="428628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715372" y="2643182"/>
            <a:ext cx="428628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282" y="2500306"/>
            <a:ext cx="428628" cy="207170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429652" y="2428868"/>
            <a:ext cx="500066" cy="207170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2285992"/>
            <a:ext cx="428628" cy="257176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215338" y="2214554"/>
            <a:ext cx="500066" cy="257176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1472" y="2214554"/>
            <a:ext cx="428628" cy="278608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95310" y="2071678"/>
            <a:ext cx="490542" cy="314327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001024" y="2143116"/>
            <a:ext cx="500066" cy="278608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715271" y="2000240"/>
            <a:ext cx="572299" cy="3071834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000100" y="1928802"/>
            <a:ext cx="490542" cy="3429024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7" y="1857364"/>
            <a:ext cx="572299" cy="3429024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214414" y="1857364"/>
            <a:ext cx="490542" cy="364333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86643" y="1785926"/>
            <a:ext cx="572299" cy="364333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428728" y="1643050"/>
            <a:ext cx="49054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2329" y="1571612"/>
            <a:ext cx="572299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643042" y="1571612"/>
            <a:ext cx="490542" cy="421484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858015" y="1500174"/>
            <a:ext cx="572299" cy="421484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1357298"/>
            <a:ext cx="490542" cy="464347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715140" y="1214422"/>
            <a:ext cx="490542" cy="464347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143108" y="1214422"/>
            <a:ext cx="490542" cy="492922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357950" y="1071546"/>
            <a:ext cx="633418" cy="4929222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357422" y="1071546"/>
            <a:ext cx="490542" cy="51435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215074" y="1071546"/>
            <a:ext cx="490542" cy="51435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928670"/>
            <a:ext cx="490542" cy="542928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00760" y="928670"/>
            <a:ext cx="490542" cy="542928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786050" y="785794"/>
            <a:ext cx="490542" cy="571504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5786446" y="785794"/>
            <a:ext cx="490542" cy="571504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000364" y="642918"/>
            <a:ext cx="490542" cy="600079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572132" y="642918"/>
            <a:ext cx="490542" cy="600079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3286116" y="571480"/>
            <a:ext cx="490542" cy="628652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357818" y="571480"/>
            <a:ext cx="490542" cy="628652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571868" y="500042"/>
            <a:ext cx="490542" cy="635795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072066" y="500042"/>
            <a:ext cx="490542" cy="635795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3786182" y="357166"/>
            <a:ext cx="490542" cy="6500834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857752" y="285728"/>
            <a:ext cx="490542" cy="657227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000496" y="357166"/>
            <a:ext cx="490542" cy="6500834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643438" y="285728"/>
            <a:ext cx="490542" cy="657227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74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6c98e4c33ab000fa40ae46abe1cc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41543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 rot="5400000">
            <a:off x="6243658" y="40004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6243658" y="1471590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6243658" y="2543160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6243658" y="347185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6243658" y="447198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6243658" y="554355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1171560" y="40004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1171560" y="132871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1171560" y="232884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1171560" y="3328978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1171560" y="447198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1171560" y="554355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63bdc82123f47f1195c0e4359b53a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0"/>
            <a:ext cx="6891651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785794"/>
            <a:ext cx="1071538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1500174"/>
            <a:ext cx="1071538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2214554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3000372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3786190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4572008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5357826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6143644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43900" y="-24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143900" y="714332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8143900" y="1428736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2143092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143900" y="2928934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143900" y="3643290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8143900" y="4429105"/>
            <a:ext cx="1000100" cy="71438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8143900" y="5214921"/>
            <a:ext cx="1000100" cy="78582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8143900" y="6143617"/>
            <a:ext cx="1000100" cy="71438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13a49ebd69c47b78848544825002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92922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71438" y="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285984" y="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428992" y="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15008" y="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858016" y="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072462" y="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929306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14414" y="5929306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22" y="5929306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5929306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5929306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786446" y="5929306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929454" y="5929306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143900" y="5929306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1a461059eb39567dcf7f11c486aa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21510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>
            <a:off x="285720" y="0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5720" y="428604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85720" y="857256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5720" y="1285860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20" y="1785950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85720" y="2214554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20" y="2714620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85720" y="3143224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20" y="3571852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20" y="4000456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85720" y="4500570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85720" y="4857760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85720" y="5214974"/>
            <a:ext cx="1143008" cy="928622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85720" y="5643578"/>
            <a:ext cx="1143008" cy="91909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85720" y="6072198"/>
            <a:ext cx="1143008" cy="785753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786710" y="-71414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86710" y="357922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86710" y="785842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786710" y="1215178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786710" y="1714536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786710" y="2143872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786710" y="2643206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7786710" y="3072542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7786710" y="3500438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7786710" y="3929774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7786710" y="4429156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7786710" y="4786346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786710" y="5143560"/>
            <a:ext cx="1142976" cy="1000084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786710" y="5572896"/>
            <a:ext cx="1142976" cy="989828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786710" y="6011779"/>
            <a:ext cx="1142976" cy="846221"/>
          </a:xfrm>
          <a:prstGeom prst="donut">
            <a:avLst>
              <a:gd name="adj" fmla="val 172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F3F5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4635.jpg"/>
          <p:cNvPicPr>
            <a:picLocks noChangeAspect="1"/>
          </p:cNvPicPr>
          <p:nvPr/>
        </p:nvPicPr>
        <p:blipFill>
          <a:blip r:embed="rId2"/>
          <a:srcRect t="10714"/>
          <a:stretch>
            <a:fillRect/>
          </a:stretch>
        </p:blipFill>
        <p:spPr>
          <a:xfrm>
            <a:off x="-17478" y="785794"/>
            <a:ext cx="9161478" cy="53578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517924" y="-517924"/>
            <a:ext cx="714358" cy="1750209"/>
          </a:xfrm>
          <a:prstGeom prst="rect">
            <a:avLst/>
          </a:prstGeom>
        </p:spPr>
      </p:pic>
      <p:pic>
        <p:nvPicPr>
          <p:cNvPr id="7" name="6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2518157" y="-517924"/>
            <a:ext cx="714358" cy="1750209"/>
          </a:xfrm>
          <a:prstGeom prst="rect">
            <a:avLst/>
          </a:prstGeom>
        </p:spPr>
      </p:pic>
      <p:pic>
        <p:nvPicPr>
          <p:cNvPr id="8" name="7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4304107" y="-517924"/>
            <a:ext cx="714358" cy="1750209"/>
          </a:xfrm>
          <a:prstGeom prst="rect">
            <a:avLst/>
          </a:prstGeom>
        </p:spPr>
      </p:pic>
      <p:pic>
        <p:nvPicPr>
          <p:cNvPr id="9" name="8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6161496" y="-517926"/>
            <a:ext cx="714358" cy="1750209"/>
          </a:xfrm>
          <a:prstGeom prst="rect">
            <a:avLst/>
          </a:prstGeom>
        </p:spPr>
      </p:pic>
      <p:pic>
        <p:nvPicPr>
          <p:cNvPr id="10" name="9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7911717" y="-517924"/>
            <a:ext cx="714358" cy="1750209"/>
          </a:xfrm>
          <a:prstGeom prst="rect">
            <a:avLst/>
          </a:prstGeom>
        </p:spPr>
      </p:pic>
      <p:pic>
        <p:nvPicPr>
          <p:cNvPr id="11" name="10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517925" y="5625719"/>
            <a:ext cx="714354" cy="1750209"/>
          </a:xfrm>
          <a:prstGeom prst="rect">
            <a:avLst/>
          </a:prstGeom>
        </p:spPr>
      </p:pic>
      <p:pic>
        <p:nvPicPr>
          <p:cNvPr id="12" name="11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2518158" y="5625719"/>
            <a:ext cx="714354" cy="1750209"/>
          </a:xfrm>
          <a:prstGeom prst="rect">
            <a:avLst/>
          </a:prstGeom>
        </p:spPr>
      </p:pic>
      <p:pic>
        <p:nvPicPr>
          <p:cNvPr id="13" name="12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4304107" y="5625717"/>
            <a:ext cx="714356" cy="1750209"/>
          </a:xfrm>
          <a:prstGeom prst="rect">
            <a:avLst/>
          </a:prstGeom>
        </p:spPr>
      </p:pic>
      <p:pic>
        <p:nvPicPr>
          <p:cNvPr id="14" name="13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6161496" y="5625718"/>
            <a:ext cx="714354" cy="1750209"/>
          </a:xfrm>
          <a:prstGeom prst="rect">
            <a:avLst/>
          </a:prstGeom>
        </p:spPr>
      </p:pic>
      <p:pic>
        <p:nvPicPr>
          <p:cNvPr id="15" name="14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7911716" y="5625717"/>
            <a:ext cx="714358" cy="1750209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99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211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B133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60ad0f7b5d3564f77303dee40e64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48577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14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357422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00430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43438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929454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143900" y="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214414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22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786446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929454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143900" y="5929330"/>
            <a:ext cx="1000100" cy="92867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10A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96beb8127c0b5490d2c4a0a3ed9d0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-500098" y="0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33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73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298"/>
            <a:ext cx="9144000" cy="42148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1285884" cy="1285884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357290" y="0"/>
            <a:ext cx="1285884" cy="1285884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643174" y="0"/>
            <a:ext cx="1285884" cy="1285884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929058" y="0"/>
            <a:ext cx="1285884" cy="1285884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14942" y="0"/>
            <a:ext cx="1285884" cy="1285884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500826" y="-71438"/>
            <a:ext cx="1357322" cy="1357322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858148" y="0"/>
            <a:ext cx="1285884" cy="1285884"/>
          </a:xfrm>
          <a:prstGeom prst="rect">
            <a:avLst/>
          </a:prstGeom>
        </p:spPr>
      </p:pic>
      <p:pic>
        <p:nvPicPr>
          <p:cNvPr id="13" name="1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-32" y="5572116"/>
            <a:ext cx="1285884" cy="1285884"/>
          </a:xfrm>
          <a:prstGeom prst="rect">
            <a:avLst/>
          </a:prstGeom>
        </p:spPr>
      </p:pic>
      <p:pic>
        <p:nvPicPr>
          <p:cNvPr id="14" name="1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357258" y="5572116"/>
            <a:ext cx="1285884" cy="1285884"/>
          </a:xfrm>
          <a:prstGeom prst="rect">
            <a:avLst/>
          </a:prstGeom>
        </p:spPr>
      </p:pic>
      <p:pic>
        <p:nvPicPr>
          <p:cNvPr id="15" name="1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643142" y="5572116"/>
            <a:ext cx="1285884" cy="1285884"/>
          </a:xfrm>
          <a:prstGeom prst="rect">
            <a:avLst/>
          </a:prstGeom>
        </p:spPr>
      </p:pic>
      <p:pic>
        <p:nvPicPr>
          <p:cNvPr id="16" name="1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929026" y="5572116"/>
            <a:ext cx="1285884" cy="1285884"/>
          </a:xfrm>
          <a:prstGeom prst="rect">
            <a:avLst/>
          </a:prstGeom>
        </p:spPr>
      </p:pic>
      <p:pic>
        <p:nvPicPr>
          <p:cNvPr id="17" name="1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14910" y="5572116"/>
            <a:ext cx="1285884" cy="1285884"/>
          </a:xfrm>
          <a:prstGeom prst="rect">
            <a:avLst/>
          </a:prstGeom>
        </p:spPr>
      </p:pic>
      <p:pic>
        <p:nvPicPr>
          <p:cNvPr id="18" name="1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500794" y="5572116"/>
            <a:ext cx="1285884" cy="1285884"/>
          </a:xfrm>
          <a:prstGeom prst="rect">
            <a:avLst/>
          </a:prstGeom>
        </p:spPr>
      </p:pic>
      <p:pic>
        <p:nvPicPr>
          <p:cNvPr id="19" name="1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858116" y="5572116"/>
            <a:ext cx="1285884" cy="1285884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068058bccd6c849487a158056fb6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Paralelogramo"/>
          <p:cNvSpPr/>
          <p:nvPr/>
        </p:nvSpPr>
        <p:spPr>
          <a:xfrm>
            <a:off x="214282" y="0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14282" y="785794"/>
            <a:ext cx="1071538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14282" y="1500174"/>
            <a:ext cx="1071538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14282" y="2214554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214282" y="3000372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14282" y="3786190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214282" y="4572008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282" y="5357826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14282" y="6143644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7858148" y="-24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858148" y="714332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858148" y="1428736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858148" y="2143092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7858148" y="2928934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858148" y="3643290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7858148" y="4429105"/>
            <a:ext cx="1000100" cy="71438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858148" y="5214921"/>
            <a:ext cx="1000100" cy="78582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858148" y="6143617"/>
            <a:ext cx="1000100" cy="71438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9191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93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643182"/>
            <a:ext cx="428628" cy="1571636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715372" y="2643182"/>
            <a:ext cx="428628" cy="1571636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282" y="2500306"/>
            <a:ext cx="428628" cy="207170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429652" y="2428868"/>
            <a:ext cx="500066" cy="207170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2285992"/>
            <a:ext cx="428628" cy="2571768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215338" y="2214554"/>
            <a:ext cx="500066" cy="2571768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1472" y="2214554"/>
            <a:ext cx="428628" cy="278608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95310" y="2071678"/>
            <a:ext cx="490542" cy="314327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001024" y="2143116"/>
            <a:ext cx="500066" cy="278608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715271" y="2000240"/>
            <a:ext cx="572299" cy="3071834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000100" y="1928802"/>
            <a:ext cx="490542" cy="3429024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7" y="1857364"/>
            <a:ext cx="572299" cy="3429024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214414" y="1857364"/>
            <a:ext cx="490542" cy="3643338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86643" y="1785926"/>
            <a:ext cx="572299" cy="3643338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428728" y="1643050"/>
            <a:ext cx="490542" cy="4000528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2329" y="1571612"/>
            <a:ext cx="572299" cy="4000528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643042" y="1571612"/>
            <a:ext cx="490542" cy="421484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858015" y="1500174"/>
            <a:ext cx="572299" cy="421484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1357298"/>
            <a:ext cx="490542" cy="4643470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715140" y="1214422"/>
            <a:ext cx="490542" cy="4643470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143108" y="1214422"/>
            <a:ext cx="490542" cy="492922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357950" y="1071546"/>
            <a:ext cx="633418" cy="4929222"/>
          </a:xfrm>
          <a:prstGeom prst="donut">
            <a:avLst>
              <a:gd name="adj" fmla="val 21116"/>
            </a:avLst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357422" y="1071546"/>
            <a:ext cx="490542" cy="5143536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215074" y="1071546"/>
            <a:ext cx="490542" cy="5143536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928670"/>
            <a:ext cx="490542" cy="5429288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00760" y="928670"/>
            <a:ext cx="490542" cy="5429288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786050" y="785794"/>
            <a:ext cx="490542" cy="5715040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5786446" y="785794"/>
            <a:ext cx="490542" cy="5715040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000364" y="642918"/>
            <a:ext cx="490542" cy="600079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572132" y="642918"/>
            <a:ext cx="490542" cy="600079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3286116" y="571480"/>
            <a:ext cx="490542" cy="6286520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357818" y="571480"/>
            <a:ext cx="490542" cy="6286520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571868" y="500042"/>
            <a:ext cx="490542" cy="6357958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072066" y="500042"/>
            <a:ext cx="490542" cy="6357958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3786182" y="357166"/>
            <a:ext cx="490542" cy="6500834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857752" y="285728"/>
            <a:ext cx="490542" cy="657227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000496" y="357166"/>
            <a:ext cx="490542" cy="6500834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643438" y="285728"/>
            <a:ext cx="490542" cy="6572272"/>
          </a:xfrm>
          <a:prstGeom prst="donu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8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357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 rot="5400000">
            <a:off x="7029476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7029476" y="147159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7029476" y="254316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7029476" y="347185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7029476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7029476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528618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528618" y="132871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528618" y="232884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528618" y="3328978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528618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528618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A480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ca5eaa8b22631084f47e0f67fb01a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2C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102777e7314b1cfaa06d044392e6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01159">
            <a:off x="1839546" y="1680501"/>
            <a:ext cx="5286804" cy="517148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01159">
            <a:off x="1990150" y="1966707"/>
            <a:ext cx="4953553" cy="4853413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01159">
            <a:off x="2137537" y="2265515"/>
            <a:ext cx="4659497" cy="4541524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01159">
            <a:off x="2259181" y="2641002"/>
            <a:ext cx="4348204" cy="4147741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01159">
            <a:off x="2410645" y="3007073"/>
            <a:ext cx="4045300" cy="3844227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01159">
            <a:off x="2658332" y="3479197"/>
            <a:ext cx="3550831" cy="3328630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1159">
            <a:off x="2892374" y="3812409"/>
            <a:ext cx="3149507" cy="301851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30664">
            <a:off x="3112289" y="4247671"/>
            <a:ext cx="2587463" cy="2603397"/>
          </a:xfrm>
          <a:prstGeom prst="teardrop">
            <a:avLst>
              <a:gd name="adj" fmla="val 11561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136990">
            <a:off x="3270926" y="4593895"/>
            <a:ext cx="2237757" cy="2313679"/>
          </a:xfrm>
          <a:prstGeom prst="teardrop">
            <a:avLst>
              <a:gd name="adj" fmla="val 115612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aa50a88072b0bde7d53b9dbbc296d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429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571480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071546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1571612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071678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2571744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000396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3571876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4071942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4572008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5072074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5572140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6072206"/>
            <a:ext cx="1285852" cy="785794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8072462" y="0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8072462" y="571480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>
            <a:off x="8072462" y="1071546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8072462" y="1571612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>
            <a:off x="8072462" y="2071678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8072462" y="2571744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>
            <a:off x="8072462" y="3000396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8072462" y="3571876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>
            <a:off x="8072462" y="4071942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8072462" y="4572008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>
            <a:off x="8072462" y="5072074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8072462" y="5572140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>
            <a:off x="8072462" y="6072206"/>
            <a:ext cx="1071538" cy="785794"/>
          </a:xfrm>
          <a:prstGeom prst="rtTriangle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3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D8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5c7facd7653a3b75d75d77e1a7c5f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089eb7f84f076cdb02aed9e842872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4673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Paralelogramo"/>
          <p:cNvSpPr/>
          <p:nvPr/>
        </p:nvSpPr>
        <p:spPr>
          <a:xfrm>
            <a:off x="0" y="0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785794"/>
            <a:ext cx="1214414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1500174"/>
            <a:ext cx="1214414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221455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3000372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3786190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4572008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5357826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614364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7929586" y="0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929586" y="714356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929586" y="1428760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929586" y="2143116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7929586" y="2928958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929586" y="3643314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7929586" y="4429132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929586" y="5214950"/>
            <a:ext cx="1214414" cy="785794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929586" y="614364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1900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358b18c620442d4e8d130208f722a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01159">
            <a:off x="1839546" y="1680501"/>
            <a:ext cx="5286804" cy="517148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01159">
            <a:off x="1990150" y="1966707"/>
            <a:ext cx="4953553" cy="4853413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01159">
            <a:off x="2137537" y="2265515"/>
            <a:ext cx="4659497" cy="4541524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01159">
            <a:off x="2259181" y="2641002"/>
            <a:ext cx="4348204" cy="4147741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01159">
            <a:off x="2410645" y="3007073"/>
            <a:ext cx="4045300" cy="3844227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01159">
            <a:off x="2658332" y="3479197"/>
            <a:ext cx="3550831" cy="3328630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1159">
            <a:off x="2892374" y="3812409"/>
            <a:ext cx="3149507" cy="301851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30664">
            <a:off x="3112289" y="4247671"/>
            <a:ext cx="2587463" cy="2603397"/>
          </a:xfrm>
          <a:prstGeom prst="teardrop">
            <a:avLst>
              <a:gd name="adj" fmla="val 115612"/>
            </a:avLst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136990">
            <a:off x="3270926" y="4593895"/>
            <a:ext cx="2237757" cy="2313679"/>
          </a:xfrm>
          <a:prstGeom prst="teardrop">
            <a:avLst>
              <a:gd name="adj" fmla="val 115612"/>
            </a:avLst>
          </a:prstGeom>
          <a:blipFill>
            <a:blip r:embed="rId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375f6decbaf5518666bf4866787d6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 rot="5400000">
            <a:off x="6529410" y="40004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6529410" y="1471590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6529410" y="2543160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6529410" y="347185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6529410" y="447198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6529410" y="554355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885808" y="40004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885808" y="132871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885808" y="232884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885808" y="3328978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885808" y="447198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885808" y="554355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616b769e497ad28ca6e7cbd7e4829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643182"/>
            <a:ext cx="428628" cy="15716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715372" y="2643182"/>
            <a:ext cx="428628" cy="15716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282" y="2500306"/>
            <a:ext cx="428628" cy="207170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429652" y="2428868"/>
            <a:ext cx="500066" cy="207170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2285992"/>
            <a:ext cx="428628" cy="257176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215338" y="2214554"/>
            <a:ext cx="500066" cy="257176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1472" y="2214554"/>
            <a:ext cx="428628" cy="278608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95310" y="2071678"/>
            <a:ext cx="490542" cy="3143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001024" y="2143116"/>
            <a:ext cx="500066" cy="278608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715271" y="2000240"/>
            <a:ext cx="572299" cy="3071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000100" y="1928802"/>
            <a:ext cx="490542" cy="342902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7" y="1857364"/>
            <a:ext cx="572299" cy="342902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214414" y="1857364"/>
            <a:ext cx="490542" cy="364333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86643" y="1785926"/>
            <a:ext cx="572299" cy="364333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428728" y="1643050"/>
            <a:ext cx="490542" cy="400052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2329" y="1571612"/>
            <a:ext cx="572299" cy="400052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643042" y="1571612"/>
            <a:ext cx="490542" cy="421484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858015" y="1500174"/>
            <a:ext cx="572299" cy="421484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1357298"/>
            <a:ext cx="490542" cy="464347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715140" y="1214422"/>
            <a:ext cx="490542" cy="464347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143108" y="1214422"/>
            <a:ext cx="490542" cy="492922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357950" y="1071546"/>
            <a:ext cx="633418" cy="4929222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357422" y="1071546"/>
            <a:ext cx="490542" cy="51435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215074" y="1071546"/>
            <a:ext cx="490542" cy="51435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928670"/>
            <a:ext cx="490542" cy="542928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00760" y="928670"/>
            <a:ext cx="490542" cy="542928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786050" y="785794"/>
            <a:ext cx="490542" cy="571504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5786446" y="785794"/>
            <a:ext cx="490542" cy="571504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000364" y="642918"/>
            <a:ext cx="490542" cy="600079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572132" y="642918"/>
            <a:ext cx="490542" cy="600079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3286116" y="571480"/>
            <a:ext cx="490542" cy="628652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357818" y="571480"/>
            <a:ext cx="490542" cy="628652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571868" y="500042"/>
            <a:ext cx="490542" cy="635795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072066" y="500042"/>
            <a:ext cx="490542" cy="635795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3786182" y="357166"/>
            <a:ext cx="490542" cy="6500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857752" y="285728"/>
            <a:ext cx="490542" cy="6572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000496" y="357166"/>
            <a:ext cx="490542" cy="6500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643438" y="285728"/>
            <a:ext cx="490542" cy="6572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2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d9e5cea530868a0899e355a65488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072098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500068" y="-464341"/>
            <a:ext cx="785796" cy="1714481"/>
          </a:xfrm>
          <a:prstGeom prst="rect">
            <a:avLst/>
          </a:prstGeom>
        </p:spPr>
      </p:pic>
      <p:pic>
        <p:nvPicPr>
          <p:cNvPr id="7" name="6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2393137" y="-464342"/>
            <a:ext cx="785796" cy="1714481"/>
          </a:xfrm>
          <a:prstGeom prst="rect">
            <a:avLst/>
          </a:prstGeom>
        </p:spPr>
      </p:pic>
      <p:pic>
        <p:nvPicPr>
          <p:cNvPr id="8" name="7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4286251" y="-464341"/>
            <a:ext cx="785796" cy="1714481"/>
          </a:xfrm>
          <a:prstGeom prst="rect">
            <a:avLst/>
          </a:prstGeom>
        </p:spPr>
      </p:pic>
      <p:pic>
        <p:nvPicPr>
          <p:cNvPr id="9" name="8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6143641" y="-464343"/>
            <a:ext cx="785796" cy="1714481"/>
          </a:xfrm>
          <a:prstGeom prst="rect">
            <a:avLst/>
          </a:prstGeom>
        </p:spPr>
      </p:pic>
      <p:pic>
        <p:nvPicPr>
          <p:cNvPr id="10" name="9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7893861" y="-464341"/>
            <a:ext cx="785796" cy="1714481"/>
          </a:xfrm>
          <a:prstGeom prst="rect">
            <a:avLst/>
          </a:prstGeom>
        </p:spPr>
      </p:pic>
      <p:pic>
        <p:nvPicPr>
          <p:cNvPr id="11" name="10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446488" y="5554280"/>
            <a:ext cx="857230" cy="1750209"/>
          </a:xfrm>
          <a:prstGeom prst="rect">
            <a:avLst/>
          </a:prstGeom>
        </p:spPr>
      </p:pic>
      <p:pic>
        <p:nvPicPr>
          <p:cNvPr id="12" name="11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2375283" y="5554281"/>
            <a:ext cx="857230" cy="1750209"/>
          </a:xfrm>
          <a:prstGeom prst="rect">
            <a:avLst/>
          </a:prstGeom>
        </p:spPr>
      </p:pic>
      <p:pic>
        <p:nvPicPr>
          <p:cNvPr id="13" name="12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4232671" y="5554280"/>
            <a:ext cx="857230" cy="1750209"/>
          </a:xfrm>
          <a:prstGeom prst="rect">
            <a:avLst/>
          </a:prstGeom>
        </p:spPr>
      </p:pic>
      <p:pic>
        <p:nvPicPr>
          <p:cNvPr id="14" name="13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6018621" y="5554281"/>
            <a:ext cx="857230" cy="1750209"/>
          </a:xfrm>
          <a:prstGeom prst="rect">
            <a:avLst/>
          </a:prstGeom>
        </p:spPr>
      </p:pic>
      <p:pic>
        <p:nvPicPr>
          <p:cNvPr id="15" name="14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7840280" y="5554279"/>
            <a:ext cx="857232" cy="1750209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A480A">
                  <a:shade val="30000"/>
                  <a:satMod val="115000"/>
                </a:srgbClr>
              </a:gs>
              <a:gs pos="50000">
                <a:srgbClr val="6A480A">
                  <a:shade val="67500"/>
                  <a:satMod val="115000"/>
                </a:srgbClr>
              </a:gs>
              <a:gs pos="100000">
                <a:srgbClr val="6A480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286fb81a3a0f2dc2c91e95d1aa772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643182"/>
            <a:ext cx="428628" cy="1571636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715372" y="2643182"/>
            <a:ext cx="428628" cy="1571636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282" y="2500306"/>
            <a:ext cx="428628" cy="207170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429652" y="2428868"/>
            <a:ext cx="500066" cy="207170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2285992"/>
            <a:ext cx="428628" cy="2571768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215338" y="2214554"/>
            <a:ext cx="500066" cy="2571768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1472" y="2214554"/>
            <a:ext cx="428628" cy="278608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95310" y="2071678"/>
            <a:ext cx="490542" cy="314327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001024" y="2143116"/>
            <a:ext cx="500066" cy="278608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715271" y="2000240"/>
            <a:ext cx="572299" cy="3071834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000100" y="1928802"/>
            <a:ext cx="490542" cy="3429024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7" y="1857364"/>
            <a:ext cx="572299" cy="3429024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214414" y="1857364"/>
            <a:ext cx="490542" cy="3643338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86643" y="1785926"/>
            <a:ext cx="572299" cy="3643338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428728" y="1643050"/>
            <a:ext cx="490542" cy="4000528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2329" y="1571612"/>
            <a:ext cx="572299" cy="4000528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643042" y="1571612"/>
            <a:ext cx="490542" cy="421484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858015" y="1500174"/>
            <a:ext cx="572299" cy="421484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1357298"/>
            <a:ext cx="490542" cy="4643470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715140" y="1214422"/>
            <a:ext cx="490542" cy="4643470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143108" y="1214422"/>
            <a:ext cx="490542" cy="492922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357950" y="1071546"/>
            <a:ext cx="633418" cy="4929222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357422" y="1071546"/>
            <a:ext cx="490542" cy="5143536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215074" y="1071546"/>
            <a:ext cx="490542" cy="5143536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928670"/>
            <a:ext cx="490542" cy="5429288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00760" y="928670"/>
            <a:ext cx="490542" cy="5429288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786050" y="785794"/>
            <a:ext cx="490542" cy="5715040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5786446" y="785794"/>
            <a:ext cx="490542" cy="5715040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000364" y="642918"/>
            <a:ext cx="490542" cy="600079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572132" y="642918"/>
            <a:ext cx="490542" cy="600079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3286116" y="571480"/>
            <a:ext cx="490542" cy="6286520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357818" y="571480"/>
            <a:ext cx="490542" cy="6286520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571868" y="500042"/>
            <a:ext cx="490542" cy="6357958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072066" y="500042"/>
            <a:ext cx="490542" cy="6357958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3786182" y="357166"/>
            <a:ext cx="490542" cy="6500834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857752" y="285728"/>
            <a:ext cx="490542" cy="657227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000496" y="357166"/>
            <a:ext cx="490542" cy="6500834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643438" y="285728"/>
            <a:ext cx="490542" cy="6572272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788c269c2d2b8f27cffc6e56fe90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3557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Paralelogramo"/>
          <p:cNvSpPr/>
          <p:nvPr/>
        </p:nvSpPr>
        <p:spPr>
          <a:xfrm>
            <a:off x="0" y="0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785794"/>
            <a:ext cx="1214414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1500174"/>
            <a:ext cx="1214414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221455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3000372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3786190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4572008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5357826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614364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7929586" y="0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929586" y="714356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929586" y="1428760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929586" y="2143116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7929586" y="2928958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929586" y="3643314"/>
            <a:ext cx="1214414" cy="642918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7929586" y="4429132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929586" y="5214950"/>
            <a:ext cx="1214414" cy="785794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929586" y="6143644"/>
            <a:ext cx="1214414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1000">
                <a:schemeClr val="bg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8d18d8c20c4dba4be30042d7642efc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13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f0e8b685535d96e701c3e3b8f5576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254" y="0"/>
            <a:ext cx="5609492" cy="6858000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>
            <a:off x="500034" y="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00034" y="57148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00034" y="107154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00034" y="157161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500034" y="207167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500034" y="257174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500034" y="300039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500034" y="357187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500034" y="407194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500034" y="457200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500034" y="507207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500034" y="557214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500034" y="607220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7715272" y="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7715272" y="57148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7715272" y="107154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7715272" y="157161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7715272" y="207167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7715272" y="257174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7715272" y="300039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7715272" y="357187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7715272" y="407194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7715272" y="457200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7715272" y="507207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7715272" y="557214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7715272" y="607220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7887bbcdf5b7984cc1d7094f210b0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4954" y="0"/>
            <a:ext cx="4314092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 rot="5400000">
            <a:off x="6529410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6529410" y="147159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6529410" y="254316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6529410" y="347185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6529410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6529410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1028684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1028684" y="132871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1028684" y="232884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1028684" y="3328978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1028684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1028684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15ca34effda29f9e8d53b5924acd1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84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52e07d974aed091cb355f7919653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427892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 rot="5400000">
            <a:off x="6529410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6529410" y="147159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6529410" y="254316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6529410" y="347185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6529410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6529410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1028684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1028684" y="132871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1028684" y="232884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1028684" y="3328978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1028684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1028684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ng_quoc_dinh_by_duongquocdinh-d4fsdy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1"/>
            <a:ext cx="5072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Paralelogramo"/>
          <p:cNvSpPr/>
          <p:nvPr/>
        </p:nvSpPr>
        <p:spPr>
          <a:xfrm>
            <a:off x="0" y="0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785794"/>
            <a:ext cx="1071538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1500174"/>
            <a:ext cx="1071538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2214554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3000372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3786190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4572008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5357826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6143644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143900" y="-24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143900" y="714332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8143900" y="1428736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2143092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143900" y="2928934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143900" y="3643290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8143900" y="4429105"/>
            <a:ext cx="1000100" cy="71438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8143900" y="5214921"/>
            <a:ext cx="1000100" cy="78582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8143900" y="6143617"/>
            <a:ext cx="1000100" cy="71438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1000100" y="0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1000100" y="714356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000100" y="1428760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1000100" y="2143116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000100" y="2928958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1000100" y="3643314"/>
            <a:ext cx="1000100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1000100" y="4429129"/>
            <a:ext cx="1000100" cy="71438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1000100" y="5214945"/>
            <a:ext cx="1000100" cy="78582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000100" y="6143641"/>
            <a:ext cx="1000100" cy="714383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143768" y="0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7143768" y="785794"/>
            <a:ext cx="1071538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7143768" y="1500174"/>
            <a:ext cx="1071538" cy="642942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7143768" y="2214554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7143768" y="3000372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>
            <a:off x="7143768" y="3786190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7143768" y="4572008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7143768" y="5357826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7143768" y="6143644"/>
            <a:ext cx="1071538" cy="714356"/>
          </a:xfrm>
          <a:prstGeom prst="parallelogram">
            <a:avLst>
              <a:gd name="adj" fmla="val 55317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8F8FFF">
                  <a:shade val="67500"/>
                  <a:satMod val="115000"/>
                </a:srgbClr>
              </a:gs>
              <a:gs pos="100000">
                <a:srgbClr val="8F8F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bbbb3053fe97c5b50807ef25e2fb8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643182"/>
            <a:ext cx="428628" cy="15716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715372" y="2643182"/>
            <a:ext cx="428628" cy="15716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282" y="2500306"/>
            <a:ext cx="428628" cy="207170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429652" y="2428868"/>
            <a:ext cx="500066" cy="207170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2285992"/>
            <a:ext cx="428628" cy="257176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215338" y="2214554"/>
            <a:ext cx="500066" cy="257176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1472" y="2214554"/>
            <a:ext cx="428628" cy="278608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95310" y="2071678"/>
            <a:ext cx="490542" cy="3143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001024" y="2143116"/>
            <a:ext cx="500066" cy="278608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715271" y="2000240"/>
            <a:ext cx="572299" cy="3071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000100" y="1928802"/>
            <a:ext cx="490542" cy="342902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7" y="1857364"/>
            <a:ext cx="572299" cy="342902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214414" y="1857364"/>
            <a:ext cx="490542" cy="364333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86643" y="1785926"/>
            <a:ext cx="572299" cy="364333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428728" y="1643050"/>
            <a:ext cx="490542" cy="400052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2329" y="1571612"/>
            <a:ext cx="572299" cy="400052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643042" y="1571612"/>
            <a:ext cx="490542" cy="421484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858015" y="1500174"/>
            <a:ext cx="572299" cy="421484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1357298"/>
            <a:ext cx="490542" cy="464347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715140" y="1214422"/>
            <a:ext cx="490542" cy="464347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143108" y="1214422"/>
            <a:ext cx="490542" cy="492922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357950" y="1071546"/>
            <a:ext cx="633418" cy="4929222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357422" y="1071546"/>
            <a:ext cx="490542" cy="51435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215074" y="1071546"/>
            <a:ext cx="490542" cy="5143536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928670"/>
            <a:ext cx="490542" cy="542928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00760" y="928670"/>
            <a:ext cx="490542" cy="542928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786050" y="785794"/>
            <a:ext cx="490542" cy="571504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5786446" y="785794"/>
            <a:ext cx="490542" cy="571504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000364" y="642918"/>
            <a:ext cx="490542" cy="600079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572132" y="642918"/>
            <a:ext cx="490542" cy="600079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3286116" y="571480"/>
            <a:ext cx="490542" cy="628652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357818" y="571480"/>
            <a:ext cx="490542" cy="6286520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571868" y="500042"/>
            <a:ext cx="490542" cy="635795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072066" y="500042"/>
            <a:ext cx="490542" cy="6357958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3786182" y="357166"/>
            <a:ext cx="490542" cy="6500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857752" y="285728"/>
            <a:ext cx="490542" cy="6572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000496" y="357166"/>
            <a:ext cx="490542" cy="6500834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643438" y="285728"/>
            <a:ext cx="490542" cy="657227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ng_quoc_dinh_by_duongquocdinh-d4fs95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ng_quoc_dinh_by_duongquocdinh-d4fseo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17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cbf2a06c1f153fd361450224f2c7b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429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1" name="20 Rectángulo"/>
          <p:cNvSpPr/>
          <p:nvPr/>
        </p:nvSpPr>
        <p:spPr>
          <a:xfrm>
            <a:off x="-71438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142976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285984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428992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572000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715008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858016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62" y="214290"/>
            <a:ext cx="1071538" cy="8572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14414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357422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00430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643438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786446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929454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143900" y="5643578"/>
            <a:ext cx="1071538" cy="92869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ng_quoc_dinh_by_duongquocdinh-d4fsf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541ae079dd14dc7cca28581a670f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8580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57148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07154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157161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07167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257174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00039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357187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407194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457200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507207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557214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607220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8072462" y="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8072462" y="57148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8072462" y="107154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8072462" y="157161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8072462" y="207167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8072462" y="257174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8072462" y="300039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8072462" y="357187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8072462" y="4071942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8072462" y="4572008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8072462" y="5072074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8072462" y="5572140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8072462" y="6072206"/>
            <a:ext cx="1071538" cy="785794"/>
          </a:xfrm>
          <a:prstGeom prst="rt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__duong_quoc_dinh__model__hani_nguyen_by_duongquocdinh-d6wt8p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8" name="17 Triángulo isósceles"/>
          <p:cNvSpPr/>
          <p:nvPr/>
        </p:nvSpPr>
        <p:spPr>
          <a:xfrm rot="16200000">
            <a:off x="7829556" y="40004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7829556" y="132871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7829556" y="232884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7829556" y="3328978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7829556" y="447198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7829556" y="554355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400044" y="40004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400044" y="1471590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00044" y="2543160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400044" y="3471854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00044" y="447198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400044" y="5543556"/>
            <a:ext cx="1714488" cy="9144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17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46b8d69dd91baed83f22f5dbde8c6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0" name="39 CuadroTexto"/>
          <p:cNvSpPr txBox="1"/>
          <p:nvPr/>
        </p:nvSpPr>
        <p:spPr>
          <a:xfrm rot="20256953">
            <a:off x="457439" y="4952429"/>
            <a:ext cx="250100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3600" dirty="0" smtClean="0">
                <a:gradFill flip="none" rotWithShape="1"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108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nnel Slanted 1" pitchFamily="2" charset="0"/>
              </a:rPr>
              <a:t>Raquel</a:t>
            </a:r>
            <a:endParaRPr lang="es-ES" sz="3600" dirty="0">
              <a:gradFill flip="none" rotWithShape="1"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108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nnel Slanted 1" pitchFamily="2" charset="0"/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-285784" y="-428652"/>
            <a:ext cx="10715668" cy="85011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1" dur="20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20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20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20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5" dur="2000" tmFilter="0,0; .5, 1; 1, 1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 FOTOGRAFIA POETICA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 FOTOGRAFIA POETICA --</Template>
  <TotalTime>0</TotalTime>
  <Words>193</Words>
  <Application>Microsoft Office PowerPoint</Application>
  <PresentationFormat>Presentación en pantalla (4:3)</PresentationFormat>
  <Paragraphs>16</Paragraphs>
  <Slides>77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-- FOTOGRAFIA POETICA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2015-05-11T01:46:45Z</dcterms:created>
  <dcterms:modified xsi:type="dcterms:W3CDTF">2015-05-11T01:47:32Z</dcterms:modified>
</cp:coreProperties>
</file>