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4"/>
  </p:notesMasterIdLst>
  <p:sldIdLst>
    <p:sldId id="300" r:id="rId3"/>
    <p:sldId id="291" r:id="rId4"/>
    <p:sldId id="256" r:id="rId5"/>
    <p:sldId id="295" r:id="rId6"/>
    <p:sldId id="294" r:id="rId7"/>
    <p:sldId id="287" r:id="rId8"/>
    <p:sldId id="293" r:id="rId9"/>
    <p:sldId id="289" r:id="rId10"/>
    <p:sldId id="292" r:id="rId11"/>
    <p:sldId id="288" r:id="rId12"/>
    <p:sldId id="286" r:id="rId13"/>
    <p:sldId id="285" r:id="rId14"/>
    <p:sldId id="290" r:id="rId15"/>
    <p:sldId id="284" r:id="rId16"/>
    <p:sldId id="283" r:id="rId17"/>
    <p:sldId id="281" r:id="rId18"/>
    <p:sldId id="277" r:id="rId19"/>
    <p:sldId id="275" r:id="rId20"/>
    <p:sldId id="274" r:id="rId21"/>
    <p:sldId id="280" r:id="rId22"/>
    <p:sldId id="278" r:id="rId23"/>
    <p:sldId id="276" r:id="rId24"/>
    <p:sldId id="273" r:id="rId25"/>
    <p:sldId id="272" r:id="rId26"/>
    <p:sldId id="271" r:id="rId27"/>
    <p:sldId id="270" r:id="rId28"/>
    <p:sldId id="266" r:id="rId29"/>
    <p:sldId id="269" r:id="rId30"/>
    <p:sldId id="268" r:id="rId31"/>
    <p:sldId id="263" r:id="rId32"/>
    <p:sldId id="265" r:id="rId33"/>
    <p:sldId id="264" r:id="rId34"/>
    <p:sldId id="315" r:id="rId35"/>
    <p:sldId id="314" r:id="rId36"/>
    <p:sldId id="313" r:id="rId37"/>
    <p:sldId id="312" r:id="rId38"/>
    <p:sldId id="311" r:id="rId39"/>
    <p:sldId id="310" r:id="rId40"/>
    <p:sldId id="309" r:id="rId41"/>
    <p:sldId id="308" r:id="rId42"/>
    <p:sldId id="307" r:id="rId43"/>
    <p:sldId id="306" r:id="rId44"/>
    <p:sldId id="305" r:id="rId45"/>
    <p:sldId id="304" r:id="rId46"/>
    <p:sldId id="302" r:id="rId47"/>
    <p:sldId id="299" r:id="rId48"/>
    <p:sldId id="262" r:id="rId49"/>
    <p:sldId id="301" r:id="rId50"/>
    <p:sldId id="298" r:id="rId51"/>
    <p:sldId id="297" r:id="rId52"/>
    <p:sldId id="296" r:id="rId53"/>
    <p:sldId id="322" r:id="rId54"/>
    <p:sldId id="321" r:id="rId55"/>
    <p:sldId id="320" r:id="rId56"/>
    <p:sldId id="318" r:id="rId57"/>
    <p:sldId id="317" r:id="rId58"/>
    <p:sldId id="260" r:id="rId59"/>
    <p:sldId id="316" r:id="rId60"/>
    <p:sldId id="259" r:id="rId61"/>
    <p:sldId id="279" r:id="rId62"/>
    <p:sldId id="323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oZkF3roL5eSOyw9anrC2w" hashData="U07cy/krgqD9LTMatsobCqtKu+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E892A"/>
    <a:srgbClr val="CC0066"/>
    <a:srgbClr val="003399"/>
    <a:srgbClr val="663300"/>
    <a:srgbClr val="F79B4F"/>
    <a:srgbClr val="82005A"/>
    <a:srgbClr val="006600"/>
    <a:srgbClr val="01FF74"/>
    <a:srgbClr val="005800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5303" autoAdjust="0"/>
    <p:restoredTop sz="94660"/>
  </p:normalViewPr>
  <p:slideViewPr>
    <p:cSldViewPr>
      <p:cViewPr>
        <p:scale>
          <a:sx n="40" d="100"/>
          <a:sy n="40" d="100"/>
        </p:scale>
        <p:origin x="-1092" y="-6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B996EC-B608-4A69-9C37-0FA047A32674}" type="datetimeFigureOut">
              <a:rPr lang="es-ES" smtClean="0"/>
              <a:pPr/>
              <a:t>17/02/2014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088C70-ED32-46F5-A71D-C170AB12C9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088C70-ED32-46F5-A71D-C170AB12C929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088C70-ED32-46F5-A71D-C170AB12C929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088C70-ED32-46F5-A71D-C170AB12C929}" type="slidenum">
              <a:rPr lang="es-ES" smtClean="0"/>
              <a:pPr/>
              <a:t>51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E994-5D96-4DC4-9975-13B931EF1392}" type="datetimeFigureOut">
              <a:rPr lang="es-ES" smtClean="0"/>
              <a:pPr/>
              <a:t>17/02/2014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D184C-A539-4640-9BD0-F07AE84133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E994-5D96-4DC4-9975-13B931EF1392}" type="datetimeFigureOut">
              <a:rPr lang="es-ES" smtClean="0"/>
              <a:pPr/>
              <a:t>17/02/2014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D184C-A539-4640-9BD0-F07AE84133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E994-5D96-4DC4-9975-13B931EF1392}" type="datetimeFigureOut">
              <a:rPr lang="es-ES" smtClean="0"/>
              <a:pPr/>
              <a:t>17/02/2014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D184C-A539-4640-9BD0-F07AE84133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E994-5D96-4DC4-9975-13B931EF1392}" type="datetimeFigureOut">
              <a:rPr lang="es-ES" smtClean="0"/>
              <a:pPr/>
              <a:t>17/02/2014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D184C-A539-4640-9BD0-F07AE84133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E994-5D96-4DC4-9975-13B931EF1392}" type="datetimeFigureOut">
              <a:rPr lang="es-ES" smtClean="0"/>
              <a:pPr/>
              <a:t>17/02/2014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D184C-A539-4640-9BD0-F07AE84133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E994-5D96-4DC4-9975-13B931EF1392}" type="datetimeFigureOut">
              <a:rPr lang="es-ES" smtClean="0"/>
              <a:pPr/>
              <a:t>17/02/2014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D184C-A539-4640-9BD0-F07AE84133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E994-5D96-4DC4-9975-13B931EF1392}" type="datetimeFigureOut">
              <a:rPr lang="es-ES" smtClean="0"/>
              <a:pPr/>
              <a:t>17/02/2014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D184C-A539-4640-9BD0-F07AE84133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E994-5D96-4DC4-9975-13B931EF1392}" type="datetimeFigureOut">
              <a:rPr lang="es-ES" smtClean="0"/>
              <a:pPr/>
              <a:t>17/02/2014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D184C-A539-4640-9BD0-F07AE84133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E994-5D96-4DC4-9975-13B931EF1392}" type="datetimeFigureOut">
              <a:rPr lang="es-ES" smtClean="0"/>
              <a:pPr/>
              <a:t>17/02/2014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D184C-A539-4640-9BD0-F07AE84133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E994-5D96-4DC4-9975-13B931EF1392}" type="datetimeFigureOut">
              <a:rPr lang="es-ES" smtClean="0"/>
              <a:pPr/>
              <a:t>17/02/2014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D184C-A539-4640-9BD0-F07AE84133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3E994-5D96-4DC4-9975-13B931EF1392}" type="datetimeFigureOut">
              <a:rPr lang="es-ES" smtClean="0"/>
              <a:pPr/>
              <a:t>17/02/2014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D184C-A539-4640-9BD0-F07AE84133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9C2A1F-91E9-4C6A-9080-C4023C8060C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3E994-5D96-4DC4-9975-13B931EF1392}" type="datetimeFigureOut">
              <a:rPr lang="es-ES" smtClean="0"/>
              <a:pPr/>
              <a:t>17/02/2014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9D184C-A539-4640-9BD0-F07AE84133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BFE4017-C243-4DC9-BF2E-78F81FEEE4E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5.png"/><Relationship Id="rId7" Type="http://schemas.openxmlformats.org/officeDocument/2006/relationships/image" Target="../media/image6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2113941" flipV="1">
            <a:off x="64632" y="606236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rgbClr val="C00000">
                  <a:shade val="30000"/>
                  <a:satMod val="115000"/>
                  <a:alpha val="69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685348" flipH="1" flipV="1">
            <a:off x="4216679" y="599767"/>
            <a:ext cx="4850157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rgbClr val="C00000">
                  <a:shade val="30000"/>
                  <a:satMod val="115000"/>
                  <a:alpha val="69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99029" flipV="1">
            <a:off x="13125" y="2273285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rgbClr val="C00000">
                  <a:shade val="30000"/>
                  <a:satMod val="115000"/>
                  <a:alpha val="69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909010" flipH="1" flipV="1">
            <a:off x="4327122" y="2533257"/>
            <a:ext cx="4727355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rgbClr val="C00000">
                  <a:shade val="30000"/>
                  <a:satMod val="115000"/>
                  <a:alpha val="69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99029" flipV="1">
            <a:off x="84564" y="4059234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rgbClr val="C00000">
                  <a:shade val="30000"/>
                  <a:satMod val="115000"/>
                  <a:alpha val="69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909010" flipH="1" flipV="1">
            <a:off x="4328855" y="4169429"/>
            <a:ext cx="4698126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5000">
                <a:srgbClr val="C00000">
                  <a:shade val="30000"/>
                  <a:satMod val="115000"/>
                  <a:alpha val="69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5540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2643174" y="285728"/>
            <a:ext cx="3943348" cy="506242"/>
          </a:xfrm>
          <a:prstGeom prst="rect">
            <a:avLst/>
          </a:prstGeom>
          <a:noFill/>
        </p:spPr>
      </p:pic>
      <p:pic>
        <p:nvPicPr>
          <p:cNvPr id="65542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143240" y="928670"/>
            <a:ext cx="2943224" cy="517790"/>
          </a:xfrm>
          <a:prstGeom prst="rect">
            <a:avLst/>
          </a:prstGeom>
          <a:noFill/>
        </p:spPr>
      </p:pic>
      <p:pic>
        <p:nvPicPr>
          <p:cNvPr id="65544" name="Picture 8" descr="Rendered Image"/>
          <p:cNvPicPr>
            <a:picLocks noChangeAspect="1" noChangeArrowheads="1"/>
          </p:cNvPicPr>
          <p:nvPr/>
        </p:nvPicPr>
        <p:blipFill>
          <a:blip r:embed="rId6">
            <a:grayscl/>
            <a:lum bright="-40000" contrast="40000"/>
          </a:blip>
          <a:srcRect/>
          <a:stretch>
            <a:fillRect/>
          </a:stretch>
        </p:blipFill>
        <p:spPr bwMode="auto">
          <a:xfrm rot="324723">
            <a:off x="655544" y="5897220"/>
            <a:ext cx="2366731" cy="379774"/>
          </a:xfrm>
          <a:prstGeom prst="rect">
            <a:avLst/>
          </a:prstGeom>
          <a:noFill/>
        </p:spPr>
      </p:pic>
      <p:pic>
        <p:nvPicPr>
          <p:cNvPr id="15" name="14 Imagen" descr="Imagen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57214"/>
            <a:ext cx="9144000" cy="7215213"/>
          </a:xfrm>
          <a:prstGeom prst="rect">
            <a:avLst/>
          </a:prstGeom>
        </p:spPr>
      </p:pic>
    </p:spTree>
  </p:cSld>
  <p:clrMapOvr>
    <a:masterClrMapping/>
  </p:clrMapOvr>
  <p:transition spd="slow" advTm="14000">
    <p:sndAc>
      <p:stSnd loop="1">
        <p:snd r:embed="rId2" name="08 Single ladi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0"/>
                            </p:stCondLst>
                            <p:childTnLst>
                              <p:par>
                                <p:cTn id="10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7" dur="20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sp>
        <p:nvSpPr>
          <p:cNvPr id="38" name="37 Onda"/>
          <p:cNvSpPr/>
          <p:nvPr/>
        </p:nvSpPr>
        <p:spPr>
          <a:xfrm>
            <a:off x="0" y="0"/>
            <a:ext cx="4500562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2000">
                <a:schemeClr val="accent6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0" y="1214422"/>
            <a:ext cx="4500562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2000">
                <a:schemeClr val="accent6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2428892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2000">
                <a:schemeClr val="accent6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3571900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2000">
                <a:schemeClr val="accent6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0" y="4714884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2000">
                <a:schemeClr val="accent6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500562" y="0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2000">
                <a:schemeClr val="accent6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4500562" y="1214422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2000">
                <a:schemeClr val="accent6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flipH="1">
            <a:off x="4500562" y="2428868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2000">
                <a:schemeClr val="accent6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4500562" y="3571876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2000">
                <a:schemeClr val="accent6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flipH="1">
            <a:off x="4500562" y="4714860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2000">
                <a:schemeClr val="accent6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8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 fuera de limite PS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6 Cheurón"/>
          <p:cNvSpPr/>
          <p:nvPr/>
        </p:nvSpPr>
        <p:spPr>
          <a:xfrm>
            <a:off x="4500562" y="0"/>
            <a:ext cx="4643438" cy="6858000"/>
          </a:xfrm>
          <a:prstGeom prst="chevron">
            <a:avLst>
              <a:gd name="adj" fmla="val 94325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0" y="0"/>
            <a:ext cx="4444590" cy="6858000"/>
          </a:xfrm>
          <a:prstGeom prst="chevron">
            <a:avLst>
              <a:gd name="adj" fmla="val 95862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1142976" y="0"/>
            <a:ext cx="3286148" cy="6858000"/>
          </a:xfrm>
          <a:prstGeom prst="chevron">
            <a:avLst>
              <a:gd name="adj" fmla="val 94233"/>
            </a:avLst>
          </a:prstGeom>
          <a:solidFill>
            <a:srgbClr val="01FF7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4357686" y="0"/>
            <a:ext cx="3714776" cy="6858000"/>
          </a:xfrm>
          <a:prstGeom prst="chevron">
            <a:avLst>
              <a:gd name="adj" fmla="val 94098"/>
            </a:avLst>
          </a:prstGeom>
          <a:solidFill>
            <a:srgbClr val="01FF7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2285984" y="0"/>
            <a:ext cx="2143140" cy="6858000"/>
          </a:xfrm>
          <a:prstGeom prst="chevron">
            <a:avLst>
              <a:gd name="adj" fmla="val 92907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4214810" y="0"/>
            <a:ext cx="2857520" cy="6858000"/>
          </a:xfrm>
          <a:prstGeom prst="chevron">
            <a:avLst>
              <a:gd name="adj" fmla="val 93077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5l8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55l8xl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1285852" y="357166"/>
            <a:ext cx="6572296" cy="6215106"/>
          </a:xfrm>
          <a:prstGeom prst="donut">
            <a:avLst>
              <a:gd name="adj" fmla="val 4126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155l8xl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2071670" y="1071546"/>
            <a:ext cx="5061424" cy="4786346"/>
          </a:xfrm>
          <a:prstGeom prst="donut">
            <a:avLst>
              <a:gd name="adj" fmla="val 5525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155l8xl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2861594" y="1857364"/>
            <a:ext cx="3556789" cy="3363486"/>
          </a:xfrm>
          <a:prstGeom prst="donut">
            <a:avLst>
              <a:gd name="adj" fmla="val 7474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155l8xl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3357554" y="2357430"/>
            <a:ext cx="2496224" cy="2360561"/>
          </a:xfrm>
          <a:prstGeom prst="donut">
            <a:avLst>
              <a:gd name="adj" fmla="val 9418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155l8xl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3861726" y="2857496"/>
            <a:ext cx="1496092" cy="1414783"/>
          </a:xfrm>
          <a:prstGeom prst="donut">
            <a:avLst>
              <a:gd name="adj" fmla="val 17431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Onda"/>
          <p:cNvSpPr/>
          <p:nvPr/>
        </p:nvSpPr>
        <p:spPr>
          <a:xfrm rot="16200000">
            <a:off x="-2028136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-1099474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-170780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829352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1829484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2758178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16200000">
            <a:off x="3758310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6200000">
            <a:off x="4758442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6200000">
            <a:off x="5720067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8947225152e8a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6" y="0"/>
            <a:ext cx="9138054" cy="6862464"/>
          </a:xfrm>
          <a:prstGeom prst="rect">
            <a:avLst/>
          </a:prstGeo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0" y="0"/>
            <a:ext cx="4500562" cy="6858000"/>
          </a:xfrm>
          <a:prstGeom prst="moon">
            <a:avLst/>
          </a:prstGeom>
          <a:gradFill flip="none" rotWithShape="1">
            <a:gsLst>
              <a:gs pos="50000">
                <a:srgbClr val="CC0066">
                  <a:shade val="30000"/>
                  <a:satMod val="115000"/>
                  <a:alpha val="50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00562" y="0"/>
            <a:ext cx="4643438" cy="6858000"/>
          </a:xfrm>
          <a:prstGeom prst="moon">
            <a:avLst/>
          </a:prstGeom>
          <a:gradFill flip="none" rotWithShape="1">
            <a:gsLst>
              <a:gs pos="50000">
                <a:srgbClr val="CC0066">
                  <a:shade val="30000"/>
                  <a:satMod val="115000"/>
                  <a:alpha val="50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 flipH="1">
            <a:off x="285720" y="0"/>
            <a:ext cx="214314" cy="685800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643966" y="0"/>
            <a:ext cx="214314" cy="685800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>
            <a:off x="4464843" y="-4179115"/>
            <a:ext cx="214314" cy="9144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4464843" y="1464487"/>
            <a:ext cx="214314" cy="914400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464843" y="-3679049"/>
            <a:ext cx="214314" cy="914400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4464843" y="1893115"/>
            <a:ext cx="214314" cy="9144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714348" y="0"/>
            <a:ext cx="214314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15338" y="0"/>
            <a:ext cx="214314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4000">
                <a:schemeClr val="accent6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1" animBg="1"/>
      <p:bldP spid="6" grpId="2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151191_300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Extracto"/>
          <p:cNvSpPr/>
          <p:nvPr/>
        </p:nvSpPr>
        <p:spPr>
          <a:xfrm rot="5400000">
            <a:off x="1143000" y="-1143000"/>
            <a:ext cx="6858000" cy="9144000"/>
          </a:xfrm>
          <a:prstGeom prst="flowChartExtract">
            <a:avLst/>
          </a:prstGeom>
          <a:gradFill flip="none" rotWithShape="1">
            <a:gsLst>
              <a:gs pos="46000">
                <a:schemeClr val="bg1">
                  <a:lumMod val="50000"/>
                  <a:lumOff val="50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-428620" y="428620"/>
            <a:ext cx="6858000" cy="6000760"/>
          </a:xfrm>
          <a:prstGeom prst="flowChartExtract">
            <a:avLst/>
          </a:prstGeom>
          <a:gradFill flip="none" rotWithShape="1">
            <a:gsLst>
              <a:gs pos="37000">
                <a:srgbClr val="FFC000">
                  <a:shade val="30000"/>
                  <a:satMod val="115000"/>
                  <a:alpha val="51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1683547" y="1683547"/>
            <a:ext cx="6858000" cy="3490906"/>
          </a:xfrm>
          <a:prstGeom prst="flowChartExtract">
            <a:avLst/>
          </a:prstGeom>
          <a:gradFill flip="none" rotWithShape="1">
            <a:gsLst>
              <a:gs pos="41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2428884" y="2428884"/>
            <a:ext cx="6858000" cy="2000232"/>
          </a:xfrm>
          <a:prstGeom prst="flowChartExtract">
            <a:avLst/>
          </a:prstGeom>
          <a:gradFill flip="none" rotWithShape="1">
            <a:gsLst>
              <a:gs pos="47000">
                <a:srgbClr val="FFC000">
                  <a:shade val="30000"/>
                  <a:satMod val="115000"/>
                  <a:alpha val="24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09407027_38f6656f6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Onda"/>
          <p:cNvSpPr/>
          <p:nvPr/>
        </p:nvSpPr>
        <p:spPr>
          <a:xfrm rot="2113941" flipV="1">
            <a:off x="-506904" y="881818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1000">
                <a:srgbClr val="92D050">
                  <a:alpha val="59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685348" flipH="1" flipV="1">
            <a:off x="4863479" y="869274"/>
            <a:ext cx="4850157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1000">
                <a:srgbClr val="92D050">
                  <a:alpha val="59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99029" flipV="1">
            <a:off x="-558411" y="2548867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1000">
                <a:srgbClr val="92D050">
                  <a:alpha val="59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9909010" flipH="1" flipV="1">
            <a:off x="4973922" y="2802764"/>
            <a:ext cx="4727355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1000">
                <a:srgbClr val="92D050">
                  <a:alpha val="59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1999029" flipV="1">
            <a:off x="-486972" y="4334816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1000">
                <a:srgbClr val="92D050">
                  <a:alpha val="59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19909010" flipH="1" flipV="1">
            <a:off x="4975655" y="4438936"/>
            <a:ext cx="4698126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1000">
                <a:srgbClr val="92D050">
                  <a:alpha val="59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5" grpId="0" animBg="1"/>
      <p:bldP spid="15" grpId="1" animBg="1"/>
      <p:bldP spid="16" grpId="0" animBg="1"/>
      <p:bldP spid="16" grpId="1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guila-chill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2786059" y="-2786063"/>
            <a:ext cx="3571875" cy="9144003"/>
          </a:xfrm>
          <a:prstGeom prst="chevron">
            <a:avLst>
              <a:gd name="adj" fmla="val 95371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 flipH="1">
            <a:off x="2933703" y="647699"/>
            <a:ext cx="3276600" cy="9144003"/>
          </a:xfrm>
          <a:prstGeom prst="chevron">
            <a:avLst>
              <a:gd name="adj" fmla="val 96193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178984" y="-3178985"/>
            <a:ext cx="2786033" cy="9144003"/>
          </a:xfrm>
          <a:prstGeom prst="chevron">
            <a:avLst>
              <a:gd name="adj" fmla="val 94756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286126" y="1000126"/>
            <a:ext cx="2571744" cy="9144003"/>
          </a:xfrm>
          <a:prstGeom prst="chevron">
            <a:avLst>
              <a:gd name="adj" fmla="val 94188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536158" y="-3536162"/>
            <a:ext cx="2071678" cy="9144003"/>
          </a:xfrm>
          <a:prstGeom prst="chevron">
            <a:avLst>
              <a:gd name="adj" fmla="val 93563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571878" y="1285878"/>
            <a:ext cx="2000240" cy="9144003"/>
          </a:xfrm>
          <a:prstGeom prst="chevron">
            <a:avLst>
              <a:gd name="adj" fmla="val 93334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5" grpId="3" animBg="1"/>
      <p:bldP spid="6" grpId="0" animBg="1"/>
      <p:bldP spid="6" grpId="2" animBg="1"/>
      <p:bldP spid="6" grpId="3" animBg="1"/>
      <p:bldP spid="10" grpId="0" animBg="1"/>
      <p:bldP spid="10" grpId="2" animBg="1"/>
      <p:bldP spid="10" grpId="3" animBg="1"/>
      <p:bldP spid="11" grpId="0" animBg="1"/>
      <p:bldP spid="11" grpId="2" animBg="1"/>
      <p:bldP spid="11" grpId="3" animBg="1"/>
      <p:bldP spid="12" grpId="0" animBg="1"/>
      <p:bldP spid="12" grpId="2" animBg="1"/>
      <p:bldP spid="12" grpId="3" animBg="1"/>
      <p:bldP spid="13" grpId="0" animBg="1"/>
      <p:bldP spid="13" grpId="2" animBg="1"/>
      <p:bldP spid="13" grpId="3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vion fuera marco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0" y="0"/>
            <a:ext cx="4500562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1214422"/>
            <a:ext cx="4500562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2428892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0" y="3571900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0" y="4714884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00562" y="0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1214422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500562" y="2428868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00562" y="3571876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500562" y="4714860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68582383_e7ce3bf70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Luna"/>
          <p:cNvSpPr/>
          <p:nvPr/>
        </p:nvSpPr>
        <p:spPr>
          <a:xfrm>
            <a:off x="0" y="0"/>
            <a:ext cx="4500562" cy="6858000"/>
          </a:xfrm>
          <a:prstGeom prst="moon">
            <a:avLst/>
          </a:prstGeom>
          <a:gradFill flip="none" rotWithShape="1">
            <a:gsLst>
              <a:gs pos="42000">
                <a:schemeClr val="bg2">
                  <a:lumMod val="75000"/>
                  <a:alpha val="12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0"/>
            <a:ext cx="4643438" cy="6858000"/>
          </a:xfrm>
          <a:prstGeom prst="moon">
            <a:avLst/>
          </a:prstGeom>
          <a:gradFill flip="none" rotWithShape="1">
            <a:gsLst>
              <a:gs pos="42000">
                <a:schemeClr val="bg2">
                  <a:lumMod val="75000"/>
                  <a:alpha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ñ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>
            <a:off x="4500562" y="0"/>
            <a:ext cx="4643438" cy="6858000"/>
          </a:xfrm>
          <a:prstGeom prst="chevron">
            <a:avLst>
              <a:gd name="adj" fmla="val 94325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0" y="0"/>
            <a:ext cx="4444590" cy="6858000"/>
          </a:xfrm>
          <a:prstGeom prst="chevron">
            <a:avLst>
              <a:gd name="adj" fmla="val 95862"/>
            </a:avLst>
          </a:prstGeo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1142976" y="0"/>
            <a:ext cx="3286148" cy="6858000"/>
          </a:xfrm>
          <a:prstGeom prst="chevron">
            <a:avLst>
              <a:gd name="adj" fmla="val 94233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357686" y="0"/>
            <a:ext cx="3714776" cy="6858000"/>
          </a:xfrm>
          <a:prstGeom prst="chevron">
            <a:avLst>
              <a:gd name="adj" fmla="val 94098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2285984" y="0"/>
            <a:ext cx="2143140" cy="6858000"/>
          </a:xfrm>
          <a:prstGeom prst="chevron">
            <a:avLst>
              <a:gd name="adj" fmla="val 92907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214810" y="0"/>
            <a:ext cx="2857520" cy="6858000"/>
          </a:xfrm>
          <a:prstGeom prst="chevron">
            <a:avLst>
              <a:gd name="adj" fmla="val 93077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ielaMar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1285852" y="357166"/>
            <a:ext cx="6572296" cy="6215106"/>
          </a:xfrm>
          <a:prstGeom prst="donut">
            <a:avLst>
              <a:gd name="adj" fmla="val 4126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2071670" y="1071546"/>
            <a:ext cx="5061424" cy="4786346"/>
          </a:xfrm>
          <a:prstGeom prst="donut">
            <a:avLst>
              <a:gd name="adj" fmla="val 5525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2861594" y="1857364"/>
            <a:ext cx="3556789" cy="3363486"/>
          </a:xfrm>
          <a:prstGeom prst="donut">
            <a:avLst>
              <a:gd name="adj" fmla="val 7474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3357554" y="2357430"/>
            <a:ext cx="2496224" cy="2360561"/>
          </a:xfrm>
          <a:prstGeom prst="donut">
            <a:avLst>
              <a:gd name="adj" fmla="val 9418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3861726" y="2857496"/>
            <a:ext cx="1496092" cy="1414783"/>
          </a:xfrm>
          <a:prstGeom prst="donut">
            <a:avLst>
              <a:gd name="adj" fmla="val 17431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740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16200000">
            <a:off x="-2028136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>
            <a:off x="-1099474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-170780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>
            <a:off x="829352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829484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2758178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3758310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4758442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5720067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u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 flipH="1">
            <a:off x="285720" y="0"/>
            <a:ext cx="214314" cy="68580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643966" y="0"/>
            <a:ext cx="214314" cy="68580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464843" y="-4179115"/>
            <a:ext cx="214314" cy="91440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4464843" y="1464487"/>
            <a:ext cx="214314" cy="9144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464843" y="-3679049"/>
            <a:ext cx="214314" cy="9144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4464843" y="1893115"/>
            <a:ext cx="214314" cy="914400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714348" y="0"/>
            <a:ext cx="214314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215338" y="0"/>
            <a:ext cx="214314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ERA DE LIM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3000">
                <a:srgbClr val="82005A">
                  <a:shade val="30000"/>
                  <a:satMod val="115000"/>
                  <a:alpha val="18000"/>
                </a:srgbClr>
              </a:gs>
              <a:gs pos="50000">
                <a:srgbClr val="82005A">
                  <a:shade val="67500"/>
                  <a:satMod val="115000"/>
                </a:srgbClr>
              </a:gs>
              <a:gs pos="100000">
                <a:srgbClr val="8200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3000">
                <a:srgbClr val="CC0066">
                  <a:shade val="30000"/>
                  <a:satMod val="115000"/>
                  <a:alpha val="18000"/>
                </a:srgb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" y="0"/>
            <a:ext cx="9143992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8" y="0"/>
            <a:ext cx="9143992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ERA DE LIMITE 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" y="0"/>
            <a:ext cx="9143992" cy="6858000"/>
          </a:xfrm>
          <a:prstGeom prst="rect">
            <a:avLst/>
          </a:prstGeom>
        </p:spPr>
      </p:pic>
      <p:sp>
        <p:nvSpPr>
          <p:cNvPr id="8" name="7 Trapecio"/>
          <p:cNvSpPr/>
          <p:nvPr/>
        </p:nvSpPr>
        <p:spPr>
          <a:xfrm rot="5400000">
            <a:off x="-1143001" y="1142999"/>
            <a:ext cx="6858001" cy="4571999"/>
          </a:xfrm>
          <a:prstGeom prst="trapezoid">
            <a:avLst>
              <a:gd name="adj" fmla="val 52536"/>
            </a:avLst>
          </a:prstGeom>
          <a:gradFill flip="none" rotWithShape="1">
            <a:gsLst>
              <a:gs pos="41000">
                <a:schemeClr val="accent6">
                  <a:lumMod val="50000"/>
                  <a:shade val="30000"/>
                  <a:satMod val="115000"/>
                  <a:alpha val="27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>
            <a:off x="3428999" y="1142998"/>
            <a:ext cx="6858001" cy="4571999"/>
          </a:xfrm>
          <a:prstGeom prst="trapezoid">
            <a:avLst>
              <a:gd name="adj" fmla="val 53332"/>
            </a:avLst>
          </a:prstGeom>
          <a:gradFill flip="none" rotWithShape="1">
            <a:gsLst>
              <a:gs pos="41000">
                <a:schemeClr val="accent6">
                  <a:lumMod val="50000"/>
                  <a:shade val="30000"/>
                  <a:satMod val="115000"/>
                  <a:alpha val="2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773vgt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5400000">
            <a:off x="2786059" y="-2786063"/>
            <a:ext cx="3571875" cy="9144003"/>
          </a:xfrm>
          <a:prstGeom prst="chevron">
            <a:avLst>
              <a:gd name="adj" fmla="val 95371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933703" y="647699"/>
            <a:ext cx="3276600" cy="9144003"/>
          </a:xfrm>
          <a:prstGeom prst="chevron">
            <a:avLst>
              <a:gd name="adj" fmla="val 96193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178984" y="-3178985"/>
            <a:ext cx="2786033" cy="9144003"/>
          </a:xfrm>
          <a:prstGeom prst="chevron">
            <a:avLst>
              <a:gd name="adj" fmla="val 94756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286126" y="1000126"/>
            <a:ext cx="2571744" cy="9144003"/>
          </a:xfrm>
          <a:prstGeom prst="chevron">
            <a:avLst>
              <a:gd name="adj" fmla="val 94188"/>
            </a:avLst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536158" y="-3536162"/>
            <a:ext cx="2071678" cy="9144003"/>
          </a:xfrm>
          <a:prstGeom prst="chevron">
            <a:avLst>
              <a:gd name="adj" fmla="val 93563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571878" y="1285878"/>
            <a:ext cx="2000240" cy="9144003"/>
          </a:xfrm>
          <a:prstGeom prst="chevron">
            <a:avLst>
              <a:gd name="adj" fmla="val 93334"/>
            </a:avLst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75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Onda"/>
          <p:cNvSpPr/>
          <p:nvPr/>
        </p:nvSpPr>
        <p:spPr>
          <a:xfrm rot="2113941" flipV="1">
            <a:off x="-506904" y="881818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accent6">
                  <a:lumMod val="75000"/>
                  <a:shade val="30000"/>
                  <a:satMod val="115000"/>
                  <a:alpha val="4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685348" flipH="1" flipV="1">
            <a:off x="4863479" y="869274"/>
            <a:ext cx="4850157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accent6">
                  <a:lumMod val="75000"/>
                  <a:shade val="30000"/>
                  <a:satMod val="115000"/>
                  <a:alpha val="4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99029" flipV="1">
            <a:off x="-558411" y="2548867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accent6">
                  <a:lumMod val="75000"/>
                  <a:shade val="30000"/>
                  <a:satMod val="115000"/>
                  <a:alpha val="4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909010" flipH="1" flipV="1">
            <a:off x="4973922" y="2802764"/>
            <a:ext cx="4727355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accent6">
                  <a:lumMod val="75000"/>
                  <a:shade val="30000"/>
                  <a:satMod val="115000"/>
                  <a:alpha val="4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99029" flipV="1">
            <a:off x="-486972" y="4334816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accent6">
                  <a:lumMod val="75000"/>
                  <a:shade val="30000"/>
                  <a:satMod val="115000"/>
                  <a:alpha val="4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909010" flipH="1" flipV="1">
            <a:off x="4975655" y="4438936"/>
            <a:ext cx="4698126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accent6">
                  <a:lumMod val="75000"/>
                  <a:shade val="30000"/>
                  <a:satMod val="115000"/>
                  <a:alpha val="4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fuera-de-límite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>
            <a:off x="4500562" y="0"/>
            <a:ext cx="4643438" cy="6858000"/>
          </a:xfrm>
          <a:prstGeom prst="chevron">
            <a:avLst>
              <a:gd name="adj" fmla="val 94325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0" y="0"/>
            <a:ext cx="4444590" cy="6858000"/>
          </a:xfrm>
          <a:prstGeom prst="chevron">
            <a:avLst>
              <a:gd name="adj" fmla="val 95862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1142976" y="0"/>
            <a:ext cx="3286148" cy="6858000"/>
          </a:xfrm>
          <a:prstGeom prst="chevron">
            <a:avLst>
              <a:gd name="adj" fmla="val 94233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357686" y="0"/>
            <a:ext cx="3714776" cy="6858000"/>
          </a:xfrm>
          <a:prstGeom prst="chevron">
            <a:avLst>
              <a:gd name="adj" fmla="val 94098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2285984" y="0"/>
            <a:ext cx="2143140" cy="6858000"/>
          </a:xfrm>
          <a:prstGeom prst="chevron">
            <a:avLst>
              <a:gd name="adj" fmla="val 92907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214810" y="0"/>
            <a:ext cx="2857520" cy="6858000"/>
          </a:xfrm>
          <a:prstGeom prst="chevron">
            <a:avLst>
              <a:gd name="adj" fmla="val 93077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era de limite p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1285852" y="357166"/>
            <a:ext cx="6572296" cy="6215106"/>
          </a:xfrm>
          <a:prstGeom prst="donut">
            <a:avLst>
              <a:gd name="adj" fmla="val 4126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2071670" y="1071546"/>
            <a:ext cx="5061424" cy="4786346"/>
          </a:xfrm>
          <a:prstGeom prst="donut">
            <a:avLst>
              <a:gd name="adj" fmla="val 5525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2861594" y="1857364"/>
            <a:ext cx="3556789" cy="3363486"/>
          </a:xfrm>
          <a:prstGeom prst="donut">
            <a:avLst>
              <a:gd name="adj" fmla="val 7474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3357554" y="2357430"/>
            <a:ext cx="2496224" cy="2360561"/>
          </a:xfrm>
          <a:prstGeom prst="donut">
            <a:avLst>
              <a:gd name="adj" fmla="val 9418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9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3861726" y="2857496"/>
            <a:ext cx="1496092" cy="1414783"/>
          </a:xfrm>
          <a:prstGeom prst="donut">
            <a:avLst>
              <a:gd name="adj" fmla="val 17431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10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era del marco + Buk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Onda"/>
          <p:cNvSpPr/>
          <p:nvPr/>
        </p:nvSpPr>
        <p:spPr>
          <a:xfrm rot="16200000">
            <a:off x="-2028136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rgbClr val="CC006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>
            <a:off x="-1099474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-170780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>
            <a:off x="829352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829484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2758178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rgbClr val="CC0066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3758310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4758442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rgbClr val="82005A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5720067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erie-membre,papillon-argus-bleu-nacre,azure-200912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H="1">
            <a:off x="285720" y="0"/>
            <a:ext cx="214314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643966" y="0"/>
            <a:ext cx="214314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4464843" y="-4179115"/>
            <a:ext cx="214314" cy="9144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464843" y="1464487"/>
            <a:ext cx="214314" cy="9144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4464843" y="-3679049"/>
            <a:ext cx="214314" cy="9144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464843" y="1893115"/>
            <a:ext cx="214314" cy="9144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714348" y="0"/>
            <a:ext cx="214314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15338" y="0"/>
            <a:ext cx="214314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nso_we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3000">
                <a:schemeClr val="accent3">
                  <a:lumMod val="50000"/>
                  <a:alpha val="5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3000">
                <a:schemeClr val="accent6">
                  <a:lumMod val="50000"/>
                  <a:alpha val="5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9" name="8 Trapecio"/>
          <p:cNvSpPr/>
          <p:nvPr/>
        </p:nvSpPr>
        <p:spPr>
          <a:xfrm rot="5400000">
            <a:off x="-1143001" y="1142999"/>
            <a:ext cx="6858001" cy="4571999"/>
          </a:xfrm>
          <a:prstGeom prst="trapezoid">
            <a:avLst>
              <a:gd name="adj" fmla="val 52536"/>
            </a:avLst>
          </a:prstGeom>
          <a:gradFill flip="none" rotWithShape="1">
            <a:gsLst>
              <a:gs pos="41000">
                <a:schemeClr val="accent6">
                  <a:lumMod val="50000"/>
                  <a:shade val="30000"/>
                  <a:satMod val="115000"/>
                  <a:alpha val="27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 rot="16200000">
            <a:off x="3428999" y="1142998"/>
            <a:ext cx="6858001" cy="4571999"/>
          </a:xfrm>
          <a:prstGeom prst="trapezoid">
            <a:avLst>
              <a:gd name="adj" fmla="val 53332"/>
            </a:avLst>
          </a:prstGeom>
          <a:gradFill flip="none" rotWithShape="1">
            <a:gsLst>
              <a:gs pos="41000">
                <a:schemeClr val="accent6">
                  <a:lumMod val="50000"/>
                  <a:shade val="30000"/>
                  <a:satMod val="115000"/>
                  <a:alpha val="2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Extracto"/>
          <p:cNvSpPr/>
          <p:nvPr/>
        </p:nvSpPr>
        <p:spPr>
          <a:xfrm rot="5400000">
            <a:off x="1143000" y="-1143000"/>
            <a:ext cx="6858000" cy="9144000"/>
          </a:xfrm>
          <a:prstGeom prst="flowChartExtract">
            <a:avLst/>
          </a:prstGeom>
          <a:gradFill flip="none" rotWithShape="1">
            <a:gsLst>
              <a:gs pos="46000">
                <a:schemeClr val="bg1">
                  <a:lumMod val="50000"/>
                  <a:lumOff val="50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428620" y="428620"/>
            <a:ext cx="6858000" cy="6000760"/>
          </a:xfrm>
          <a:prstGeom prst="flowChartExtract">
            <a:avLst/>
          </a:prstGeom>
          <a:gradFill flip="none" rotWithShape="1">
            <a:gsLst>
              <a:gs pos="47000">
                <a:schemeClr val="tx1">
                  <a:lumMod val="95000"/>
                  <a:shade val="30000"/>
                  <a:satMod val="115000"/>
                  <a:alpha val="34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1683547" y="1683547"/>
            <a:ext cx="6858000" cy="3490906"/>
          </a:xfrm>
          <a:prstGeom prst="flowChartExtract">
            <a:avLst/>
          </a:prstGeom>
          <a:gradFill flip="none" rotWithShape="1">
            <a:gsLst>
              <a:gs pos="41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5400000">
            <a:off x="-2428884" y="2428884"/>
            <a:ext cx="6858000" cy="2000232"/>
          </a:xfrm>
          <a:prstGeom prst="flowChartExtract">
            <a:avLst/>
          </a:prstGeom>
          <a:gradFill flip="none" rotWithShape="1">
            <a:gsLst>
              <a:gs pos="38000">
                <a:schemeClr val="bg1">
                  <a:lumMod val="65000"/>
                  <a:lumOff val="35000"/>
                  <a:shade val="30000"/>
                  <a:satMod val="115000"/>
                  <a:alpha val="16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Onda"/>
          <p:cNvSpPr/>
          <p:nvPr/>
        </p:nvSpPr>
        <p:spPr>
          <a:xfrm rot="2113941" flipV="1">
            <a:off x="-506904" y="881818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chemeClr val="bg2">
                  <a:lumMod val="40000"/>
                  <a:lumOff val="60000"/>
                  <a:alpha val="3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685348" flipH="1" flipV="1">
            <a:off x="4863479" y="869274"/>
            <a:ext cx="4850157" cy="1678635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18000">
                <a:srgbClr val="0070C0">
                  <a:shade val="30000"/>
                  <a:satMod val="115000"/>
                  <a:alpha val="34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99029" flipV="1">
            <a:off x="-558411" y="2548867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chemeClr val="bg2">
                  <a:lumMod val="40000"/>
                  <a:lumOff val="60000"/>
                  <a:alpha val="3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909010" flipH="1" flipV="1">
            <a:off x="4973922" y="2802764"/>
            <a:ext cx="4727355" cy="1678635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18000">
                <a:srgbClr val="0070C0">
                  <a:shade val="30000"/>
                  <a:satMod val="115000"/>
                  <a:alpha val="34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99029" flipV="1">
            <a:off x="-486972" y="4334816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8000">
                <a:schemeClr val="bg2">
                  <a:lumMod val="40000"/>
                  <a:lumOff val="60000"/>
                  <a:alpha val="34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909010" flipH="1" flipV="1">
            <a:off x="4975655" y="4438936"/>
            <a:ext cx="4698126" cy="1678635"/>
          </a:xfrm>
          <a:prstGeom prst="wave">
            <a:avLst>
              <a:gd name="adj1" fmla="val 20000"/>
              <a:gd name="adj2" fmla="val -10000"/>
            </a:avLst>
          </a:prstGeom>
          <a:gradFill>
            <a:gsLst>
              <a:gs pos="18000">
                <a:srgbClr val="0070C0">
                  <a:shade val="30000"/>
                  <a:satMod val="115000"/>
                  <a:alpha val="34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285776"/>
            <a:ext cx="10001320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H="1">
            <a:off x="285720" y="0"/>
            <a:ext cx="214314" cy="6858000"/>
          </a:xfrm>
          <a:prstGeom prst="rect">
            <a:avLst/>
          </a:prstGeom>
          <a:solidFill>
            <a:srgbClr val="0033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643966" y="0"/>
            <a:ext cx="214314" cy="6858000"/>
          </a:xfrm>
          <a:prstGeom prst="rect">
            <a:avLst/>
          </a:prstGeom>
          <a:solidFill>
            <a:srgbClr val="0033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4464843" y="-4179115"/>
            <a:ext cx="214314" cy="9144000"/>
          </a:xfrm>
          <a:prstGeom prst="rect">
            <a:avLst/>
          </a:prstGeom>
          <a:solidFill>
            <a:srgbClr val="0033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464843" y="1464487"/>
            <a:ext cx="214314" cy="9144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4464843" y="-3679049"/>
            <a:ext cx="214314" cy="9144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464843" y="1893115"/>
            <a:ext cx="214314" cy="9144000"/>
          </a:xfrm>
          <a:prstGeom prst="rect">
            <a:avLst/>
          </a:prstGeom>
          <a:solidFill>
            <a:srgbClr val="0033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714348" y="0"/>
            <a:ext cx="214314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15338" y="0"/>
            <a:ext cx="214314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0000">
                <a:schemeClr val="accent5">
                  <a:lumMod val="50000"/>
                  <a:shade val="30000"/>
                  <a:satMod val="115000"/>
                  <a:alpha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7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500562" cy="6858000"/>
          </a:xfrm>
          <a:prstGeom prst="moon">
            <a:avLst/>
          </a:prstGeom>
          <a:gradFill flip="none" rotWithShape="1">
            <a:gsLst>
              <a:gs pos="40000">
                <a:srgbClr val="C00000">
                  <a:shade val="30000"/>
                  <a:satMod val="115000"/>
                  <a:alpha val="6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0"/>
            <a:ext cx="4643438" cy="6858000"/>
          </a:xfrm>
          <a:prstGeom prst="moon">
            <a:avLst/>
          </a:prstGeom>
          <a:gradFill flip="none" rotWithShape="1">
            <a:gsLst>
              <a:gs pos="40000">
                <a:srgbClr val="C00000">
                  <a:shade val="30000"/>
                  <a:satMod val="115000"/>
                  <a:alpha val="6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4500562" y="0"/>
            <a:ext cx="4643438" cy="6858000"/>
          </a:xfrm>
          <a:prstGeom prst="chevron">
            <a:avLst>
              <a:gd name="adj" fmla="val 94325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0" y="0"/>
            <a:ext cx="4444590" cy="6858000"/>
          </a:xfrm>
          <a:prstGeom prst="chevron">
            <a:avLst>
              <a:gd name="adj" fmla="val 95862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1142976" y="0"/>
            <a:ext cx="3286148" cy="6858000"/>
          </a:xfrm>
          <a:prstGeom prst="chevron">
            <a:avLst>
              <a:gd name="adj" fmla="val 94233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357686" y="0"/>
            <a:ext cx="3714776" cy="6858000"/>
          </a:xfrm>
          <a:prstGeom prst="chevron">
            <a:avLst>
              <a:gd name="adj" fmla="val 94098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2285984" y="0"/>
            <a:ext cx="2143140" cy="6858000"/>
          </a:xfrm>
          <a:prstGeom prst="chevron">
            <a:avLst>
              <a:gd name="adj" fmla="val 92907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214810" y="0"/>
            <a:ext cx="2857520" cy="6858000"/>
          </a:xfrm>
          <a:prstGeom prst="chevron">
            <a:avLst>
              <a:gd name="adj" fmla="val 93077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0" y="0"/>
            <a:ext cx="4500562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1214422"/>
            <a:ext cx="4500562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2428892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0" y="3571900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0" y="4714884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00562" y="0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1214422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500562" y="2428868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00562" y="3571876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500562" y="4714860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2113941" flipV="1">
            <a:off x="-506904" y="881818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accent6">
                  <a:lumMod val="75000"/>
                  <a:shade val="30000"/>
                  <a:satMod val="115000"/>
                  <a:alpha val="4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685348" flipH="1" flipV="1">
            <a:off x="4863479" y="869274"/>
            <a:ext cx="4850157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accent6">
                  <a:lumMod val="75000"/>
                  <a:shade val="30000"/>
                  <a:satMod val="115000"/>
                  <a:alpha val="4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99029" flipV="1">
            <a:off x="-558411" y="2548867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accent6">
                  <a:lumMod val="75000"/>
                  <a:shade val="30000"/>
                  <a:satMod val="115000"/>
                  <a:alpha val="4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909010" flipH="1" flipV="1">
            <a:off x="4973922" y="2802764"/>
            <a:ext cx="4727355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accent6">
                  <a:lumMod val="75000"/>
                  <a:shade val="30000"/>
                  <a:satMod val="115000"/>
                  <a:alpha val="4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99029" flipV="1">
            <a:off x="-486972" y="4334816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accent6">
                  <a:lumMod val="75000"/>
                  <a:shade val="30000"/>
                  <a:satMod val="115000"/>
                  <a:alpha val="4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909010" flipH="1" flipV="1">
            <a:off x="4975655" y="4438936"/>
            <a:ext cx="4698126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0000">
                <a:schemeClr val="accent6">
                  <a:lumMod val="75000"/>
                  <a:shade val="30000"/>
                  <a:satMod val="115000"/>
                  <a:alpha val="4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5 Extracto"/>
          <p:cNvSpPr/>
          <p:nvPr/>
        </p:nvSpPr>
        <p:spPr>
          <a:xfrm rot="5400000">
            <a:off x="1143000" y="-1143000"/>
            <a:ext cx="6858000" cy="9144000"/>
          </a:xfrm>
          <a:prstGeom prst="flowChartExtract">
            <a:avLst/>
          </a:prstGeom>
          <a:gradFill flip="none" rotWithShape="1">
            <a:gsLst>
              <a:gs pos="46000">
                <a:schemeClr val="bg1">
                  <a:lumMod val="50000"/>
                  <a:lumOff val="50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428620" y="428620"/>
            <a:ext cx="6858000" cy="6000760"/>
          </a:xfrm>
          <a:prstGeom prst="flowChartExtract">
            <a:avLst/>
          </a:prstGeom>
          <a:gradFill flip="none" rotWithShape="1">
            <a:gsLst>
              <a:gs pos="63000">
                <a:srgbClr val="C00000">
                  <a:shade val="30000"/>
                  <a:satMod val="115000"/>
                  <a:alpha val="2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1683547" y="1683547"/>
            <a:ext cx="6858000" cy="3490906"/>
          </a:xfrm>
          <a:prstGeom prst="flowChartExtract">
            <a:avLst/>
          </a:prstGeom>
          <a:gradFill flip="none" rotWithShape="1">
            <a:gsLst>
              <a:gs pos="41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5400000">
            <a:off x="-2428884" y="2428884"/>
            <a:ext cx="6858000" cy="2000232"/>
          </a:xfrm>
          <a:prstGeom prst="flowChartExtract">
            <a:avLst/>
          </a:prstGeom>
          <a:gradFill flip="none" rotWithShape="1">
            <a:gsLst>
              <a:gs pos="38000">
                <a:schemeClr val="bg1">
                  <a:lumMod val="65000"/>
                  <a:lumOff val="35000"/>
                  <a:shade val="30000"/>
                  <a:satMod val="115000"/>
                  <a:alpha val="16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4500562" y="0"/>
            <a:ext cx="4643438" cy="6858000"/>
          </a:xfrm>
          <a:prstGeom prst="chevron">
            <a:avLst>
              <a:gd name="adj" fmla="val 94325"/>
            </a:avLst>
          </a:prstGeom>
          <a:solidFill>
            <a:srgbClr val="F79B4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0" y="0"/>
            <a:ext cx="4444590" cy="6858000"/>
          </a:xfrm>
          <a:prstGeom prst="chevron">
            <a:avLst>
              <a:gd name="adj" fmla="val 95862"/>
            </a:avLst>
          </a:prstGeom>
          <a:solidFill>
            <a:srgbClr val="F79B4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1142976" y="0"/>
            <a:ext cx="3286148" cy="6858000"/>
          </a:xfrm>
          <a:prstGeom prst="chevron">
            <a:avLst>
              <a:gd name="adj" fmla="val 94233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357686" y="0"/>
            <a:ext cx="3714776" cy="6858000"/>
          </a:xfrm>
          <a:prstGeom prst="chevron">
            <a:avLst>
              <a:gd name="adj" fmla="val 94098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2285984" y="0"/>
            <a:ext cx="2143140" cy="6858000"/>
          </a:xfrm>
          <a:prstGeom prst="chevron">
            <a:avLst>
              <a:gd name="adj" fmla="val 9290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214810" y="0"/>
            <a:ext cx="2857520" cy="6858000"/>
          </a:xfrm>
          <a:prstGeom prst="chevron">
            <a:avLst>
              <a:gd name="adj" fmla="val 93077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06"/>
            <a:ext cx="9144000" cy="6842388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6200000">
            <a:off x="-2028136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>
            <a:off x="-1099474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-170780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>
            <a:off x="829352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829484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2758178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3758310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4758442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5720067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4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1285852" y="357166"/>
            <a:ext cx="6572296" cy="6215106"/>
          </a:xfrm>
          <a:prstGeom prst="donut">
            <a:avLst>
              <a:gd name="adj" fmla="val 4126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2071670" y="1071546"/>
            <a:ext cx="5061424" cy="4786346"/>
          </a:xfrm>
          <a:prstGeom prst="donut">
            <a:avLst>
              <a:gd name="adj" fmla="val 5525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2861594" y="1857364"/>
            <a:ext cx="3556789" cy="3363486"/>
          </a:xfrm>
          <a:prstGeom prst="donut">
            <a:avLst>
              <a:gd name="adj" fmla="val 7474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3357554" y="2357430"/>
            <a:ext cx="2496224" cy="2360561"/>
          </a:xfrm>
          <a:prstGeom prst="donut">
            <a:avLst>
              <a:gd name="adj" fmla="val 9418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3861726" y="2857496"/>
            <a:ext cx="1496092" cy="1414783"/>
          </a:xfrm>
          <a:prstGeom prst="donut">
            <a:avLst>
              <a:gd name="adj" fmla="val 17431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H="1">
            <a:off x="285720" y="0"/>
            <a:ext cx="214314" cy="6858000"/>
          </a:xfrm>
          <a:prstGeom prst="rect">
            <a:avLst/>
          </a:prstGeom>
          <a:solidFill>
            <a:srgbClr val="0033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643966" y="0"/>
            <a:ext cx="214314" cy="6858000"/>
          </a:xfrm>
          <a:prstGeom prst="rect">
            <a:avLst/>
          </a:prstGeom>
          <a:solidFill>
            <a:srgbClr val="0033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4464843" y="-4179115"/>
            <a:ext cx="214314" cy="9144000"/>
          </a:xfrm>
          <a:prstGeom prst="rect">
            <a:avLst/>
          </a:prstGeom>
          <a:solidFill>
            <a:srgbClr val="0033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464843" y="1464487"/>
            <a:ext cx="214314" cy="9144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4464843" y="-3679049"/>
            <a:ext cx="214314" cy="9144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464843" y="1893115"/>
            <a:ext cx="214314" cy="9144000"/>
          </a:xfrm>
          <a:prstGeom prst="rect">
            <a:avLst/>
          </a:prstGeom>
          <a:solidFill>
            <a:srgbClr val="003399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714348" y="0"/>
            <a:ext cx="214314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15338" y="0"/>
            <a:ext cx="214314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Extracto"/>
          <p:cNvSpPr/>
          <p:nvPr/>
        </p:nvSpPr>
        <p:spPr>
          <a:xfrm rot="5400000">
            <a:off x="1143000" y="-1143000"/>
            <a:ext cx="6858000" cy="9144000"/>
          </a:xfrm>
          <a:prstGeom prst="flowChartExtract">
            <a:avLst/>
          </a:prstGeom>
          <a:gradFill flip="none" rotWithShape="1">
            <a:gsLst>
              <a:gs pos="46000">
                <a:schemeClr val="bg1">
                  <a:lumMod val="50000"/>
                  <a:lumOff val="50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428620" y="428620"/>
            <a:ext cx="6858000" cy="6000760"/>
          </a:xfrm>
          <a:prstGeom prst="flowChartExtract">
            <a:avLst/>
          </a:prstGeom>
          <a:gradFill flip="none" rotWithShape="1">
            <a:gsLst>
              <a:gs pos="49000">
                <a:srgbClr val="0070C0">
                  <a:shade val="30000"/>
                  <a:satMod val="115000"/>
                  <a:alpha val="33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1683547" y="1683547"/>
            <a:ext cx="6858000" cy="3490906"/>
          </a:xfrm>
          <a:prstGeom prst="flowChartExtract">
            <a:avLst/>
          </a:prstGeom>
          <a:gradFill flip="none" rotWithShape="1">
            <a:gsLst>
              <a:gs pos="41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5400000">
            <a:off x="-2428884" y="2428884"/>
            <a:ext cx="6858000" cy="2000232"/>
          </a:xfrm>
          <a:prstGeom prst="flowChartExtract">
            <a:avLst/>
          </a:prstGeom>
          <a:gradFill flip="none" rotWithShape="1">
            <a:gsLst>
              <a:gs pos="38000">
                <a:schemeClr val="bg1">
                  <a:lumMod val="65000"/>
                  <a:lumOff val="35000"/>
                  <a:shade val="30000"/>
                  <a:satMod val="115000"/>
                  <a:alpha val="16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19758"/>
            <a:ext cx="9144000" cy="5018484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0" y="0"/>
            <a:ext cx="4500562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1214422"/>
            <a:ext cx="4500562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2428892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0" y="3571900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0" y="4714884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00562" y="0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1214422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500562" y="2428868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00562" y="3571876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500562" y="4714860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790"/>
            <a:ext cx="9144000" cy="682242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4500562" y="0"/>
            <a:ext cx="4643438" cy="6858000"/>
          </a:xfrm>
          <a:prstGeom prst="chevron">
            <a:avLst>
              <a:gd name="adj" fmla="val 94325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0" y="0"/>
            <a:ext cx="4444590" cy="6858000"/>
          </a:xfrm>
          <a:prstGeom prst="chevron">
            <a:avLst>
              <a:gd name="adj" fmla="val 95862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1142976" y="0"/>
            <a:ext cx="3286148" cy="6858000"/>
          </a:xfrm>
          <a:prstGeom prst="chevron">
            <a:avLst>
              <a:gd name="adj" fmla="val 9423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357686" y="0"/>
            <a:ext cx="3714776" cy="6858000"/>
          </a:xfrm>
          <a:prstGeom prst="chevron">
            <a:avLst>
              <a:gd name="adj" fmla="val 94098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2285984" y="0"/>
            <a:ext cx="2143140" cy="6858000"/>
          </a:xfrm>
          <a:prstGeom prst="chevron">
            <a:avLst>
              <a:gd name="adj" fmla="val 9290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214810" y="0"/>
            <a:ext cx="2857520" cy="6858000"/>
          </a:xfrm>
          <a:prstGeom prst="chevron">
            <a:avLst>
              <a:gd name="adj" fmla="val 93077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2113941" flipV="1">
            <a:off x="-506904" y="881818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4000">
                <a:srgbClr val="FFC000">
                  <a:shade val="30000"/>
                  <a:satMod val="115000"/>
                  <a:alpha val="3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9685348" flipH="1" flipV="1">
            <a:off x="4863479" y="869274"/>
            <a:ext cx="4850157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4000">
                <a:srgbClr val="FFC000">
                  <a:shade val="30000"/>
                  <a:satMod val="115000"/>
                  <a:alpha val="3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99029" flipV="1">
            <a:off x="-558411" y="2548867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4000">
                <a:srgbClr val="FFC000">
                  <a:shade val="30000"/>
                  <a:satMod val="115000"/>
                  <a:alpha val="3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909010" flipH="1" flipV="1">
            <a:off x="4973922" y="2802764"/>
            <a:ext cx="4727355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4000">
                <a:srgbClr val="FFC000">
                  <a:shade val="30000"/>
                  <a:satMod val="115000"/>
                  <a:alpha val="3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99029" flipV="1">
            <a:off x="-486972" y="4334816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4000">
                <a:srgbClr val="FFC000">
                  <a:shade val="30000"/>
                  <a:satMod val="115000"/>
                  <a:alpha val="3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909010" flipH="1" flipV="1">
            <a:off x="4975655" y="4438936"/>
            <a:ext cx="4698126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4000">
                <a:srgbClr val="FFC000">
                  <a:shade val="30000"/>
                  <a:satMod val="115000"/>
                  <a:alpha val="3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34" y="0"/>
            <a:ext cx="9049732" cy="6858000"/>
          </a:xfrm>
          <a:prstGeom prst="rect">
            <a:avLst/>
          </a:prstGeom>
        </p:spPr>
      </p:pic>
      <p:pic>
        <p:nvPicPr>
          <p:cNvPr id="5" name="4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1285852" y="357166"/>
            <a:ext cx="6572296" cy="6215106"/>
          </a:xfrm>
          <a:prstGeom prst="donut">
            <a:avLst>
              <a:gd name="adj" fmla="val 4126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2071670" y="1071546"/>
            <a:ext cx="5061424" cy="4786346"/>
          </a:xfrm>
          <a:prstGeom prst="donut">
            <a:avLst>
              <a:gd name="adj" fmla="val 5525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2861594" y="1857364"/>
            <a:ext cx="3556789" cy="3363486"/>
          </a:xfrm>
          <a:prstGeom prst="donut">
            <a:avLst>
              <a:gd name="adj" fmla="val 7474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3357554" y="2357430"/>
            <a:ext cx="2496224" cy="2360561"/>
          </a:xfrm>
          <a:prstGeom prst="donut">
            <a:avLst>
              <a:gd name="adj" fmla="val 9418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155l8xl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58512" t="5069" b="41805"/>
          <a:stretch>
            <a:fillRect/>
          </a:stretch>
        </p:blipFill>
        <p:spPr>
          <a:xfrm>
            <a:off x="3861726" y="2857496"/>
            <a:ext cx="1496092" cy="1414783"/>
          </a:xfrm>
          <a:prstGeom prst="donut">
            <a:avLst>
              <a:gd name="adj" fmla="val 17431"/>
            </a:avLst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6200000">
            <a:off x="-2028136" y="2313864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>
            <a:off x="-1099474" y="2313864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-170780" y="2313864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>
            <a:off x="829352" y="2313864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829484" y="2313864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2758178" y="2313864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3758310" y="2313864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4758442" y="2313864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5720067" y="2313864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bg2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500562" cy="6858000"/>
          </a:xfrm>
          <a:prstGeom prst="moon">
            <a:avLst/>
          </a:prstGeom>
          <a:gradFill flip="none" rotWithShape="1">
            <a:gsLst>
              <a:gs pos="40000">
                <a:srgbClr val="C00000">
                  <a:shade val="30000"/>
                  <a:satMod val="115000"/>
                  <a:alpha val="6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0"/>
            <a:ext cx="4643438" cy="6858000"/>
          </a:xfrm>
          <a:prstGeom prst="moon">
            <a:avLst/>
          </a:prstGeom>
          <a:gradFill flip="none" rotWithShape="1">
            <a:gsLst>
              <a:gs pos="40000">
                <a:srgbClr val="C00000">
                  <a:shade val="30000"/>
                  <a:satMod val="115000"/>
                  <a:alpha val="60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H="1">
            <a:off x="285720" y="0"/>
            <a:ext cx="214314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643966" y="0"/>
            <a:ext cx="214314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4464843" y="-4179115"/>
            <a:ext cx="214314" cy="9144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464843" y="1464487"/>
            <a:ext cx="214314" cy="9144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4464843" y="-3679049"/>
            <a:ext cx="214314" cy="9144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464843" y="1893115"/>
            <a:ext cx="214314" cy="9144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714348" y="0"/>
            <a:ext cx="214314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15338" y="0"/>
            <a:ext cx="214314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395" y="10016"/>
            <a:ext cx="9157395" cy="6847984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6000">
                <a:schemeClr val="accent6">
                  <a:lumMod val="50000"/>
                  <a:shade val="30000"/>
                  <a:satMod val="115000"/>
                  <a:alpha val="4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8000">
                <a:schemeClr val="tx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Trapecio"/>
          <p:cNvSpPr/>
          <p:nvPr/>
        </p:nvSpPr>
        <p:spPr>
          <a:xfrm rot="5400000">
            <a:off x="-1143003" y="1143000"/>
            <a:ext cx="6858004" cy="4571999"/>
          </a:xfrm>
          <a:prstGeom prst="trapezoid">
            <a:avLst>
              <a:gd name="adj" fmla="val 52536"/>
            </a:avLst>
          </a:prstGeom>
          <a:gradFill flip="none" rotWithShape="1">
            <a:gsLst>
              <a:gs pos="40000">
                <a:srgbClr val="003399">
                  <a:shade val="30000"/>
                  <a:satMod val="115000"/>
                  <a:alpha val="24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6200000">
            <a:off x="3428999" y="1142998"/>
            <a:ext cx="6858001" cy="4571999"/>
          </a:xfrm>
          <a:prstGeom prst="trapezoid">
            <a:avLst>
              <a:gd name="adj" fmla="val 53332"/>
            </a:avLst>
          </a:prstGeom>
          <a:gradFill flip="none" rotWithShape="1">
            <a:gsLst>
              <a:gs pos="40000">
                <a:srgbClr val="003399">
                  <a:shade val="30000"/>
                  <a:satMod val="115000"/>
                  <a:alpha val="24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0" y="0"/>
            <a:ext cx="4500562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1214422"/>
            <a:ext cx="4500562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2428892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0" y="3571900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0" y="4714884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00562" y="0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1214422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500562" y="2428868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00562" y="3571876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500562" y="4714860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 fuera de lim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xtracto"/>
          <p:cNvSpPr/>
          <p:nvPr/>
        </p:nvSpPr>
        <p:spPr>
          <a:xfrm rot="5400000">
            <a:off x="1143000" y="-1143000"/>
            <a:ext cx="6858000" cy="9144000"/>
          </a:xfrm>
          <a:prstGeom prst="flowChartExtract">
            <a:avLst/>
          </a:prstGeom>
          <a:gradFill flip="none" rotWithShape="1">
            <a:gsLst>
              <a:gs pos="46000">
                <a:schemeClr val="bg1">
                  <a:lumMod val="50000"/>
                  <a:lumOff val="50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428620" y="428620"/>
            <a:ext cx="6858000" cy="6000760"/>
          </a:xfrm>
          <a:prstGeom prst="flowChartExtract">
            <a:avLst/>
          </a:prstGeom>
          <a:gradFill flip="none" rotWithShape="1">
            <a:gsLst>
              <a:gs pos="43000">
                <a:schemeClr val="accent6">
                  <a:lumMod val="75000"/>
                  <a:shade val="30000"/>
                  <a:satMod val="115000"/>
                  <a:alpha val="49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1607347" y="1607347"/>
            <a:ext cx="6858000" cy="3643306"/>
          </a:xfrm>
          <a:prstGeom prst="flowChartExtract">
            <a:avLst/>
          </a:prstGeom>
          <a:gradFill flip="none" rotWithShape="1">
            <a:gsLst>
              <a:gs pos="41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5400000">
            <a:off x="-2286008" y="2286008"/>
            <a:ext cx="6858000" cy="2285984"/>
          </a:xfrm>
          <a:prstGeom prst="flowChartExtract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 fuera de limite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flipH="1">
            <a:off x="285720" y="0"/>
            <a:ext cx="214314" cy="6858000"/>
          </a:xfrm>
          <a:prstGeom prst="rect">
            <a:avLst/>
          </a:prstGeom>
          <a:solidFill>
            <a:srgbClr val="CC0066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643966" y="0"/>
            <a:ext cx="214314" cy="6858000"/>
          </a:xfrm>
          <a:prstGeom prst="rect">
            <a:avLst/>
          </a:prstGeom>
          <a:solidFill>
            <a:srgbClr val="CC0066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4464843" y="-4179115"/>
            <a:ext cx="214314" cy="9144000"/>
          </a:xfrm>
          <a:prstGeom prst="rect">
            <a:avLst/>
          </a:prstGeom>
          <a:solidFill>
            <a:srgbClr val="CC0066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4464843" y="1464487"/>
            <a:ext cx="214314" cy="9144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4464843" y="-3679049"/>
            <a:ext cx="214314" cy="9144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464843" y="1893115"/>
            <a:ext cx="214314" cy="9144000"/>
          </a:xfrm>
          <a:prstGeom prst="rect">
            <a:avLst/>
          </a:prstGeom>
          <a:solidFill>
            <a:srgbClr val="CC0066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714348" y="0"/>
            <a:ext cx="214314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15338" y="0"/>
            <a:ext cx="214314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 fuera de limite iza y ca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0"/>
            <a:ext cx="4500562" cy="6858000"/>
          </a:xfrm>
          <a:prstGeom prst="moon">
            <a:avLst/>
          </a:prstGeom>
          <a:gradFill flip="none" rotWithShape="1">
            <a:gsLst>
              <a:gs pos="49000">
                <a:srgbClr val="BE892A">
                  <a:shade val="30000"/>
                  <a:satMod val="115000"/>
                  <a:alpha val="85000"/>
                </a:srgbClr>
              </a:gs>
              <a:gs pos="50000">
                <a:srgbClr val="BE892A">
                  <a:shade val="67500"/>
                  <a:satMod val="115000"/>
                </a:srgbClr>
              </a:gs>
              <a:gs pos="100000">
                <a:srgbClr val="BE892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0"/>
            <a:ext cx="4643438" cy="6858000"/>
          </a:xfrm>
          <a:prstGeom prst="moon">
            <a:avLst/>
          </a:prstGeom>
          <a:gradFill flip="none" rotWithShape="1">
            <a:gsLst>
              <a:gs pos="49000">
                <a:srgbClr val="BE892A">
                  <a:shade val="30000"/>
                  <a:satMod val="115000"/>
                  <a:alpha val="85000"/>
                </a:srgbClr>
              </a:gs>
              <a:gs pos="50000">
                <a:srgbClr val="BE892A">
                  <a:shade val="67500"/>
                  <a:satMod val="115000"/>
                </a:srgbClr>
              </a:gs>
              <a:gs pos="100000">
                <a:srgbClr val="BE892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out-of-boun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7" name="6 Onda"/>
          <p:cNvSpPr/>
          <p:nvPr/>
        </p:nvSpPr>
        <p:spPr>
          <a:xfrm rot="2113941" flipV="1">
            <a:off x="-506904" y="881818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9000">
                <a:srgbClr val="FFC000">
                  <a:shade val="30000"/>
                  <a:satMod val="115000"/>
                  <a:alpha val="6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685348" flipH="1" flipV="1">
            <a:off x="4863479" y="869274"/>
            <a:ext cx="4850157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shade val="30000"/>
                  <a:satMod val="115000"/>
                  <a:alpha val="6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999029" flipV="1">
            <a:off x="-558411" y="2548867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9000">
                <a:srgbClr val="FFC000">
                  <a:shade val="30000"/>
                  <a:satMod val="115000"/>
                  <a:alpha val="6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9909010" flipH="1" flipV="1">
            <a:off x="4973922" y="2802764"/>
            <a:ext cx="4727355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shade val="30000"/>
                  <a:satMod val="115000"/>
                  <a:alpha val="6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999029" flipV="1">
            <a:off x="-486972" y="4334816"/>
            <a:ext cx="4580884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9000">
                <a:srgbClr val="FFC000">
                  <a:shade val="30000"/>
                  <a:satMod val="115000"/>
                  <a:alpha val="6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9909010" flipH="1" flipV="1">
            <a:off x="4975655" y="4438936"/>
            <a:ext cx="4698126" cy="1678635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8000">
                <a:srgbClr val="FFC000">
                  <a:shade val="30000"/>
                  <a:satMod val="115000"/>
                  <a:alpha val="6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neador 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 rot="5400000">
            <a:off x="-1143002" y="1142997"/>
            <a:ext cx="6858004" cy="4571999"/>
          </a:xfrm>
          <a:prstGeom prst="trapezoid">
            <a:avLst>
              <a:gd name="adj" fmla="val 52536"/>
            </a:avLst>
          </a:prstGeom>
          <a:gradFill flip="none" rotWithShape="1">
            <a:gsLst>
              <a:gs pos="40000">
                <a:srgbClr val="003399">
                  <a:shade val="30000"/>
                  <a:satMod val="115000"/>
                  <a:alpha val="24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6200000">
            <a:off x="3428999" y="1142996"/>
            <a:ext cx="6858001" cy="4571999"/>
          </a:xfrm>
          <a:prstGeom prst="trapezoid">
            <a:avLst>
              <a:gd name="adj" fmla="val 50780"/>
            </a:avLst>
          </a:prstGeom>
          <a:gradFill flip="none" rotWithShape="1">
            <a:gsLst>
              <a:gs pos="40000">
                <a:srgbClr val="003399">
                  <a:shade val="30000"/>
                  <a:satMod val="115000"/>
                  <a:alpha val="24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ztorm-ludzie-odz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0000">
                <a:schemeClr val="accent5">
                  <a:lumMod val="50000"/>
                  <a:shade val="30000"/>
                  <a:satMod val="115000"/>
                  <a:alpha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7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yt3312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6200000">
            <a:off x="-2028136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6200000">
            <a:off x="-1099474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6200000">
            <a:off x="-170780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6200000">
            <a:off x="829352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6200000">
            <a:off x="1829484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16200000">
            <a:off x="2758178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16200000">
            <a:off x="3758310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16200000">
            <a:off x="4758442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16200000">
            <a:off x="5720067" y="2742492"/>
            <a:ext cx="5452069" cy="1395797"/>
          </a:xfrm>
          <a:prstGeom prst="wave">
            <a:avLst>
              <a:gd name="adj1" fmla="val 20000"/>
              <a:gd name="adj2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sain-bolt fuera de mar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>
            <a:off x="0" y="0"/>
            <a:ext cx="4500562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1214422"/>
            <a:ext cx="4500562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2428892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0" y="3571900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>
            <a:off x="0" y="4714884"/>
            <a:ext cx="4500562" cy="214311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flipH="1">
            <a:off x="4500562" y="0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500562" y="1214422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flipH="1">
            <a:off x="4500562" y="2428868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4500562" y="3571876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flipH="1">
            <a:off x="4500562" y="4714860"/>
            <a:ext cx="4643438" cy="214314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886d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Extracto"/>
          <p:cNvSpPr/>
          <p:nvPr/>
        </p:nvSpPr>
        <p:spPr>
          <a:xfrm rot="5400000">
            <a:off x="1143000" y="-1143000"/>
            <a:ext cx="6858000" cy="9144000"/>
          </a:xfrm>
          <a:prstGeom prst="flowChartExtract">
            <a:avLst/>
          </a:prstGeom>
          <a:gradFill flip="none" rotWithShape="1">
            <a:gsLst>
              <a:gs pos="46000">
                <a:schemeClr val="bg1">
                  <a:lumMod val="50000"/>
                  <a:lumOff val="50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428620" y="428620"/>
            <a:ext cx="6858000" cy="6000760"/>
          </a:xfrm>
          <a:prstGeom prst="flowChartExtract">
            <a:avLst/>
          </a:prstGeom>
          <a:gradFill flip="none" rotWithShape="1">
            <a:gsLst>
              <a:gs pos="47000">
                <a:schemeClr val="tx1">
                  <a:lumMod val="95000"/>
                  <a:shade val="30000"/>
                  <a:satMod val="115000"/>
                  <a:alpha val="34000"/>
                </a:schemeClr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1683547" y="1683547"/>
            <a:ext cx="6858000" cy="3490906"/>
          </a:xfrm>
          <a:prstGeom prst="flowChartExtract">
            <a:avLst/>
          </a:prstGeom>
          <a:gradFill flip="none" rotWithShape="1">
            <a:gsLst>
              <a:gs pos="41000">
                <a:schemeClr val="tx1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5400000">
            <a:off x="-2428884" y="2428884"/>
            <a:ext cx="6858000" cy="2000232"/>
          </a:xfrm>
          <a:prstGeom prst="flowChartExtract">
            <a:avLst/>
          </a:prstGeom>
          <a:gradFill flip="none" rotWithShape="1">
            <a:gsLst>
              <a:gs pos="38000">
                <a:schemeClr val="bg1">
                  <a:lumMod val="65000"/>
                  <a:lumOff val="35000"/>
                  <a:shade val="30000"/>
                  <a:satMod val="115000"/>
                  <a:alpha val="16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058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30000" contrast="40000"/>
          </a:blip>
          <a:srcRect/>
          <a:stretch>
            <a:fillRect/>
          </a:stretch>
        </p:blipFill>
        <p:spPr bwMode="auto">
          <a:xfrm>
            <a:off x="5357818" y="4786322"/>
            <a:ext cx="2214578" cy="1508483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-357222" y="-285776"/>
            <a:ext cx="9501222" cy="74295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FOTOGRAFIA CREATIV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--FOTOGRAFIA CREATIVA--</Template>
  <TotalTime>0</TotalTime>
  <Words>43</Words>
  <Application>Microsoft Office PowerPoint</Application>
  <PresentationFormat>Presentación en pantalla (4:3)</PresentationFormat>
  <Paragraphs>18</Paragraphs>
  <Slides>61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--FOTOGRAFIA CREATIVA--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2014-02-17T14:46:13Z</dcterms:created>
  <dcterms:modified xsi:type="dcterms:W3CDTF">2014-02-17T14:47:09Z</dcterms:modified>
</cp:coreProperties>
</file>