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93" r:id="rId3"/>
    <p:sldId id="298" r:id="rId4"/>
    <p:sldId id="281" r:id="rId5"/>
    <p:sldId id="256" r:id="rId6"/>
    <p:sldId id="284" r:id="rId7"/>
    <p:sldId id="283" r:id="rId8"/>
    <p:sldId id="282" r:id="rId9"/>
    <p:sldId id="280" r:id="rId10"/>
    <p:sldId id="279" r:id="rId11"/>
    <p:sldId id="278" r:id="rId12"/>
    <p:sldId id="277" r:id="rId13"/>
    <p:sldId id="276" r:id="rId14"/>
    <p:sldId id="273" r:id="rId15"/>
    <p:sldId id="297" r:id="rId16"/>
    <p:sldId id="270" r:id="rId17"/>
    <p:sldId id="275" r:id="rId18"/>
    <p:sldId id="265" r:id="rId19"/>
    <p:sldId id="260" r:id="rId20"/>
    <p:sldId id="274" r:id="rId21"/>
    <p:sldId id="272" r:id="rId22"/>
    <p:sldId id="269" r:id="rId23"/>
    <p:sldId id="267" r:id="rId24"/>
    <p:sldId id="271" r:id="rId25"/>
    <p:sldId id="268" r:id="rId26"/>
    <p:sldId id="266" r:id="rId27"/>
    <p:sldId id="264" r:id="rId28"/>
    <p:sldId id="263" r:id="rId29"/>
    <p:sldId id="262" r:id="rId30"/>
    <p:sldId id="261" r:id="rId31"/>
    <p:sldId id="258" r:id="rId32"/>
    <p:sldId id="296" r:id="rId33"/>
    <p:sldId id="292" r:id="rId34"/>
    <p:sldId id="295" r:id="rId35"/>
    <p:sldId id="294" r:id="rId36"/>
    <p:sldId id="291" r:id="rId37"/>
    <p:sldId id="290" r:id="rId38"/>
    <p:sldId id="289" r:id="rId39"/>
    <p:sldId id="286" r:id="rId40"/>
    <p:sldId id="287" r:id="rId41"/>
    <p:sldId id="257" r:id="rId42"/>
    <p:sldId id="285" r:id="rId43"/>
    <p:sldId id="259" r:id="rId44"/>
    <p:sldId id="288" r:id="rId45"/>
    <p:sldId id="299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ytiblrVtVAOjTiZ0pgpeg" hashData="CL6d9xhWNnvNcYXEys6juvq6xr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955A"/>
    <a:srgbClr val="432D15"/>
    <a:srgbClr val="92622E"/>
    <a:srgbClr val="E12B5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7462" autoAdjust="0"/>
    <p:restoredTop sz="94709" autoAdjust="0"/>
  </p:normalViewPr>
  <p:slideViewPr>
    <p:cSldViewPr>
      <p:cViewPr>
        <p:scale>
          <a:sx n="40" d="100"/>
          <a:sy n="40" d="100"/>
        </p:scale>
        <p:origin x="-690" y="-7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462CC7-6D1B-4FCC-A080-2BD9D818AF68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4809F-420C-4D27-A48B-E30945F68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4809F-420C-4D27-A48B-E30945F688F1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4809F-420C-4D27-A48B-E30945F688F1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C09787-CF2A-4FC4-BD7F-275839E336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29A33-60D4-4BDC-8B60-829D8CFB9085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B3BE9-FC73-4142-952A-EC671C93AF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D0396CA-C894-413B-A461-BB1E204EC1B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375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3751" y="0"/>
            <a:ext cx="912024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2" name="11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381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867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0" y="0"/>
            <a:ext cx="4000464" cy="6858000"/>
          </a:xfrm>
          <a:prstGeom prst="chevron">
            <a:avLst>
              <a:gd name="adj" fmla="val 9381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0" y="0"/>
            <a:ext cx="3428960" cy="6858000"/>
          </a:xfrm>
          <a:prstGeom prst="chevron">
            <a:avLst>
              <a:gd name="adj" fmla="val 9381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0" y="0"/>
            <a:ext cx="2928894" cy="6858000"/>
          </a:xfrm>
          <a:prstGeom prst="chevron">
            <a:avLst>
              <a:gd name="adj" fmla="val 9381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0" y="0"/>
            <a:ext cx="2571704" cy="6858000"/>
          </a:xfrm>
          <a:prstGeom prst="chevron">
            <a:avLst>
              <a:gd name="adj" fmla="val 93810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0" y="0"/>
            <a:ext cx="2071670" cy="6858000"/>
          </a:xfrm>
          <a:prstGeom prst="chevron">
            <a:avLst>
              <a:gd name="adj" fmla="val 9381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0" y="0"/>
            <a:ext cx="1714448" cy="6858000"/>
          </a:xfrm>
          <a:prstGeom prst="chevron">
            <a:avLst>
              <a:gd name="adj" fmla="val 92222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0" y="0"/>
            <a:ext cx="1214382" cy="6858000"/>
          </a:xfrm>
          <a:prstGeom prst="chevron">
            <a:avLst>
              <a:gd name="adj" fmla="val 8745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5072066" y="0"/>
            <a:ext cx="4071934" cy="6858000"/>
          </a:xfrm>
          <a:prstGeom prst="chevron">
            <a:avLst>
              <a:gd name="adj" fmla="val 9286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5643570" y="0"/>
            <a:ext cx="3500430" cy="6858000"/>
          </a:xfrm>
          <a:prstGeom prst="chevron">
            <a:avLst>
              <a:gd name="adj" fmla="val 92867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286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6572264" y="0"/>
            <a:ext cx="2571736" cy="6858000"/>
          </a:xfrm>
          <a:prstGeom prst="chevron">
            <a:avLst>
              <a:gd name="adj" fmla="val 92867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>
            <a:off x="7000892" y="0"/>
            <a:ext cx="2143108" cy="6858000"/>
          </a:xfrm>
          <a:prstGeom prst="chevron">
            <a:avLst>
              <a:gd name="adj" fmla="val 9286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7429520" y="0"/>
            <a:ext cx="1714480" cy="6858000"/>
          </a:xfrm>
          <a:prstGeom prst="chevron">
            <a:avLst>
              <a:gd name="adj" fmla="val 92867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flipH="1">
            <a:off x="7858148" y="0"/>
            <a:ext cx="1285852" cy="6858000"/>
          </a:xfrm>
          <a:prstGeom prst="chevron">
            <a:avLst>
              <a:gd name="adj" fmla="val 8886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9156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6215082"/>
            <a:ext cx="2928926" cy="339900"/>
          </a:xfrm>
          <a:prstGeom prst="rect">
            <a:avLst/>
          </a:prstGeom>
          <a:noFill/>
        </p:spPr>
      </p:pic>
      <p:pic>
        <p:nvPicPr>
          <p:cNvPr id="49158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071538" y="357166"/>
            <a:ext cx="2419350" cy="771525"/>
          </a:xfrm>
          <a:prstGeom prst="rect">
            <a:avLst/>
          </a:prstGeom>
          <a:noFill/>
        </p:spPr>
      </p:pic>
      <p:pic>
        <p:nvPicPr>
          <p:cNvPr id="49160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857620" y="357166"/>
            <a:ext cx="2266950" cy="790576"/>
          </a:xfrm>
          <a:prstGeom prst="rect">
            <a:avLst/>
          </a:prstGeom>
          <a:noFill/>
        </p:spPr>
      </p:pic>
      <p:pic>
        <p:nvPicPr>
          <p:cNvPr id="49166" name="Picture 1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6858016" y="428604"/>
            <a:ext cx="1209675" cy="762000"/>
          </a:xfrm>
          <a:prstGeom prst="rect">
            <a:avLst/>
          </a:prstGeom>
          <a:noFill/>
        </p:spPr>
      </p:pic>
      <p:pic>
        <p:nvPicPr>
          <p:cNvPr id="49168" name="Picture 16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1643042" y="1357298"/>
            <a:ext cx="2895600" cy="790576"/>
          </a:xfrm>
          <a:prstGeom prst="rect">
            <a:avLst/>
          </a:prstGeom>
          <a:noFill/>
        </p:spPr>
      </p:pic>
      <p:pic>
        <p:nvPicPr>
          <p:cNvPr id="49170" name="Picture 18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4929190" y="1357298"/>
            <a:ext cx="2724150" cy="771525"/>
          </a:xfrm>
          <a:prstGeom prst="rect">
            <a:avLst/>
          </a:prstGeom>
          <a:noFill/>
        </p:spPr>
      </p:pic>
      <p:sp>
        <p:nvSpPr>
          <p:cNvPr id="30" name="29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>
    <p:sndAc>
      <p:stSnd loop="1">
        <p:snd r:embed="rId2" name="Flashdance - Imagination ( video sountrack ).mp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4" grpId="0" animBg="1"/>
      <p:bldP spid="14" grpId="1" animBg="1"/>
      <p:bldP spid="14" grpId="2" animBg="1"/>
      <p:bldP spid="14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acdn.500px.net/207153/dce3e897d19aa4b18a817972532777b565919d2c/1.jpg?1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85926"/>
            <a:ext cx="4143384" cy="4143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accent5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CuadroTexto"/>
          <p:cNvSpPr txBox="1"/>
          <p:nvPr/>
        </p:nvSpPr>
        <p:spPr>
          <a:xfrm>
            <a:off x="4572000" y="857232"/>
            <a:ext cx="428628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Caras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Ionut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es un joven artista rumano que vivió del mar hasta que desarrolló su pasión por la foto manipulación. Desde entonces, y en muy poco tiempo, ha realizado un ingente trabajo con creaciones sumamente originales</a:t>
            </a:r>
          </a:p>
          <a:p>
            <a:endParaRPr lang="es-ES_tradnl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_tradnl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un fotógrafo es lo mejor del mundo; te permite ver lo que otros no ven, capturar un momento único, una emoción especial, y guardarlo de por vida. Ser un fotógrafo es también un gran hobby; te sientes tocado emocionalmente con todo, te conviertes en parte del mundo entero e intentas preservarlo para compartirlo más adelante. </a:t>
            </a:r>
            <a:b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otra parte, para ser un artista digital, necesitas la fotografía. Personalmente, fotografío todo, y después lo combino de acuerdo a mi visión-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1214414" y="285728"/>
            <a:ext cx="2247900" cy="619126"/>
          </a:xfrm>
          <a:prstGeom prst="rect">
            <a:avLst/>
          </a:prstGeom>
          <a:noFill/>
        </p:spPr>
      </p:pic>
      <p:pic>
        <p:nvPicPr>
          <p:cNvPr id="1034" name="Picture 10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357290" y="1071546"/>
            <a:ext cx="2143125" cy="6096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8075070">
            <a:off x="245634" y="1256643"/>
            <a:ext cx="1230403" cy="1206770"/>
          </a:xfrm>
          <a:prstGeom prst="teardrop">
            <a:avLst>
              <a:gd name="adj" fmla="val 174745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43325" flipH="1" flipV="1">
            <a:off x="209184" y="3950788"/>
            <a:ext cx="1181827" cy="1242440"/>
          </a:xfrm>
          <a:prstGeom prst="teardrop">
            <a:avLst>
              <a:gd name="adj" fmla="val 154814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75070">
            <a:off x="1586858" y="1328081"/>
            <a:ext cx="1230403" cy="1206770"/>
          </a:xfrm>
          <a:prstGeom prst="teardrop">
            <a:avLst>
              <a:gd name="adj" fmla="val 174745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43325" flipH="1" flipV="1">
            <a:off x="1550408" y="4022226"/>
            <a:ext cx="1181827" cy="1242440"/>
          </a:xfrm>
          <a:prstGeom prst="teardrop">
            <a:avLst>
              <a:gd name="adj" fmla="val 154814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75070">
            <a:off x="2889560" y="1329871"/>
            <a:ext cx="1230403" cy="1206770"/>
          </a:xfrm>
          <a:prstGeom prst="teardrop">
            <a:avLst>
              <a:gd name="adj" fmla="val 174745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43325" flipH="1" flipV="1">
            <a:off x="2907730" y="4093664"/>
            <a:ext cx="1181827" cy="1242440"/>
          </a:xfrm>
          <a:prstGeom prst="teardrop">
            <a:avLst>
              <a:gd name="adj" fmla="val 154814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5070">
            <a:off x="4175444" y="1329870"/>
            <a:ext cx="1230403" cy="1206770"/>
          </a:xfrm>
          <a:prstGeom prst="teardrop">
            <a:avLst>
              <a:gd name="adj" fmla="val 174745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43325" flipH="1" flipV="1">
            <a:off x="4193615" y="4093664"/>
            <a:ext cx="1181827" cy="1242440"/>
          </a:xfrm>
          <a:prstGeom prst="teardrop">
            <a:avLst>
              <a:gd name="adj" fmla="val 154814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75070">
            <a:off x="5461329" y="1401307"/>
            <a:ext cx="1230403" cy="1206770"/>
          </a:xfrm>
          <a:prstGeom prst="teardrop">
            <a:avLst>
              <a:gd name="adj" fmla="val 174745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243325" flipH="1" flipV="1">
            <a:off x="5479499" y="4165101"/>
            <a:ext cx="1181827" cy="1242440"/>
          </a:xfrm>
          <a:prstGeom prst="teardrop">
            <a:avLst>
              <a:gd name="adj" fmla="val 154814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075070">
            <a:off x="6675774" y="1401308"/>
            <a:ext cx="1230403" cy="1206770"/>
          </a:xfrm>
          <a:prstGeom prst="teardrop">
            <a:avLst>
              <a:gd name="adj" fmla="val 174745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243325" flipH="1" flipV="1">
            <a:off x="6693945" y="4236541"/>
            <a:ext cx="1181827" cy="1242440"/>
          </a:xfrm>
          <a:prstGeom prst="teardrop">
            <a:avLst>
              <a:gd name="adj" fmla="val 154814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075070">
            <a:off x="7961658" y="1401308"/>
            <a:ext cx="1230403" cy="1206770"/>
          </a:xfrm>
          <a:prstGeom prst="teardrop">
            <a:avLst>
              <a:gd name="adj" fmla="val 174745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243325" flipH="1" flipV="1">
            <a:off x="7979828" y="4236540"/>
            <a:ext cx="1181827" cy="1242440"/>
          </a:xfrm>
          <a:prstGeom prst="teardrop">
            <a:avLst>
              <a:gd name="adj" fmla="val 154814"/>
            </a:avLst>
          </a:prstGeom>
          <a:blipFill dpi="0" rotWithShape="1">
            <a:blip r:embed="rId4">
              <a:alphaModFix amt="86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4" animBg="1"/>
      <p:bldP spid="6" grpId="0" animBg="1"/>
      <p:bldP spid="6" grpId="1" animBg="1"/>
      <p:bldP spid="6" grpId="2" animBg="1"/>
      <p:bldP spid="6" grpId="4" animBg="1"/>
      <p:bldP spid="7" grpId="0" animBg="1"/>
      <p:bldP spid="7" grpId="1" animBg="1"/>
      <p:bldP spid="7" grpId="2" animBg="1"/>
      <p:bldP spid="7" grpId="4" animBg="1"/>
      <p:bldP spid="8" grpId="0" animBg="1"/>
      <p:bldP spid="8" grpId="1" animBg="1"/>
      <p:bldP spid="8" grpId="2" animBg="1"/>
      <p:bldP spid="8" grpId="4" animBg="1"/>
      <p:bldP spid="9" grpId="0" animBg="1"/>
      <p:bldP spid="9" grpId="1" animBg="1"/>
      <p:bldP spid="9" grpId="2" animBg="1"/>
      <p:bldP spid="9" grpId="4" animBg="1"/>
      <p:bldP spid="10" grpId="0" animBg="1"/>
      <p:bldP spid="10" grpId="1" animBg="1"/>
      <p:bldP spid="10" grpId="2" animBg="1"/>
      <p:bldP spid="10" grpId="4" animBg="1"/>
      <p:bldP spid="11" grpId="0" animBg="1"/>
      <p:bldP spid="11" grpId="1" animBg="1"/>
      <p:bldP spid="11" grpId="2" animBg="1"/>
      <p:bldP spid="11" grpId="4" animBg="1"/>
      <p:bldP spid="12" grpId="0" animBg="1"/>
      <p:bldP spid="12" grpId="1" animBg="1"/>
      <p:bldP spid="12" grpId="2" animBg="1"/>
      <p:bldP spid="12" grpId="4" animBg="1"/>
      <p:bldP spid="13" grpId="0" animBg="1"/>
      <p:bldP spid="13" grpId="1" animBg="1"/>
      <p:bldP spid="13" grpId="2" animBg="1"/>
      <p:bldP spid="13" grpId="4" animBg="1"/>
      <p:bldP spid="14" grpId="0" animBg="1"/>
      <p:bldP spid="14" grpId="1" animBg="1"/>
      <p:bldP spid="14" grpId="2" animBg="1"/>
      <p:bldP spid="14" grpId="4" animBg="1"/>
      <p:bldP spid="15" grpId="0" animBg="1"/>
      <p:bldP spid="15" grpId="1" animBg="1"/>
      <p:bldP spid="15" grpId="2" animBg="1"/>
      <p:bldP spid="15" grpId="4" animBg="1"/>
      <p:bldP spid="16" grpId="0" animBg="1"/>
      <p:bldP spid="16" grpId="1" animBg="1"/>
      <p:bldP spid="16" grpId="2" animBg="1"/>
      <p:bldP spid="16" grpId="4" animBg="1"/>
      <p:bldP spid="17" grpId="0" animBg="1"/>
      <p:bldP spid="17" grpId="1" animBg="1"/>
      <p:bldP spid="17" grpId="2" animBg="1"/>
      <p:bldP spid="17" grpId="4" animBg="1"/>
      <p:bldP spid="18" grpId="0" animBg="1"/>
      <p:bldP spid="18" grpId="1" animBg="1"/>
      <p:bldP spid="18" grpId="2" animBg="1"/>
      <p:bldP spid="18" grpId="4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>
            <a:off x="5715007" y="500042"/>
            <a:ext cx="3501949" cy="2714644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4714876" y="488930"/>
            <a:ext cx="3429024" cy="2654318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3571868" y="500042"/>
            <a:ext cx="3356066" cy="2714644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2428860" y="500042"/>
            <a:ext cx="3429024" cy="2714644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1071538" y="511154"/>
            <a:ext cx="3574940" cy="2774970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511154"/>
            <a:ext cx="3283108" cy="2774970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5400000">
            <a:off x="5750723" y="2821781"/>
            <a:ext cx="3214686" cy="3571868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>
            <a:off x="4641438" y="2930934"/>
            <a:ext cx="3429000" cy="3282124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>
            <a:off x="3569868" y="2788058"/>
            <a:ext cx="3357562" cy="3496438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>
            <a:off x="2426860" y="2859496"/>
            <a:ext cx="3357562" cy="3353562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>
            <a:off x="1033819" y="2895215"/>
            <a:ext cx="3357562" cy="3282124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>
            <a:off x="-73438" y="3002372"/>
            <a:ext cx="3286124" cy="3139248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82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 rot="16200000">
            <a:off x="1125144" y="-1125144"/>
            <a:ext cx="6893716" cy="9144001"/>
          </a:xfrm>
          <a:prstGeom prst="chevron">
            <a:avLst>
              <a:gd name="adj" fmla="val 95039"/>
            </a:avLst>
          </a:prstGeom>
          <a:solidFill>
            <a:srgbClr val="CA955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785930" y="-500072"/>
            <a:ext cx="5572139" cy="9144001"/>
          </a:xfrm>
          <a:prstGeom prst="chevron">
            <a:avLst>
              <a:gd name="adj" fmla="val 95039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214558" y="-71443"/>
            <a:ext cx="4714884" cy="9144001"/>
          </a:xfrm>
          <a:prstGeom prst="chevron">
            <a:avLst>
              <a:gd name="adj" fmla="val 95039"/>
            </a:avLst>
          </a:prstGeom>
          <a:solidFill>
            <a:srgbClr val="CA955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607468" y="321466"/>
            <a:ext cx="3929066" cy="9144001"/>
          </a:xfrm>
          <a:prstGeom prst="chevron">
            <a:avLst>
              <a:gd name="adj" fmla="val 9358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928940" y="642938"/>
            <a:ext cx="3286123" cy="9144001"/>
          </a:xfrm>
          <a:prstGeom prst="chevron">
            <a:avLst>
              <a:gd name="adj" fmla="val 93584"/>
            </a:avLst>
          </a:prstGeom>
          <a:solidFill>
            <a:srgbClr val="CA955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250410" y="964409"/>
            <a:ext cx="2643181" cy="9144001"/>
          </a:xfrm>
          <a:prstGeom prst="chevron">
            <a:avLst>
              <a:gd name="adj" fmla="val 9142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882" y="1285879"/>
            <a:ext cx="2000240" cy="9144001"/>
          </a:xfrm>
          <a:prstGeom prst="chevron">
            <a:avLst>
              <a:gd name="adj" fmla="val 90396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911205" y="1625203"/>
            <a:ext cx="1321591" cy="9144001"/>
          </a:xfrm>
          <a:prstGeom prst="chevron">
            <a:avLst>
              <a:gd name="adj" fmla="val 84215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5" grpId="2" animBg="1"/>
      <p:bldP spid="5" grpId="3" animBg="1"/>
      <p:bldP spid="5" grpId="4" animBg="1"/>
      <p:bldP spid="7" grpId="0" animBg="1"/>
      <p:bldP spid="7" grpId="1" animBg="1"/>
      <p:bldP spid="7" grpId="2" animBg="1"/>
      <p:bldP spid="7" grpId="3" animBg="1"/>
      <p:bldP spid="7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Ionu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429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786842" y="0"/>
            <a:ext cx="357158" cy="6858000"/>
          </a:xfrm>
          <a:prstGeom prst="rect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1428736"/>
            <a:ext cx="357190" cy="5429264"/>
          </a:xfrm>
          <a:prstGeom prst="rect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10" y="2357430"/>
            <a:ext cx="357190" cy="4500570"/>
          </a:xfrm>
          <a:prstGeom prst="rect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429652" y="1428736"/>
            <a:ext cx="357190" cy="5429264"/>
          </a:xfrm>
          <a:prstGeom prst="rect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72462" y="2357430"/>
            <a:ext cx="357190" cy="4500570"/>
          </a:xfrm>
          <a:prstGeom prst="rect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00100" y="3286124"/>
            <a:ext cx="285752" cy="3571876"/>
          </a:xfrm>
          <a:prstGeom prst="rect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715272" y="3286124"/>
            <a:ext cx="357190" cy="3571876"/>
          </a:xfrm>
          <a:prstGeom prst="rect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3643306" y="0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643306" y="100010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643306" y="2000240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643306" y="3000372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4071942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643306" y="5000612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643306" y="5929306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786314" y="0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786314" y="100010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786314" y="2000240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786314" y="3000372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786314" y="4071942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4786314" y="5000612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4786314" y="5929306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>
            <a:off x="0" y="5943600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5286388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4572008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4000504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3286124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2571744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2071678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1428736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0" y="714356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0" y="0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8083296" y="5943600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8083296" y="5286388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8083296" y="4572008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8083296" y="4000504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8083296" y="3286124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8083296" y="2571744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8083296" y="2071678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8083296" y="1428736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8083296" y="714356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8083296" y="0"/>
            <a:ext cx="1060704" cy="914400"/>
          </a:xfrm>
          <a:prstGeom prst="triangle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1643050"/>
            <a:ext cx="1500198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786182" y="1643050"/>
            <a:ext cx="1500198" cy="3500462"/>
          </a:xfrm>
          <a:prstGeom prst="mo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08" y="1643050"/>
            <a:ext cx="1500198" cy="3500462"/>
          </a:xfrm>
          <a:prstGeom prst="mo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358082" y="1571612"/>
            <a:ext cx="1571636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7643802" y="1571612"/>
            <a:ext cx="1500198" cy="3500462"/>
          </a:xfrm>
          <a:prstGeom prst="moon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357214"/>
            <a:ext cx="9858444" cy="72152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rcRect l="758" t="10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rcRect l="3762" r="294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071546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00100" y="1071546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928794" y="1071546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928894" y="1071546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857684" y="1071546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84" y="1071546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78" y="1071546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715140" y="1071546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572396" y="1071546"/>
            <a:ext cx="1571604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2928934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1000100" y="2928934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928794" y="2928934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928894" y="2928934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3857684" y="2928934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4857784" y="2928934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786478" y="2928934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6715140" y="2928934"/>
            <a:ext cx="1643042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7572396" y="2928934"/>
            <a:ext cx="1571604" cy="1500198"/>
          </a:xfrm>
          <a:prstGeom prst="moon">
            <a:avLst/>
          </a:prstGeom>
          <a:gradFill flip="none" rotWithShape="1">
            <a:gsLst>
              <a:gs pos="45000">
                <a:schemeClr val="accent6">
                  <a:lumMod val="75000"/>
                  <a:shade val="30000"/>
                  <a:satMod val="115000"/>
                  <a:alpha val="4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rcRect l="3129" r="22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 rot="5400000">
            <a:off x="2893217" y="-2893219"/>
            <a:ext cx="3357564" cy="9144001"/>
          </a:xfrm>
          <a:prstGeom prst="chevron">
            <a:avLst>
              <a:gd name="adj" fmla="val 92776"/>
            </a:avLst>
          </a:prstGeom>
          <a:solidFill>
            <a:srgbClr val="E12B5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 flipH="1">
            <a:off x="2821780" y="535780"/>
            <a:ext cx="3500438" cy="9144001"/>
          </a:xfrm>
          <a:prstGeom prst="chevron">
            <a:avLst>
              <a:gd name="adj" fmla="val 92776"/>
            </a:avLst>
          </a:prstGeom>
          <a:solidFill>
            <a:srgbClr val="E12B5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178982" y="-3178982"/>
            <a:ext cx="2786035" cy="9144001"/>
          </a:xfrm>
          <a:prstGeom prst="chevron">
            <a:avLst>
              <a:gd name="adj" fmla="val 9277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464734" y="-3464734"/>
            <a:ext cx="2214531" cy="9144001"/>
          </a:xfrm>
          <a:prstGeom prst="chevron">
            <a:avLst>
              <a:gd name="adj" fmla="val 89335"/>
            </a:avLst>
          </a:prstGeom>
          <a:solidFill>
            <a:srgbClr val="E12B5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32610" y="-3732610"/>
            <a:ext cx="1678780" cy="9144001"/>
          </a:xfrm>
          <a:prstGeom prst="chevron">
            <a:avLst>
              <a:gd name="adj" fmla="val 87102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946936" y="-3946936"/>
            <a:ext cx="1250128" cy="9144001"/>
          </a:xfrm>
          <a:prstGeom prst="chevron">
            <a:avLst>
              <a:gd name="adj" fmla="val 81007"/>
            </a:avLst>
          </a:prstGeom>
          <a:solidFill>
            <a:srgbClr val="E12B5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125543" y="-4125544"/>
            <a:ext cx="892913" cy="9144001"/>
          </a:xfrm>
          <a:prstGeom prst="chevron">
            <a:avLst>
              <a:gd name="adj" fmla="val 7460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071814" y="785813"/>
            <a:ext cx="3000372" cy="9144001"/>
          </a:xfrm>
          <a:prstGeom prst="chevron">
            <a:avLst>
              <a:gd name="adj" fmla="val 9277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321846" y="1035846"/>
            <a:ext cx="2500306" cy="9144001"/>
          </a:xfrm>
          <a:prstGeom prst="chevron">
            <a:avLst>
              <a:gd name="adj" fmla="val 90490"/>
            </a:avLst>
          </a:prstGeom>
          <a:solidFill>
            <a:srgbClr val="E12B5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500441" y="1214441"/>
            <a:ext cx="2143116" cy="9144001"/>
          </a:xfrm>
          <a:prstGeom prst="chevron">
            <a:avLst>
              <a:gd name="adj" fmla="val 9188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696890" y="1410890"/>
            <a:ext cx="1750219" cy="9144001"/>
          </a:xfrm>
          <a:prstGeom prst="chevron">
            <a:avLst>
              <a:gd name="adj" fmla="val 87334"/>
            </a:avLst>
          </a:prstGeom>
          <a:solidFill>
            <a:srgbClr val="E12B5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857632" y="1571631"/>
            <a:ext cx="1428736" cy="9144001"/>
          </a:xfrm>
          <a:prstGeom prst="chevron">
            <a:avLst>
              <a:gd name="adj" fmla="val 8611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-285776"/>
            <a:ext cx="9858444" cy="71437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3" animBg="1"/>
      <p:bldP spid="6" grpId="0" animBg="1"/>
      <p:bldP spid="6" grpId="1" animBg="1"/>
      <p:bldP spid="6" grpId="3" animBg="1"/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  <p:bldP spid="10" grpId="1" animBg="1"/>
      <p:bldP spid="10" grpId="3" animBg="1"/>
      <p:bldP spid="11" grpId="0" animBg="1"/>
      <p:bldP spid="11" grpId="1" animBg="1"/>
      <p:bldP spid="11" grpId="3" animBg="1"/>
      <p:bldP spid="12" grpId="0" animBg="1"/>
      <p:bldP spid="12" grpId="1" animBg="1"/>
      <p:bldP spid="12" grpId="3" animBg="1"/>
      <p:bldP spid="13" grpId="0" animBg="1"/>
      <p:bldP spid="13" grpId="1" animBg="1"/>
      <p:bldP spid="13" grpId="3" animBg="1"/>
      <p:bldP spid="14" grpId="0" animBg="1"/>
      <p:bldP spid="14" grpId="1" animBg="1"/>
      <p:bldP spid="14" grpId="3" animBg="1"/>
      <p:bldP spid="15" grpId="0" animBg="1"/>
      <p:bldP spid="15" grpId="1" animBg="1"/>
      <p:bldP spid="15" grpId="3" animBg="1"/>
      <p:bldP spid="16" grpId="0" animBg="1"/>
      <p:bldP spid="16" grpId="1" animBg="1"/>
      <p:bldP spid="16" grpId="3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535782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643834" y="535782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10" y="5000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492919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215206" y="5000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215206" y="500063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071538" y="100010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928662" y="442913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64" y="92867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643702" y="450057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714480" y="150017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198" y="150017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000760" y="40719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571604" y="392906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21454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000232" y="350043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42925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500694" y="350043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746" y="0"/>
            <a:ext cx="69005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Sol"/>
          <p:cNvSpPr/>
          <p:nvPr/>
        </p:nvSpPr>
        <p:spPr>
          <a:xfrm>
            <a:off x="285720" y="0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285720" y="928670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285720" y="1857364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285720" y="2714620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285720" y="3571876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>
            <a:off x="285720" y="4357694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Sol"/>
          <p:cNvSpPr/>
          <p:nvPr/>
        </p:nvSpPr>
        <p:spPr>
          <a:xfrm>
            <a:off x="285720" y="5157782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285720" y="5943600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Sol"/>
          <p:cNvSpPr/>
          <p:nvPr/>
        </p:nvSpPr>
        <p:spPr>
          <a:xfrm>
            <a:off x="8001024" y="0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8001024" y="928670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8001024" y="1857364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Sol"/>
          <p:cNvSpPr/>
          <p:nvPr/>
        </p:nvSpPr>
        <p:spPr>
          <a:xfrm>
            <a:off x="8001024" y="2714620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Sol"/>
          <p:cNvSpPr/>
          <p:nvPr/>
        </p:nvSpPr>
        <p:spPr>
          <a:xfrm>
            <a:off x="8001024" y="3571876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Sol"/>
          <p:cNvSpPr/>
          <p:nvPr/>
        </p:nvSpPr>
        <p:spPr>
          <a:xfrm>
            <a:off x="8001024" y="4357694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Sol"/>
          <p:cNvSpPr/>
          <p:nvPr/>
        </p:nvSpPr>
        <p:spPr>
          <a:xfrm>
            <a:off x="8001024" y="5157782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Sol"/>
          <p:cNvSpPr/>
          <p:nvPr/>
        </p:nvSpPr>
        <p:spPr>
          <a:xfrm>
            <a:off x="8001024" y="5943600"/>
            <a:ext cx="914400" cy="914400"/>
          </a:xfrm>
          <a:prstGeom prst="sun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21428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929718" y="0"/>
            <a:ext cx="21428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7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Rombo"/>
          <p:cNvSpPr/>
          <p:nvPr/>
        </p:nvSpPr>
        <p:spPr>
          <a:xfrm rot="16200000">
            <a:off x="-71454" y="1714472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6200000">
            <a:off x="1142992" y="1714472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6200000">
            <a:off x="2357438" y="1714472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6200000">
            <a:off x="3643322" y="1714472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6200000">
            <a:off x="4857768" y="1714472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6200000">
            <a:off x="6072214" y="1714472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6200000">
            <a:off x="7286660" y="1714472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16200000">
            <a:off x="-71454" y="3571860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6200000">
            <a:off x="1142992" y="3571860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16200000">
            <a:off x="2357438" y="3571860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16200000">
            <a:off x="3643322" y="3571860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16200000">
            <a:off x="4857768" y="3571860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16200000">
            <a:off x="6072214" y="3571860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16200000">
            <a:off x="7286660" y="3571860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57158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357158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28662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28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428728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000232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000232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00298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2500298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071802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071802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71868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571868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143372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143372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643438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4643438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42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5214942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5715008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286512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6286512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786578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>
            <a:off x="6786578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358082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>
            <a:off x="7358082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858148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7858148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429652" y="2071678"/>
            <a:ext cx="428596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8429652" y="3357562"/>
            <a:ext cx="428628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44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2214554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2214554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857356" y="2214554"/>
            <a:ext cx="785818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714612" y="2214554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643306" y="2214554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2214554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500694" y="2214554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429388" y="2214554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358082" y="2214554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86744" y="2214554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3357562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3357562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3357562"/>
            <a:ext cx="785818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14612" y="3357562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643306" y="3357562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572000" y="3357562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500694" y="3357562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3357562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358082" y="3357562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286744" y="3357562"/>
            <a:ext cx="857256" cy="857256"/>
          </a:xfrm>
          <a:prstGeom prst="rect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2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Extracto"/>
          <p:cNvSpPr/>
          <p:nvPr/>
        </p:nvSpPr>
        <p:spPr>
          <a:xfrm>
            <a:off x="0" y="2857496"/>
            <a:ext cx="1428728" cy="1285884"/>
          </a:xfrm>
          <a:prstGeom prst="flowChartExtract">
            <a:avLst/>
          </a:prstGeom>
          <a:gradFill flip="none" rotWithShape="1">
            <a:gsLst>
              <a:gs pos="6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928662" y="2857496"/>
            <a:ext cx="1357290" cy="1285884"/>
          </a:xfrm>
          <a:prstGeom prst="flowChartMerge">
            <a:avLst/>
          </a:prstGeom>
          <a:gradFill flip="none" rotWithShape="1">
            <a:gsLst>
              <a:gs pos="6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785950" y="2928934"/>
            <a:ext cx="1428728" cy="1285884"/>
          </a:xfrm>
          <a:prstGeom prst="flowChartExtract">
            <a:avLst/>
          </a:prstGeom>
          <a:gradFill flip="none" rotWithShape="1">
            <a:gsLst>
              <a:gs pos="6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714612" y="2928934"/>
            <a:ext cx="1357290" cy="1285884"/>
          </a:xfrm>
          <a:prstGeom prst="flowChartMerge">
            <a:avLst/>
          </a:prstGeom>
          <a:gradFill flip="none" rotWithShape="1">
            <a:gsLst>
              <a:gs pos="6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571868" y="2928934"/>
            <a:ext cx="1428728" cy="1285884"/>
          </a:xfrm>
          <a:prstGeom prst="flowChartExtract">
            <a:avLst/>
          </a:prstGeom>
          <a:gradFill flip="none" rotWithShape="1">
            <a:gsLst>
              <a:gs pos="6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4500530" y="2928934"/>
            <a:ext cx="1357290" cy="1285884"/>
          </a:xfrm>
          <a:prstGeom prst="flowChartMerge">
            <a:avLst/>
          </a:prstGeom>
          <a:gradFill flip="none" rotWithShape="1">
            <a:gsLst>
              <a:gs pos="6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5286380" y="2928934"/>
            <a:ext cx="1428728" cy="1285884"/>
          </a:xfrm>
          <a:prstGeom prst="flowChartExtract">
            <a:avLst/>
          </a:prstGeom>
          <a:gradFill flip="none" rotWithShape="1">
            <a:gsLst>
              <a:gs pos="6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6215042" y="2928934"/>
            <a:ext cx="1357290" cy="1285884"/>
          </a:xfrm>
          <a:prstGeom prst="flowChartMerge">
            <a:avLst/>
          </a:prstGeom>
          <a:gradFill flip="none" rotWithShape="1">
            <a:gsLst>
              <a:gs pos="6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7072330" y="2928934"/>
            <a:ext cx="1428728" cy="1285884"/>
          </a:xfrm>
          <a:prstGeom prst="flowChartExtract">
            <a:avLst/>
          </a:prstGeom>
          <a:gradFill flip="none" rotWithShape="1">
            <a:gsLst>
              <a:gs pos="6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8000992" y="2928934"/>
            <a:ext cx="1143008" cy="1285884"/>
          </a:xfrm>
          <a:prstGeom prst="flowChartMerge">
            <a:avLst/>
          </a:prstGeom>
          <a:gradFill flip="none" rotWithShape="1">
            <a:gsLst>
              <a:gs pos="6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9" name="18 Franja diagonal"/>
          <p:cNvSpPr/>
          <p:nvPr/>
        </p:nvSpPr>
        <p:spPr>
          <a:xfrm>
            <a:off x="5715007" y="785794"/>
            <a:ext cx="3501949" cy="2714644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>
            <a:off x="4714876" y="774682"/>
            <a:ext cx="3429024" cy="2654318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3571868" y="785794"/>
            <a:ext cx="3356066" cy="2714644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2428860" y="785794"/>
            <a:ext cx="3429024" cy="2714644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1071538" y="796906"/>
            <a:ext cx="3574940" cy="2774970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0" y="796906"/>
            <a:ext cx="3283108" cy="2774970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rot="5400000">
            <a:off x="5750723" y="3107533"/>
            <a:ext cx="3214686" cy="3571868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16200000">
            <a:off x="4641438" y="3216686"/>
            <a:ext cx="3429000" cy="3282124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rot="16200000">
            <a:off x="3569868" y="3073810"/>
            <a:ext cx="3357562" cy="3496438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rot="16200000">
            <a:off x="2426860" y="3145248"/>
            <a:ext cx="3357562" cy="3353562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rot="16200000">
            <a:off x="1033819" y="3180967"/>
            <a:ext cx="3357562" cy="3282124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rot="16200000">
            <a:off x="-73438" y="3288124"/>
            <a:ext cx="3286124" cy="3139248"/>
          </a:xfrm>
          <a:prstGeom prst="diagStripe">
            <a:avLst>
              <a:gd name="adj" fmla="val 8971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7000">
                <a:srgbClr val="432D15"/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1071546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00100" y="1071546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928794" y="1071546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928894" y="1071546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857684" y="1071546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84" y="1071546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78" y="1071546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715140" y="1071546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572396" y="1071546"/>
            <a:ext cx="1571604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2928934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1000100" y="2928934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928794" y="2928934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928894" y="2928934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3857684" y="2928934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4857784" y="2928934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786478" y="2928934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6715140" y="2928934"/>
            <a:ext cx="1643042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7572396" y="2928934"/>
            <a:ext cx="1571604" cy="1500198"/>
          </a:xfrm>
          <a:prstGeom prst="moon">
            <a:avLst/>
          </a:prstGeom>
          <a:gradFill flip="none" rotWithShape="1">
            <a:gsLst>
              <a:gs pos="37000">
                <a:srgbClr val="432D1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3643306" y="0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3643306" y="100010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643306" y="2000240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643306" y="3000372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643306" y="4071942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5000612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643306" y="5929306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786314" y="0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786314" y="100010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786314" y="2000240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786314" y="3000372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786314" y="4071942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786314" y="5000612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4786314" y="5929306"/>
            <a:ext cx="1142976" cy="928694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535782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642910" y="500042"/>
            <a:ext cx="1500166" cy="1500174"/>
          </a:xfrm>
          <a:prstGeom prst="donut">
            <a:avLst>
              <a:gd name="adj" fmla="val 13406"/>
            </a:avLst>
          </a:prstGeom>
          <a:solidFill>
            <a:srgbClr val="92622E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28596" y="4929198"/>
            <a:ext cx="1500166" cy="1500174"/>
          </a:xfrm>
          <a:prstGeom prst="donut">
            <a:avLst>
              <a:gd name="adj" fmla="val 13406"/>
            </a:avLst>
          </a:prstGeom>
          <a:solidFill>
            <a:srgbClr val="92622E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38" y="100010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928662" y="442913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714480" y="1500174"/>
            <a:ext cx="1500166" cy="1500174"/>
          </a:xfrm>
          <a:prstGeom prst="donut">
            <a:avLst>
              <a:gd name="adj" fmla="val 13406"/>
            </a:avLst>
          </a:prstGeom>
          <a:solidFill>
            <a:srgbClr val="92622E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571604" y="3929066"/>
            <a:ext cx="1500166" cy="1500174"/>
          </a:xfrm>
          <a:prstGeom prst="donut">
            <a:avLst>
              <a:gd name="adj" fmla="val 13406"/>
            </a:avLst>
          </a:prstGeom>
          <a:solidFill>
            <a:srgbClr val="92622E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21454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00232" y="350043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643834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643834" y="535782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215206" y="500042"/>
            <a:ext cx="1500166" cy="1500174"/>
          </a:xfrm>
          <a:prstGeom prst="donut">
            <a:avLst>
              <a:gd name="adj" fmla="val 13406"/>
            </a:avLst>
          </a:prstGeom>
          <a:solidFill>
            <a:srgbClr val="92622E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215206" y="5000636"/>
            <a:ext cx="1500166" cy="1500174"/>
          </a:xfrm>
          <a:prstGeom prst="donut">
            <a:avLst>
              <a:gd name="adj" fmla="val 13406"/>
            </a:avLst>
          </a:prstGeom>
          <a:solidFill>
            <a:srgbClr val="92622E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572264" y="92867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643702" y="450057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072198" y="1500174"/>
            <a:ext cx="1500166" cy="1500174"/>
          </a:xfrm>
          <a:prstGeom prst="donut">
            <a:avLst>
              <a:gd name="adj" fmla="val 13406"/>
            </a:avLst>
          </a:prstGeom>
          <a:solidFill>
            <a:srgbClr val="92622E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000760" y="4071942"/>
            <a:ext cx="1500166" cy="1500174"/>
          </a:xfrm>
          <a:prstGeom prst="donut">
            <a:avLst>
              <a:gd name="adj" fmla="val 13406"/>
            </a:avLst>
          </a:prstGeom>
          <a:solidFill>
            <a:srgbClr val="92622E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42925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500694" y="350043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solidFill>
            <a:srgbClr val="432D1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071670" y="1643050"/>
            <a:ext cx="1500198" cy="3500462"/>
          </a:xfrm>
          <a:prstGeom prst="moon">
            <a:avLst/>
          </a:prstGeom>
          <a:solidFill>
            <a:srgbClr val="432D1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3786182" y="1571612"/>
            <a:ext cx="1500198" cy="3500462"/>
          </a:xfrm>
          <a:prstGeom prst="moon">
            <a:avLst/>
          </a:prstGeom>
          <a:solidFill>
            <a:srgbClr val="432D1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715008" y="1571612"/>
            <a:ext cx="1500198" cy="3500462"/>
          </a:xfrm>
          <a:prstGeom prst="moon">
            <a:avLst/>
          </a:prstGeom>
          <a:solidFill>
            <a:srgbClr val="432D1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358082" y="1571612"/>
            <a:ext cx="1571636" cy="3500462"/>
          </a:xfrm>
          <a:prstGeom prst="moon">
            <a:avLst/>
          </a:prstGeom>
          <a:gradFill flip="none" rotWithShape="1">
            <a:gsLst>
              <a:gs pos="23000">
                <a:srgbClr val="CA955A">
                  <a:shade val="30000"/>
                  <a:satMod val="115000"/>
                  <a:alpha val="48000"/>
                </a:srgb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7643802" y="1571612"/>
            <a:ext cx="1500198" cy="3500462"/>
          </a:xfrm>
          <a:prstGeom prst="moon">
            <a:avLst/>
          </a:prstGeom>
          <a:solidFill>
            <a:srgbClr val="432D1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5715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35715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2866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2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42872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00023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00023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0029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250029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07180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07180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7186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57186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14337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14337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64343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464343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4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521494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571500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28651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628651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78657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>
            <a:off x="678657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35808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>
            <a:off x="735808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85814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785814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42965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842965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558" cy="6858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16200000">
            <a:off x="1125144" y="-1125144"/>
            <a:ext cx="6893716" cy="9144001"/>
          </a:xfrm>
          <a:prstGeom prst="chevron">
            <a:avLst>
              <a:gd name="adj" fmla="val 95039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785930" y="-500072"/>
            <a:ext cx="5572139" cy="9144001"/>
          </a:xfrm>
          <a:prstGeom prst="chevron">
            <a:avLst>
              <a:gd name="adj" fmla="val 9503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214558" y="-71443"/>
            <a:ext cx="4714884" cy="9144001"/>
          </a:xfrm>
          <a:prstGeom prst="chevron">
            <a:avLst>
              <a:gd name="adj" fmla="val 95039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607468" y="321466"/>
            <a:ext cx="3929066" cy="9144001"/>
          </a:xfrm>
          <a:prstGeom prst="chevron">
            <a:avLst>
              <a:gd name="adj" fmla="val 93584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928940" y="642938"/>
            <a:ext cx="3286123" cy="9144001"/>
          </a:xfrm>
          <a:prstGeom prst="chevron">
            <a:avLst>
              <a:gd name="adj" fmla="val 93584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250410" y="964409"/>
            <a:ext cx="2643181" cy="9144001"/>
          </a:xfrm>
          <a:prstGeom prst="chevron">
            <a:avLst>
              <a:gd name="adj" fmla="val 91422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1882" y="1285879"/>
            <a:ext cx="2000240" cy="9144001"/>
          </a:xfrm>
          <a:prstGeom prst="chevron">
            <a:avLst>
              <a:gd name="adj" fmla="val 9039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911205" y="1625203"/>
            <a:ext cx="1321591" cy="9144001"/>
          </a:xfrm>
          <a:prstGeom prst="chevron">
            <a:avLst>
              <a:gd name="adj" fmla="val 84215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8075070">
            <a:off x="245634" y="1256643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43325" flipH="1" flipV="1">
            <a:off x="209184" y="3950788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75070">
            <a:off x="1586858" y="1328081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43325" flipH="1" flipV="1">
            <a:off x="1550408" y="4022226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75070">
            <a:off x="2889560" y="1329871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43325" flipH="1" flipV="1">
            <a:off x="2907730" y="4093664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5070">
            <a:off x="4175444" y="1329870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43325" flipH="1" flipV="1">
            <a:off x="4193615" y="4093664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75070">
            <a:off x="5461329" y="1401307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243325" flipH="1" flipV="1">
            <a:off x="5479499" y="4165101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075070">
            <a:off x="6675774" y="1401308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243325" flipH="1" flipV="1">
            <a:off x="6693945" y="4236541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075070">
            <a:off x="7961658" y="1401308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243325" flipH="1" flipV="1">
            <a:off x="7979828" y="4236540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0000">
                <a:schemeClr val="accent5">
                  <a:lumMod val="50000"/>
                  <a:alpha val="2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 rot="16200000">
            <a:off x="-71454" y="1714472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1142992" y="1714472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2357438" y="1714472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3643322" y="1714472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4857768" y="1714472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6072214" y="1714472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7286660" y="1714472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-71454" y="3571860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1142992" y="3571860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2357438" y="3571860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6200000">
            <a:off x="3643322" y="3571860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6200000">
            <a:off x="4857768" y="3571860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6200000">
            <a:off x="6072214" y="3571860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6200000">
            <a:off x="7286660" y="3571860"/>
            <a:ext cx="1857356" cy="1285884"/>
          </a:xfrm>
          <a:prstGeom prst="diamond">
            <a:avLst/>
          </a:prstGeom>
          <a:gradFill flip="none" rotWithShape="1">
            <a:gsLst>
              <a:gs pos="56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6000"/>
                            </p:stCondLst>
                            <p:childTnLst>
                              <p:par>
                                <p:cTn id="150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2893217" y="-2893219"/>
            <a:ext cx="3357564" cy="9144001"/>
          </a:xfrm>
          <a:prstGeom prst="chevron">
            <a:avLst>
              <a:gd name="adj" fmla="val 9277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821780" y="535780"/>
            <a:ext cx="3500438" cy="9144001"/>
          </a:xfrm>
          <a:prstGeom prst="chevron">
            <a:avLst>
              <a:gd name="adj" fmla="val 9277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178982" y="-3178982"/>
            <a:ext cx="2786035" cy="9144001"/>
          </a:xfrm>
          <a:prstGeom prst="chevron">
            <a:avLst>
              <a:gd name="adj" fmla="val 9277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464734" y="-3464734"/>
            <a:ext cx="2214531" cy="9144001"/>
          </a:xfrm>
          <a:prstGeom prst="chevron">
            <a:avLst>
              <a:gd name="adj" fmla="val 89335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732610" y="-3732610"/>
            <a:ext cx="1678780" cy="9144001"/>
          </a:xfrm>
          <a:prstGeom prst="chevron">
            <a:avLst>
              <a:gd name="adj" fmla="val 8710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946936" y="-3946936"/>
            <a:ext cx="1250128" cy="9144001"/>
          </a:xfrm>
          <a:prstGeom prst="chevron">
            <a:avLst>
              <a:gd name="adj" fmla="val 8100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4125543" y="-4125544"/>
            <a:ext cx="892913" cy="9144001"/>
          </a:xfrm>
          <a:prstGeom prst="chevron">
            <a:avLst>
              <a:gd name="adj" fmla="val 7460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071814" y="785813"/>
            <a:ext cx="3000372" cy="9144001"/>
          </a:xfrm>
          <a:prstGeom prst="chevron">
            <a:avLst>
              <a:gd name="adj" fmla="val 9277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321846" y="1035846"/>
            <a:ext cx="2500306" cy="9144001"/>
          </a:xfrm>
          <a:prstGeom prst="chevron">
            <a:avLst>
              <a:gd name="adj" fmla="val 9049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500441" y="1214441"/>
            <a:ext cx="2143116" cy="9144001"/>
          </a:xfrm>
          <a:prstGeom prst="chevron">
            <a:avLst>
              <a:gd name="adj" fmla="val 9188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696890" y="1410890"/>
            <a:ext cx="1750219" cy="9144001"/>
          </a:xfrm>
          <a:prstGeom prst="chevron">
            <a:avLst>
              <a:gd name="adj" fmla="val 8733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 flipH="1">
            <a:off x="3857632" y="1571631"/>
            <a:ext cx="1428736" cy="9144001"/>
          </a:xfrm>
          <a:prstGeom prst="chevron">
            <a:avLst>
              <a:gd name="adj" fmla="val 8611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227344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227344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 rot="16200000">
            <a:off x="3006240" y="279876"/>
            <a:ext cx="1857356" cy="129760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4220686" y="279876"/>
            <a:ext cx="1857356" cy="129760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3006240" y="1637174"/>
            <a:ext cx="1857356" cy="129760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4220686" y="1637174"/>
            <a:ext cx="1857356" cy="129760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2792235" y="2994186"/>
            <a:ext cx="2071702" cy="1369693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4006681" y="2994186"/>
            <a:ext cx="2071702" cy="1369693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2792235" y="4851574"/>
            <a:ext cx="2071702" cy="1369693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4006681" y="4851574"/>
            <a:ext cx="2071702" cy="1369693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6200000">
            <a:off x="-71454" y="1714472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1142992" y="1714472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2357438" y="1714472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3643322" y="1714472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4857768" y="1714472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6072214" y="1714472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7286660" y="1714472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-71454" y="3571860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1142992" y="3571860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2357438" y="3571860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6200000">
            <a:off x="3643322" y="3571860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6200000">
            <a:off x="4857768" y="3571860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6200000">
            <a:off x="6072214" y="3571860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6200000">
            <a:off x="7286660" y="3571860"/>
            <a:ext cx="1857356" cy="1285884"/>
          </a:xfrm>
          <a:prstGeom prst="diamond">
            <a:avLst/>
          </a:prstGeom>
          <a:gradFill flip="none" rotWithShape="1">
            <a:gsLst>
              <a:gs pos="78000">
                <a:schemeClr val="accent6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429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Sol"/>
          <p:cNvSpPr/>
          <p:nvPr/>
        </p:nvSpPr>
        <p:spPr>
          <a:xfrm>
            <a:off x="285720" y="0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285720" y="928670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285720" y="1857364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285720" y="2714620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285720" y="3571876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>
            <a:off x="285720" y="4357694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Sol"/>
          <p:cNvSpPr/>
          <p:nvPr/>
        </p:nvSpPr>
        <p:spPr>
          <a:xfrm>
            <a:off x="285720" y="5157782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285720" y="5943600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7929586" y="0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7929586" y="928670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Sol"/>
          <p:cNvSpPr/>
          <p:nvPr/>
        </p:nvSpPr>
        <p:spPr>
          <a:xfrm>
            <a:off x="7929586" y="1857364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Sol"/>
          <p:cNvSpPr/>
          <p:nvPr/>
        </p:nvSpPr>
        <p:spPr>
          <a:xfrm>
            <a:off x="7929586" y="2714620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Sol"/>
          <p:cNvSpPr/>
          <p:nvPr/>
        </p:nvSpPr>
        <p:spPr>
          <a:xfrm>
            <a:off x="7929586" y="3571876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Sol"/>
          <p:cNvSpPr/>
          <p:nvPr/>
        </p:nvSpPr>
        <p:spPr>
          <a:xfrm>
            <a:off x="7929586" y="4357694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Sol"/>
          <p:cNvSpPr/>
          <p:nvPr/>
        </p:nvSpPr>
        <p:spPr>
          <a:xfrm>
            <a:off x="7929586" y="5157782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Sol"/>
          <p:cNvSpPr/>
          <p:nvPr/>
        </p:nvSpPr>
        <p:spPr>
          <a:xfrm>
            <a:off x="7929586" y="5943600"/>
            <a:ext cx="914400" cy="914400"/>
          </a:xfrm>
          <a:prstGeom prst="sun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8858279" y="0"/>
            <a:ext cx="331437" cy="6858000"/>
          </a:xfrm>
          <a:prstGeom prst="rect">
            <a:avLst/>
          </a:prstGeom>
          <a:solidFill>
            <a:srgbClr val="9262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14 Anillo"/>
          <p:cNvSpPr/>
          <p:nvPr/>
        </p:nvSpPr>
        <p:spPr>
          <a:xfrm>
            <a:off x="0" y="0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500042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071538" y="1000108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714480" y="1500174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14546" y="1857364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857520" y="2500330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714744" y="3214686"/>
            <a:ext cx="1500166" cy="1428760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4214810" y="2571744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143504" y="2071678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715008" y="1643050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357950" y="1071546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7072330" y="500042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7643834" y="0"/>
            <a:ext cx="1500166" cy="1500174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143380"/>
            <a:ext cx="1500166" cy="1428760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643306" y="4857760"/>
            <a:ext cx="1500166" cy="1428760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3643306" y="5429240"/>
            <a:ext cx="1500166" cy="1428760"/>
          </a:xfrm>
          <a:prstGeom prst="donut">
            <a:avLst>
              <a:gd name="adj" fmla="val 13406"/>
            </a:avLst>
          </a:prstGeom>
          <a:solidFill>
            <a:srgbClr val="CA955A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75070">
            <a:off x="245634" y="1256643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43325" flipH="1" flipV="1">
            <a:off x="209184" y="3950788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75070">
            <a:off x="1586858" y="1328081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43325" flipH="1" flipV="1">
            <a:off x="1550408" y="4022226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75070">
            <a:off x="2889560" y="1329871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43325" flipH="1" flipV="1">
            <a:off x="2907730" y="4093664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5070">
            <a:off x="4175444" y="1329870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43325" flipH="1" flipV="1">
            <a:off x="4193615" y="4093664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75070">
            <a:off x="5461329" y="1401307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243325" flipH="1" flipV="1">
            <a:off x="5479499" y="4165101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075070">
            <a:off x="6675774" y="1401308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243325" flipH="1" flipV="1">
            <a:off x="6693945" y="4236541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075070">
            <a:off x="7961658" y="1401308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243325" flipH="1" flipV="1">
            <a:off x="7979828" y="4236540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82000">
                <a:srgbClr val="432D15">
                  <a:alpha val="64000"/>
                </a:srgbClr>
              </a:gs>
              <a:gs pos="50000">
                <a:srgbClr val="432D15">
                  <a:tint val="44500"/>
                  <a:satMod val="160000"/>
                </a:srgbClr>
              </a:gs>
              <a:gs pos="100000">
                <a:srgbClr val="432D15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3810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867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4000464" cy="6858000"/>
          </a:xfrm>
          <a:prstGeom prst="chevron">
            <a:avLst>
              <a:gd name="adj" fmla="val 93810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3428960" cy="6858000"/>
          </a:xfrm>
          <a:prstGeom prst="chevron">
            <a:avLst>
              <a:gd name="adj" fmla="val 93810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928894" cy="6858000"/>
          </a:xfrm>
          <a:prstGeom prst="chevron">
            <a:avLst>
              <a:gd name="adj" fmla="val 93810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2571704" cy="6858000"/>
          </a:xfrm>
          <a:prstGeom prst="chevron">
            <a:avLst>
              <a:gd name="adj" fmla="val 93810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071670" cy="6858000"/>
          </a:xfrm>
          <a:prstGeom prst="chevron">
            <a:avLst>
              <a:gd name="adj" fmla="val 93810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1714448" cy="6858000"/>
          </a:xfrm>
          <a:prstGeom prst="chevron">
            <a:avLst>
              <a:gd name="adj" fmla="val 92222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214382" cy="6858000"/>
          </a:xfrm>
          <a:prstGeom prst="chevron">
            <a:avLst>
              <a:gd name="adj" fmla="val 87450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072066" y="0"/>
            <a:ext cx="4071934" cy="6858000"/>
          </a:xfrm>
          <a:prstGeom prst="chevron">
            <a:avLst>
              <a:gd name="adj" fmla="val 92867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5643570" y="0"/>
            <a:ext cx="3500430" cy="6858000"/>
          </a:xfrm>
          <a:prstGeom prst="chevron">
            <a:avLst>
              <a:gd name="adj" fmla="val 92867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2867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6572264" y="0"/>
            <a:ext cx="2571736" cy="6858000"/>
          </a:xfrm>
          <a:prstGeom prst="chevron">
            <a:avLst>
              <a:gd name="adj" fmla="val 92867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7000892" y="0"/>
            <a:ext cx="2143108" cy="6858000"/>
          </a:xfrm>
          <a:prstGeom prst="chevron">
            <a:avLst>
              <a:gd name="adj" fmla="val 92867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7429520" y="0"/>
            <a:ext cx="1714480" cy="6858000"/>
          </a:xfrm>
          <a:prstGeom prst="chevron">
            <a:avLst>
              <a:gd name="adj" fmla="val 92867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7858148" y="0"/>
            <a:ext cx="1285852" cy="6858000"/>
          </a:xfrm>
          <a:prstGeom prst="chevron">
            <a:avLst>
              <a:gd name="adj" fmla="val 88867"/>
            </a:avLst>
          </a:prstGeom>
          <a:solidFill>
            <a:srgbClr val="CA955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23689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23689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622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 flipH="1">
            <a:off x="1119309" y="-1143001"/>
            <a:ext cx="6858001" cy="9144001"/>
          </a:xfrm>
          <a:prstGeom prst="chevron">
            <a:avLst>
              <a:gd name="adj" fmla="val 96635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 flipH="1">
            <a:off x="1609171" y="-653140"/>
            <a:ext cx="5878279" cy="9144001"/>
          </a:xfrm>
          <a:prstGeom prst="chevron">
            <a:avLst>
              <a:gd name="adj" fmla="val 95642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099031" y="-163280"/>
            <a:ext cx="4898558" cy="9144001"/>
          </a:xfrm>
          <a:prstGeom prst="chevron">
            <a:avLst>
              <a:gd name="adj" fmla="val 9442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2448932" y="186621"/>
            <a:ext cx="4198757" cy="9144001"/>
          </a:xfrm>
          <a:prstGeom prst="chevron">
            <a:avLst>
              <a:gd name="adj" fmla="val 94753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2833810" y="571499"/>
            <a:ext cx="3429000" cy="9144001"/>
          </a:xfrm>
          <a:prstGeom prst="chevron">
            <a:avLst>
              <a:gd name="adj" fmla="val 95755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148733" y="886421"/>
            <a:ext cx="2799156" cy="9144001"/>
          </a:xfrm>
          <a:prstGeom prst="chevron">
            <a:avLst>
              <a:gd name="adj" fmla="val 9642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2" presetClass="exit" presetSubtype="4" fill="hold" grpId="2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animEffect transition="out" filter="slide(fromBottom)">
                                      <p:cBhvr>
                                        <p:cTn id="6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2" presetClass="exit" presetSubtype="4" fill="hold" grpId="2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animEffect transition="out" filter="slide(fromBottom)">
                                      <p:cBhvr>
                                        <p:cTn id="6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3" grpId="0" build="p"/>
      <p:bldP spid="3" grpId="1" build="p"/>
      <p:bldP spid="3" grpId="2" build="p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nut Caras - Music Post 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142976" y="2428868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142976" y="3500438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285984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357554" y="3500438"/>
            <a:ext cx="121444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428992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4572000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4572000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714976" y="2428868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5714976" y="3500438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6857984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7929554" y="3500438"/>
            <a:ext cx="121444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6857984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8000992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5" name="4 Cheurón"/>
          <p:cNvSpPr/>
          <p:nvPr/>
        </p:nvSpPr>
        <p:spPr>
          <a:xfrm>
            <a:off x="0" y="0"/>
            <a:ext cx="9144000" cy="6858000"/>
          </a:xfrm>
          <a:prstGeom prst="chevron">
            <a:avLst>
              <a:gd name="adj" fmla="val 127144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0"/>
            <a:ext cx="8000928" cy="6858000"/>
          </a:xfrm>
          <a:prstGeom prst="chevron">
            <a:avLst>
              <a:gd name="adj" fmla="val 11240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6857920" cy="6858000"/>
          </a:xfrm>
          <a:prstGeom prst="chevron">
            <a:avLst>
              <a:gd name="adj" fmla="val 9381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5857788" cy="6858000"/>
          </a:xfrm>
          <a:prstGeom prst="chevron">
            <a:avLst>
              <a:gd name="adj" fmla="val 9381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5143408" cy="6858000"/>
          </a:xfrm>
          <a:prstGeom prst="chevron">
            <a:avLst>
              <a:gd name="adj" fmla="val 9381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4143340" cy="6858000"/>
          </a:xfrm>
          <a:prstGeom prst="chevron">
            <a:avLst>
              <a:gd name="adj" fmla="val 9381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3428896" cy="6858000"/>
          </a:xfrm>
          <a:prstGeom prst="chevron">
            <a:avLst>
              <a:gd name="adj" fmla="val 92222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428764" cy="6858000"/>
          </a:xfrm>
          <a:prstGeom prst="chevron">
            <a:avLst>
              <a:gd name="adj" fmla="val 91413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j8hb5AXIz1ro74x3o2_1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5715007" y="500042"/>
            <a:ext cx="3501949" cy="2714644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4714876" y="488930"/>
            <a:ext cx="3429024" cy="2654318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3571868" y="500042"/>
            <a:ext cx="3356066" cy="2714644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2428860" y="500042"/>
            <a:ext cx="3429024" cy="2714644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071538" y="511154"/>
            <a:ext cx="3574940" cy="2774970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0" y="511154"/>
            <a:ext cx="3283108" cy="2774970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5400000">
            <a:off x="5750723" y="2821781"/>
            <a:ext cx="3214686" cy="3571868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>
            <a:off x="4641438" y="2930934"/>
            <a:ext cx="3429000" cy="3282124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>
            <a:off x="3569868" y="2788058"/>
            <a:ext cx="3357562" cy="3496438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>
            <a:off x="2426860" y="2859496"/>
            <a:ext cx="3357562" cy="3353562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>
            <a:off x="1033819" y="2895215"/>
            <a:ext cx="3357562" cy="3282124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>
            <a:off x="-73438" y="3002372"/>
            <a:ext cx="3286124" cy="3139248"/>
          </a:xfrm>
          <a:prstGeom prst="diagStripe">
            <a:avLst>
              <a:gd name="adj" fmla="val 8971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ere-they-are-go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381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8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4000464" cy="6858000"/>
          </a:xfrm>
          <a:prstGeom prst="chevron">
            <a:avLst>
              <a:gd name="adj" fmla="val 9381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3428960" cy="6858000"/>
          </a:xfrm>
          <a:prstGeom prst="chevron">
            <a:avLst>
              <a:gd name="adj" fmla="val 9381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928894" cy="6858000"/>
          </a:xfrm>
          <a:prstGeom prst="chevron">
            <a:avLst>
              <a:gd name="adj" fmla="val 9381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2571704" cy="6858000"/>
          </a:xfrm>
          <a:prstGeom prst="chevron">
            <a:avLst>
              <a:gd name="adj" fmla="val 9381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071670" cy="6858000"/>
          </a:xfrm>
          <a:prstGeom prst="chevron">
            <a:avLst>
              <a:gd name="adj" fmla="val 9381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1714448" cy="6858000"/>
          </a:xfrm>
          <a:prstGeom prst="chevron">
            <a:avLst>
              <a:gd name="adj" fmla="val 9222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214382" cy="6858000"/>
          </a:xfrm>
          <a:prstGeom prst="chevron">
            <a:avLst>
              <a:gd name="adj" fmla="val 8745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072066" y="0"/>
            <a:ext cx="4071934" cy="6858000"/>
          </a:xfrm>
          <a:prstGeom prst="chevron">
            <a:avLst>
              <a:gd name="adj" fmla="val 928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5643570" y="0"/>
            <a:ext cx="3500430" cy="6858000"/>
          </a:xfrm>
          <a:prstGeom prst="chevron">
            <a:avLst>
              <a:gd name="adj" fmla="val 928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28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6572264" y="0"/>
            <a:ext cx="2571736" cy="6858000"/>
          </a:xfrm>
          <a:prstGeom prst="chevron">
            <a:avLst>
              <a:gd name="adj" fmla="val 928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7000892" y="0"/>
            <a:ext cx="2143108" cy="6858000"/>
          </a:xfrm>
          <a:prstGeom prst="chevron">
            <a:avLst>
              <a:gd name="adj" fmla="val 928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7429520" y="0"/>
            <a:ext cx="1714480" cy="6858000"/>
          </a:xfrm>
          <a:prstGeom prst="chevron">
            <a:avLst>
              <a:gd name="adj" fmla="val 928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7858148" y="0"/>
            <a:ext cx="1285852" cy="6858000"/>
          </a:xfrm>
          <a:prstGeom prst="chevron">
            <a:avLst>
              <a:gd name="adj" fmla="val 888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071670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3786182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715008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286644" y="1571612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7358082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535782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42910" y="5000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8596" y="492919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071538" y="100010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28662" y="442913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714480" y="150017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571604" y="392906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21454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000232" y="350043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643834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643834" y="535782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215206" y="5000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15206" y="500063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572264" y="92867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643702" y="450057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072198" y="150017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000760" y="40719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42925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500694" y="350043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9940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95567">
            <a:off x="4909539" y="4963273"/>
            <a:ext cx="2390780" cy="1433516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6000"/>
                            </p:stCondLst>
                            <p:childTnLst>
                              <p:par>
                                <p:cTn id="29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</Words>
  <Application>Microsoft Office PowerPoint</Application>
  <PresentationFormat>Presentación en pantalla (4:3)</PresentationFormat>
  <Paragraphs>20</Paragraphs>
  <Slides>44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58</cp:revision>
  <dcterms:created xsi:type="dcterms:W3CDTF">2013-09-26T19:56:52Z</dcterms:created>
  <dcterms:modified xsi:type="dcterms:W3CDTF">2013-09-27T22:42:43Z</dcterms:modified>
</cp:coreProperties>
</file>