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6"/>
  </p:notesMasterIdLst>
  <p:sldIdLst>
    <p:sldId id="289" r:id="rId3"/>
    <p:sldId id="338" r:id="rId4"/>
    <p:sldId id="337" r:id="rId5"/>
    <p:sldId id="336" r:id="rId6"/>
    <p:sldId id="259" r:id="rId7"/>
    <p:sldId id="258" r:id="rId8"/>
    <p:sldId id="260" r:id="rId9"/>
    <p:sldId id="284" r:id="rId10"/>
    <p:sldId id="283" r:id="rId11"/>
    <p:sldId id="282" r:id="rId12"/>
    <p:sldId id="278" r:id="rId13"/>
    <p:sldId id="281" r:id="rId14"/>
    <p:sldId id="280" r:id="rId15"/>
    <p:sldId id="277" r:id="rId16"/>
    <p:sldId id="276" r:id="rId17"/>
    <p:sldId id="275" r:id="rId18"/>
    <p:sldId id="274" r:id="rId19"/>
    <p:sldId id="273" r:id="rId20"/>
    <p:sldId id="271" r:id="rId21"/>
    <p:sldId id="268" r:id="rId22"/>
    <p:sldId id="267" r:id="rId23"/>
    <p:sldId id="266" r:id="rId24"/>
    <p:sldId id="265" r:id="rId25"/>
    <p:sldId id="295" r:id="rId26"/>
    <p:sldId id="294" r:id="rId27"/>
    <p:sldId id="291" r:id="rId28"/>
    <p:sldId id="288" r:id="rId29"/>
    <p:sldId id="287" r:id="rId30"/>
    <p:sldId id="263" r:id="rId31"/>
    <p:sldId id="306" r:id="rId32"/>
    <p:sldId id="308" r:id="rId33"/>
    <p:sldId id="305" r:id="rId34"/>
    <p:sldId id="304" r:id="rId35"/>
    <p:sldId id="303" r:id="rId36"/>
    <p:sldId id="302" r:id="rId37"/>
    <p:sldId id="301" r:id="rId38"/>
    <p:sldId id="300" r:id="rId39"/>
    <p:sldId id="299" r:id="rId40"/>
    <p:sldId id="298" r:id="rId41"/>
    <p:sldId id="297" r:id="rId42"/>
    <p:sldId id="262" r:id="rId43"/>
    <p:sldId id="320" r:id="rId44"/>
    <p:sldId id="319" r:id="rId45"/>
    <p:sldId id="316" r:id="rId46"/>
    <p:sldId id="315" r:id="rId47"/>
    <p:sldId id="314" r:id="rId48"/>
    <p:sldId id="313" r:id="rId49"/>
    <p:sldId id="311" r:id="rId50"/>
    <p:sldId id="310" r:id="rId51"/>
    <p:sldId id="257" r:id="rId52"/>
    <p:sldId id="296" r:id="rId53"/>
    <p:sldId id="329" r:id="rId54"/>
    <p:sldId id="328" r:id="rId55"/>
    <p:sldId id="327" r:id="rId56"/>
    <p:sldId id="325" r:id="rId57"/>
    <p:sldId id="324" r:id="rId58"/>
    <p:sldId id="323" r:id="rId59"/>
    <p:sldId id="322" r:id="rId60"/>
    <p:sldId id="334" r:id="rId61"/>
    <p:sldId id="333" r:id="rId62"/>
    <p:sldId id="272" r:id="rId63"/>
    <p:sldId id="330" r:id="rId64"/>
    <p:sldId id="335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P/wfIyDzJc111AYYluYHQ" hashData="yoT4QMSjcv6bDoVecZ8J5irGA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C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59" autoAdjust="0"/>
    <p:restoredTop sz="91829" autoAdjust="0"/>
  </p:normalViewPr>
  <p:slideViewPr>
    <p:cSldViewPr>
      <p:cViewPr>
        <p:scale>
          <a:sx n="50" d="100"/>
          <a:sy n="50" d="100"/>
        </p:scale>
        <p:origin x="-690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E1A38-79A5-4298-9ADD-6541D970C25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71D9D-9EFA-4CC1-B2C0-633E386F5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71D9D-9EFA-4CC1-B2C0-633E386F56B6}" type="slidenum">
              <a:rPr lang="es-ES" smtClean="0"/>
              <a:pPr/>
              <a:t>62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252E0-9B5A-4916-A114-23B89B9BFC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00841-2CFB-4339-BAD0-82DF8CF26208}" type="datetimeFigureOut">
              <a:rPr lang="es-ES" smtClean="0"/>
              <a:pPr/>
              <a:t>28/03/2013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FCCC9-5D13-45EA-9B8F-795CFF70FF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4FF16E-AE3A-425A-93A4-E08B96D243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e_topiaria_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arte_topiaria_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arte_topiaria_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1" name="10 Imagen" descr="Letras-y-Numeros_Flores_Flor-0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244265" y="797791"/>
            <a:ext cx="402709" cy="481013"/>
          </a:xfrm>
          <a:prstGeom prst="rect">
            <a:avLst/>
          </a:prstGeom>
        </p:spPr>
      </p:pic>
      <p:pic>
        <p:nvPicPr>
          <p:cNvPr id="12" name="11 Imagen" descr="Letras-y-Numeros_Flores_Flor-12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816621" y="802153"/>
            <a:ext cx="405575" cy="495703"/>
          </a:xfrm>
          <a:prstGeom prst="rect">
            <a:avLst/>
          </a:prstGeom>
        </p:spPr>
      </p:pic>
      <p:pic>
        <p:nvPicPr>
          <p:cNvPr id="13" name="12 Imagen" descr="Letras-y-Numeros_Flores_Flor-15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5459563" y="802153"/>
            <a:ext cx="405573" cy="495703"/>
          </a:xfrm>
          <a:prstGeom prst="rect">
            <a:avLst/>
          </a:prstGeom>
        </p:spPr>
      </p:pic>
      <p:pic>
        <p:nvPicPr>
          <p:cNvPr id="14" name="13 Imagen" descr="Letras-y-Numeros_Flores_Flor-18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047566" y="785793"/>
            <a:ext cx="461120" cy="440625"/>
          </a:xfrm>
          <a:prstGeom prst="rect">
            <a:avLst/>
          </a:prstGeom>
        </p:spPr>
      </p:pic>
      <p:pic>
        <p:nvPicPr>
          <p:cNvPr id="15" name="14 Imagen" descr="Letras-y-Numeros_Flores_Flor-05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592623" y="785793"/>
            <a:ext cx="372083" cy="440625"/>
          </a:xfrm>
          <a:prstGeom prst="rect">
            <a:avLst/>
          </a:prstGeom>
        </p:spPr>
      </p:pic>
      <p:pic>
        <p:nvPicPr>
          <p:cNvPr id="16" name="15 Imagen" descr="Letras-y-Numeros_Flores_Flor-19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7143768" y="785794"/>
            <a:ext cx="303540" cy="440622"/>
          </a:xfrm>
          <a:prstGeom prst="rect">
            <a:avLst/>
          </a:prstGeom>
        </p:spPr>
      </p:pic>
      <p:pic>
        <p:nvPicPr>
          <p:cNvPr id="17" name="16 Imagen" descr="Letras-y-Numeros_Flores_Flor-24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715009" y="1428736"/>
            <a:ext cx="500066" cy="428628"/>
          </a:xfrm>
          <a:prstGeom prst="rect">
            <a:avLst/>
          </a:prstGeom>
        </p:spPr>
      </p:pic>
      <p:pic>
        <p:nvPicPr>
          <p:cNvPr id="18" name="17 Imagen" descr="Letras-y-Numeros_Flores_Flor-16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4357686" y="2143116"/>
            <a:ext cx="403927" cy="469428"/>
          </a:xfrm>
          <a:prstGeom prst="rect">
            <a:avLst/>
          </a:prstGeom>
        </p:spPr>
      </p:pic>
      <p:pic>
        <p:nvPicPr>
          <p:cNvPr id="19" name="18 Imagen" descr="Letras-y-Numeros_Flores_Flor-12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786314" y="2143116"/>
            <a:ext cx="405575" cy="495703"/>
          </a:xfrm>
          <a:prstGeom prst="rect">
            <a:avLst/>
          </a:prstGeom>
        </p:spPr>
      </p:pic>
      <p:pic>
        <p:nvPicPr>
          <p:cNvPr id="20" name="19 Imagen" descr="Letras-y-Numeros_Flores_Flor-01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5214942" y="2070090"/>
            <a:ext cx="571504" cy="558804"/>
          </a:xfrm>
          <a:prstGeom prst="rect">
            <a:avLst/>
          </a:prstGeom>
        </p:spPr>
      </p:pic>
      <p:pic>
        <p:nvPicPr>
          <p:cNvPr id="21" name="20 Imagen" descr="Letras-y-Numeros_Flores_Flor-14.gif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5857884" y="2143116"/>
            <a:ext cx="490538" cy="490538"/>
          </a:xfrm>
          <a:prstGeom prst="rect">
            <a:avLst/>
          </a:prstGeom>
        </p:spPr>
      </p:pic>
      <p:pic>
        <p:nvPicPr>
          <p:cNvPr id="22" name="21 Imagen" descr="Letras-y-Numeros_Flores_Flor-20.gif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6357950" y="2143116"/>
            <a:ext cx="428628" cy="485027"/>
          </a:xfrm>
          <a:prstGeom prst="rect">
            <a:avLst/>
          </a:prstGeom>
        </p:spPr>
      </p:pic>
      <p:pic>
        <p:nvPicPr>
          <p:cNvPr id="23" name="22 Imagen" descr="Letras-y-Numeros_Flores_Flor-01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6715140" y="2143116"/>
            <a:ext cx="511431" cy="500066"/>
          </a:xfrm>
          <a:prstGeom prst="rect">
            <a:avLst/>
          </a:prstGeom>
        </p:spPr>
      </p:pic>
      <p:pic>
        <p:nvPicPr>
          <p:cNvPr id="24" name="23 Imagen" descr="Letras-y-Numeros_Flores_Flor-19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7215206" y="2143116"/>
            <a:ext cx="357190" cy="518501"/>
          </a:xfrm>
          <a:prstGeom prst="rect">
            <a:avLst/>
          </a:prstGeom>
        </p:spPr>
      </p:pic>
      <p:pic>
        <p:nvPicPr>
          <p:cNvPr id="25" name="24 Imagen" descr="Letras-y-Numeros_Flores_Flor-01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3786181" y="2779100"/>
            <a:ext cx="571504" cy="487366"/>
          </a:xfrm>
          <a:prstGeom prst="rect">
            <a:avLst/>
          </a:prstGeom>
        </p:spPr>
      </p:pic>
      <p:pic>
        <p:nvPicPr>
          <p:cNvPr id="26" name="25 Imagen" descr="Letras-y-Numeros_Flores_Flor-18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357685" y="2850538"/>
            <a:ext cx="461120" cy="440625"/>
          </a:xfrm>
          <a:prstGeom prst="rect">
            <a:avLst/>
          </a:prstGeom>
        </p:spPr>
      </p:pic>
      <p:pic>
        <p:nvPicPr>
          <p:cNvPr id="27" name="26 Imagen" descr="Letras-y-Numeros_Flores_Flor-20.gif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4857751" y="2850538"/>
            <a:ext cx="428628" cy="485027"/>
          </a:xfrm>
          <a:prstGeom prst="rect">
            <a:avLst/>
          </a:prstGeom>
        </p:spPr>
      </p:pic>
      <p:pic>
        <p:nvPicPr>
          <p:cNvPr id="28" name="27 Imagen" descr="Letras-y-Numeros_Flores_Flor-09.gif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5286380" y="2857496"/>
            <a:ext cx="285752" cy="483580"/>
          </a:xfrm>
          <a:prstGeom prst="rect">
            <a:avLst/>
          </a:prstGeom>
        </p:spPr>
      </p:pic>
      <p:pic>
        <p:nvPicPr>
          <p:cNvPr id="29" name="28 Imagen" descr="Letras-y-Numeros_Flores_Flor-19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643570" y="2857496"/>
            <a:ext cx="357190" cy="507021"/>
          </a:xfrm>
          <a:prstGeom prst="rect">
            <a:avLst/>
          </a:prstGeom>
        </p:spPr>
      </p:pic>
      <p:pic>
        <p:nvPicPr>
          <p:cNvPr id="30" name="29 Imagen" descr="Letras-y-Numeros_Flores_Flor-20.gif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5929321" y="2850538"/>
            <a:ext cx="428628" cy="490542"/>
          </a:xfrm>
          <a:prstGeom prst="rect">
            <a:avLst/>
          </a:prstGeom>
        </p:spPr>
      </p:pic>
      <p:pic>
        <p:nvPicPr>
          <p:cNvPr id="31" name="30 Imagen" descr="Letras-y-Numeros_Flores_Flor-09.gif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6357949" y="2850538"/>
            <a:ext cx="285752" cy="483580"/>
          </a:xfrm>
          <a:prstGeom prst="rect">
            <a:avLst/>
          </a:prstGeom>
        </p:spPr>
      </p:pic>
      <p:pic>
        <p:nvPicPr>
          <p:cNvPr id="32" name="31 Imagen" descr="Letras-y-Numeros_Flores_Flor-03.gif"/>
          <p:cNvPicPr>
            <a:picLocks noChangeAspect="1"/>
          </p:cNvPicPr>
          <p:nvPr/>
        </p:nvPicPr>
        <p:blipFill>
          <a:blip r:embed="rId16">
            <a:lum contrast="40000"/>
          </a:blip>
          <a:stretch>
            <a:fillRect/>
          </a:stretch>
        </p:blipFill>
        <p:spPr>
          <a:xfrm>
            <a:off x="6643701" y="2850538"/>
            <a:ext cx="400050" cy="428625"/>
          </a:xfrm>
          <a:prstGeom prst="rect">
            <a:avLst/>
          </a:prstGeom>
        </p:spPr>
      </p:pic>
      <p:pic>
        <p:nvPicPr>
          <p:cNvPr id="33" name="32 Imagen" descr="Letras-y-Numeros_Flores_Flor-01.gif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7072330" y="2786058"/>
            <a:ext cx="571504" cy="487366"/>
          </a:xfrm>
          <a:prstGeom prst="rect">
            <a:avLst/>
          </a:prstGeom>
        </p:spPr>
      </p:pic>
      <p:pic>
        <p:nvPicPr>
          <p:cNvPr id="34" name="33 Imagen" descr="Letras-y-Numeros_Flores_Flor-19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7643832" y="2779100"/>
            <a:ext cx="357191" cy="518502"/>
          </a:xfrm>
          <a:prstGeom prst="rect">
            <a:avLst/>
          </a:prstGeom>
        </p:spPr>
      </p:pic>
      <p:sp>
        <p:nvSpPr>
          <p:cNvPr id="35" name="34 CuadroTexto"/>
          <p:cNvSpPr txBox="1"/>
          <p:nvPr/>
        </p:nvSpPr>
        <p:spPr>
          <a:xfrm>
            <a:off x="5929322" y="6215082"/>
            <a:ext cx="2925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Esta es una creación de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Jaz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 -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or Richard" pitchFamily="18" charset="0"/>
              </a:rPr>
              <a:t>Pac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or Richard" pitchFamily="18" charset="0"/>
            </a:endParaRPr>
          </a:p>
        </p:txBody>
      </p:sp>
    </p:spTree>
  </p:cSld>
  <p:clrMapOvr>
    <a:masterClrMapping/>
  </p:clrMapOvr>
  <p:transition advTm="14000">
    <p:sndAc>
      <p:stSnd loop="1">
        <p:snd r:embed="rId2" name="happy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icture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82641" y="0"/>
            <a:ext cx="516135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500042"/>
            <a:ext cx="3500461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Llevar a cabo la poda de un arbusto puede convertirse en todo un reto cuando intentamos iniciarnos en el mundo del arte </a:t>
            </a:r>
            <a:r>
              <a:rPr lang="es-ES" sz="1600" b="1" dirty="0" err="1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topiario</a:t>
            </a:r>
            <a:r>
              <a:rPr lang="es-ES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. Pirámides, laberintos, óvalos, figuras... las opciones que tenemos para dar forma a determinadas plantas son casi infinitas. Estos jardines tan especiales no son siempre del gusto de todos, ya que hay gente que prefiere una apariencia más natural y salvaje, pero lo cierto es que nadie duda del talento artístico de los maestros del </a:t>
            </a:r>
            <a:r>
              <a:rPr lang="es-ES" sz="1600" b="1" dirty="0" err="1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topiario</a:t>
            </a:r>
            <a:r>
              <a:rPr lang="es-ES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. El origen etimológico de esta palabra proviene del latín '</a:t>
            </a:r>
            <a:r>
              <a:rPr lang="es-ES" sz="1600" b="1" dirty="0" err="1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topiarius</a:t>
            </a:r>
            <a:r>
              <a:rPr lang="es-ES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', que se refiere a aquellas personas que, en la antigua Roma, se dedicaban a cuidar los jardines.</a:t>
            </a:r>
          </a:p>
          <a:p>
            <a:r>
              <a:rPr lang="es-ES" sz="16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Ya en el siglo I se puede leer, en diversos escritos, cómo los propietarios de varias villas romanas paseaban por sus jardines rodeados de figuras esculpidas en arbustos</a:t>
            </a:r>
            <a:endParaRPr lang="es-ES" sz="16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10" y="0"/>
            <a:ext cx="274825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8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Arte </a:t>
            </a:r>
            <a:r>
              <a:rPr lang="es-ES" sz="2800" b="1" dirty="0" err="1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Topiario</a:t>
            </a:r>
            <a:endParaRPr lang="es-ES" sz="28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7" name="3 Marcador de contenido" descr="Pictur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641" y="0"/>
            <a:ext cx="5161359" cy="6858000"/>
          </a:xfrm>
          <a:prstGeom prst="rect">
            <a:avLst/>
          </a:prstGeom>
        </p:spPr>
      </p:pic>
      <p:pic>
        <p:nvPicPr>
          <p:cNvPr id="8" name="3 Marcador de contenido" descr="Pictur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2641" y="0"/>
            <a:ext cx="5161359" cy="6858000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351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8351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8351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011072033bosque8_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7" name="6 Imagen" descr="2011072033bosque8_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8" name="7 Imagen" descr="2011072033bosque8_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3b173b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f3b173b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2f3b173b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6g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06g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06g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65b12_7006f67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_65b12_7006f67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_65b12_7006f67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t267ep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t267ep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t267ep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9bgd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009bgd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0ada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30ada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130ada7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-Arte topiario en Solvay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pic>
        <p:nvPicPr>
          <p:cNvPr id="5" name="4 Imagen" descr="31-Arte topiario en Solvay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6" name="5 Imagen" descr="31-Arte topiario en Solvay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73_131377515173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573_131377515173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573_131377515173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2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222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1222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32074_2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32074_2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32074_2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21634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721634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721634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675955_large_3623822_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1675955_large_3623822_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1675955_large_3623822_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91675955_large_3623822_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91675955_large_3623822_t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1738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991738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19917381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81822137_097e40c4f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81822137_097e40c4f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181822137_097e40c4f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82652046_74c8b7b5e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82652046_74c8b7b5e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182652046_74c8b7b5e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82710142_a90837634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3182710142_a90837634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pic>
        <p:nvPicPr>
          <p:cNvPr id="6" name="5 Imagen" descr="3182710142_a90837634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33890814_83b0e08bba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833890814_83b0e08bba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833890814_83b0e08bba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gcdb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2gcdb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2gcdb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jnafq4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ajnafq4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ajnafq4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e topiario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te topiario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rte topiario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e-topi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arte-topi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t-picture-gallery-scupture-Eden-Project-Elfled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st-picture-gallery-scupture-Eden-Project-Elfled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st-picture-gallery-scupture-Eden-Project-Elfled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uette-2-en-vol-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Chouette-2-en-vol-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hsh-v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hsh-v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F518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SCF518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DSCF5188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ment-518287-misc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lement-518287-misc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l-origen-de-la-topiaria-el-arte-de-dar-forma-al-jardi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6" name="5 Imagen" descr="El-origen-de-la-topiaria-el-arte-de-dar-forma-al-jardi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7" name="6 Imagen" descr="El-origen-de-la-topiaria-el-arte-de-dar-forma-al-jardi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tImag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tImag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19jtw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8" y="0"/>
            <a:ext cx="9170788" cy="6858000"/>
          </a:xfrm>
          <a:prstGeom prst="rect">
            <a:avLst/>
          </a:prstGeom>
        </p:spPr>
      </p:pic>
      <p:pic>
        <p:nvPicPr>
          <p:cNvPr id="6" name="5 Imagen" descr="h19jtwk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8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0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G_0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kusstvo-topia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kusstvo-topia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skusstvo-topiari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m-japon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55"/>
            <a:ext cx="9144000" cy="6847945"/>
          </a:xfrm>
          <a:prstGeom prst="rect">
            <a:avLst/>
          </a:prstGeom>
        </p:spPr>
      </p:pic>
      <p:pic>
        <p:nvPicPr>
          <p:cNvPr id="5" name="4 Imagen" descr="jardim-japon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55"/>
            <a:ext cx="9144000" cy="6847945"/>
          </a:xfrm>
          <a:prstGeom prst="rect">
            <a:avLst/>
          </a:prstGeom>
        </p:spPr>
      </p:pic>
      <p:pic>
        <p:nvPicPr>
          <p:cNvPr id="6" name="5 Imagen" descr="jardim-japon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4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m-japon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5" name="4 Imagen" descr="jardim-japon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6" name="5 Imagen" descr="jardim-japone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m-japones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jardim-japones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jardim-japones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pin4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apin4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lapin4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pin6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pin6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apin6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ende-grenouille-coleman-10802145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legende-grenouille-coleman-10802145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legende-grenouille-coleman-10802145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0fypm5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n0fypm5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7" name="6 Imagen" descr="n0fypm5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x2lf3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nx2lf3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x2lf3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010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7010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7010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Pictur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Pictur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Pictur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Pictur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ctur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ctur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ctur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ctur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ur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Pictur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duct-inf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product-inf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et338x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10" cy="6858000"/>
          </a:xfrm>
          <a:prstGeom prst="rect">
            <a:avLst/>
          </a:prstGeom>
        </p:spPr>
      </p:pic>
      <p:pic>
        <p:nvPicPr>
          <p:cNvPr id="5" name="4 Imagen" descr="qet338x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0" y="0"/>
            <a:ext cx="913211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zezba-panda-ogrodow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zezba-panda-ogrodow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zezba-panda-ogrodow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lid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mmaire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mmaire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ommaire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p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718" cy="6858000"/>
          </a:xfrm>
          <a:prstGeom prst="rect">
            <a:avLst/>
          </a:prstGeom>
        </p:spPr>
      </p:pic>
      <p:pic>
        <p:nvPicPr>
          <p:cNvPr id="5" name="4 Imagen" descr="top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2" y="0"/>
            <a:ext cx="9137718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81796647_f862a105c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81796647_f862a105c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8bf5tgi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1311"/>
          </a:xfrm>
          <a:prstGeom prst="rect">
            <a:avLst/>
          </a:prstGeom>
        </p:spPr>
      </p:pic>
      <p:pic>
        <p:nvPicPr>
          <p:cNvPr id="5" name="4 Imagen" descr="y8bf5tgi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6689"/>
            <a:ext cx="9144000" cy="685131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357422" y="5643578"/>
            <a:ext cx="442435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solidFill>
                  <a:schemeClr val="accent3"/>
                </a:solidFill>
                <a:latin typeface="Matura MT Script Capitals" pitchFamily="66" charset="0"/>
              </a:rPr>
              <a:t>Jazmín – Francisco del Olmo</a:t>
            </a:r>
            <a:endParaRPr lang="es-ES" sz="2400" b="1" dirty="0">
              <a:solidFill>
                <a:schemeClr val="accent3"/>
              </a:solidFill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43702" y="6072206"/>
            <a:ext cx="76174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solidFill>
                  <a:schemeClr val="accent3"/>
                </a:solidFill>
                <a:latin typeface="Matura MT Script Capitals" pitchFamily="66" charset="0"/>
              </a:rPr>
              <a:t>2013</a:t>
            </a:r>
            <a:endParaRPr lang="es-ES" sz="2400" b="1" dirty="0">
              <a:solidFill>
                <a:schemeClr val="accent3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LORES Y PLANTAS ARTISTIC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Y PLANTAS ARTISTICAS</Template>
  <TotalTime>0</TotalTime>
  <Words>101</Words>
  <Application>Microsoft Office PowerPoint</Application>
  <PresentationFormat>Presentación en pantalla (4:3)</PresentationFormat>
  <Paragraphs>22</Paragraphs>
  <Slides>63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FLORES Y PLANTAS ARTISTICAS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2013-03-28T18:55:43Z</dcterms:created>
  <dcterms:modified xsi:type="dcterms:W3CDTF">2013-03-28T19:31:38Z</dcterms:modified>
</cp:coreProperties>
</file>