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9" r:id="rId3"/>
    <p:sldId id="256" r:id="rId4"/>
    <p:sldId id="257" r:id="rId5"/>
    <p:sldId id="271" r:id="rId6"/>
    <p:sldId id="272" r:id="rId7"/>
    <p:sldId id="269" r:id="rId8"/>
    <p:sldId id="258" r:id="rId9"/>
    <p:sldId id="274" r:id="rId10"/>
    <p:sldId id="267" r:id="rId11"/>
    <p:sldId id="268" r:id="rId12"/>
    <p:sldId id="270" r:id="rId13"/>
    <p:sldId id="266" r:id="rId14"/>
    <p:sldId id="265" r:id="rId15"/>
    <p:sldId id="261" r:id="rId16"/>
    <p:sldId id="285" r:id="rId17"/>
    <p:sldId id="264" r:id="rId18"/>
    <p:sldId id="284" r:id="rId19"/>
    <p:sldId id="259" r:id="rId20"/>
    <p:sldId id="263" r:id="rId21"/>
    <p:sldId id="281" r:id="rId22"/>
    <p:sldId id="283" r:id="rId23"/>
    <p:sldId id="262" r:id="rId24"/>
    <p:sldId id="276" r:id="rId25"/>
    <p:sldId id="260" r:id="rId26"/>
    <p:sldId id="277" r:id="rId27"/>
    <p:sldId id="282" r:id="rId28"/>
    <p:sldId id="275" r:id="rId29"/>
    <p:sldId id="280" r:id="rId30"/>
    <p:sldId id="278" r:id="rId31"/>
    <p:sldId id="291" r:id="rId32"/>
    <p:sldId id="286" r:id="rId33"/>
    <p:sldId id="289" r:id="rId34"/>
    <p:sldId id="293" r:id="rId35"/>
    <p:sldId id="287" r:id="rId36"/>
    <p:sldId id="288" r:id="rId37"/>
    <p:sldId id="295" r:id="rId38"/>
    <p:sldId id="292" r:id="rId39"/>
    <p:sldId id="296" r:id="rId40"/>
    <p:sldId id="290" r:id="rId41"/>
    <p:sldId id="297" r:id="rId42"/>
    <p:sldId id="294" r:id="rId43"/>
    <p:sldId id="298" r:id="rId44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QMn2HSeGlPWmpLtP4khJw" hashData="W6WHRF8h+tiXcHqUb1HgwOwLTA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234E4"/>
    <a:srgbClr val="00421E"/>
    <a:srgbClr val="666400"/>
    <a:srgbClr val="6666FF"/>
    <a:srgbClr val="E2AC00"/>
    <a:srgbClr val="3F3FFF"/>
    <a:srgbClr val="3E4D1F"/>
    <a:srgbClr val="964B00"/>
    <a:srgbClr val="FFB265"/>
    <a:srgbClr val="94623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AC10F-8464-40B4-B0DD-FE0284FC8D37}" type="datetimeFigureOut">
              <a:rPr lang="es-PE" smtClean="0"/>
              <a:pPr/>
              <a:t>25/06/2018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1C727E-86EA-4BEF-B9E4-DB87415A96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4.png"/><Relationship Id="rId18" Type="http://schemas.openxmlformats.org/officeDocument/2006/relationships/image" Target="../media/image9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0.png"/><Relationship Id="rId11" Type="http://schemas.openxmlformats.org/officeDocument/2006/relationships/image" Target="../media/image9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9.png"/><Relationship Id="rId9" Type="http://schemas.openxmlformats.org/officeDocument/2006/relationships/image" Target="../media/image9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34E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YUIKER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1011" cy="5143500"/>
          </a:xfrm>
          <a:prstGeom prst="rect">
            <a:avLst/>
          </a:prstGeom>
        </p:spPr>
      </p:pic>
      <p:pic>
        <p:nvPicPr>
          <p:cNvPr id="3" name="2 Imagen" descr="RYUIK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7327"/>
            <a:ext cx="9144000" cy="5150827"/>
          </a:xfrm>
          <a:prstGeom prst="rect">
            <a:avLst/>
          </a:prstGeom>
        </p:spPr>
      </p:pic>
      <p:pic>
        <p:nvPicPr>
          <p:cNvPr id="6" name="5 Imagen" descr="cooltext29105839304563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428610"/>
            <a:ext cx="3143272" cy="893641"/>
          </a:xfrm>
          <a:prstGeom prst="rect">
            <a:avLst/>
          </a:prstGeom>
        </p:spPr>
      </p:pic>
      <p:pic>
        <p:nvPicPr>
          <p:cNvPr id="7" name="6 Imagen" descr="cooltext29105830918159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5852" y="1357304"/>
            <a:ext cx="1571635" cy="755593"/>
          </a:xfrm>
          <a:prstGeom prst="rect">
            <a:avLst/>
          </a:prstGeom>
        </p:spPr>
      </p:pic>
      <p:pic>
        <p:nvPicPr>
          <p:cNvPr id="8" name="7 Imagen" descr="cooltext29105832270288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034" y="3143254"/>
            <a:ext cx="3286148" cy="686225"/>
          </a:xfrm>
          <a:prstGeom prst="rect">
            <a:avLst/>
          </a:prstGeom>
        </p:spPr>
      </p:pic>
      <p:pic>
        <p:nvPicPr>
          <p:cNvPr id="9" name="8 Imagen" descr="cooltext291058745355922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720" y="2143122"/>
            <a:ext cx="3714776" cy="752359"/>
          </a:xfrm>
          <a:prstGeom prst="rect">
            <a:avLst/>
          </a:prstGeom>
        </p:spPr>
      </p:pic>
      <p:pic>
        <p:nvPicPr>
          <p:cNvPr id="10" name="9 Imagen" descr="cooltext291059149287561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71472" y="4214824"/>
            <a:ext cx="2571768" cy="415371"/>
          </a:xfrm>
          <a:prstGeom prst="rect">
            <a:avLst/>
          </a:prstGeom>
        </p:spPr>
      </p:pic>
      <p:pic>
        <p:nvPicPr>
          <p:cNvPr id="11" name="10 Imagen" descr="RYUIK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50827"/>
          </a:xfrm>
          <a:prstGeom prst="rect">
            <a:avLst/>
          </a:prstGeom>
        </p:spPr>
      </p:pic>
    </p:spTree>
  </p:cSld>
  <p:clrMapOvr>
    <a:masterClrMapping/>
  </p:clrMapOvr>
  <p:transition advClick="0" advTm="32000">
    <p:sndAc>
      <p:stSnd loop="1">
        <p:snd r:embed="rId2" name="Chris_Spheeris_-_Seveness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500"/>
                            </p:stCondLst>
                            <p:childTnLst>
                              <p:par>
                                <p:cTn id="32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50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500"/>
                            </p:stCondLst>
                            <p:childTnLst>
                              <p:par>
                                <p:cTn id="5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GYJ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 descr="DGY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KK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79" cy="5143500"/>
          </a:xfrm>
          <a:prstGeom prst="rect">
            <a:avLst/>
          </a:prstGeom>
        </p:spPr>
      </p:pic>
      <p:pic>
        <p:nvPicPr>
          <p:cNvPr id="3" name="2 Imagen" descr="EEK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" y="0"/>
            <a:ext cx="9136939" cy="514747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2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UKKKK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3" name="2 Imagen" descr="EUKKK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" y="0"/>
            <a:ext cx="9141766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UKJW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3" name="2 Imagen" descr="EUKJ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gjklfjkf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51455"/>
          </a:xfrm>
          <a:prstGeom prst="rect">
            <a:avLst/>
          </a:prstGeom>
        </p:spPr>
      </p:pic>
      <p:pic>
        <p:nvPicPr>
          <p:cNvPr id="7" name="6 Imagen" descr="gjklfjk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29879" cy="528639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EU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79" cy="5143500"/>
          </a:xfrm>
          <a:prstGeom prst="rect">
            <a:avLst/>
          </a:prstGeom>
        </p:spPr>
      </p:pic>
      <p:pic>
        <p:nvPicPr>
          <p:cNvPr id="7" name="6 Imagen" descr="E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5145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juk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7327"/>
            <a:ext cx="9131011" cy="5150827"/>
          </a:xfrm>
          <a:prstGeom prst="rect">
            <a:avLst/>
          </a:prstGeom>
        </p:spPr>
      </p:pic>
      <p:pic>
        <p:nvPicPr>
          <p:cNvPr id="3" name="2 Imagen" descr="dju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7327"/>
            <a:ext cx="9144001" cy="515815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hjk,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79" cy="5143500"/>
          </a:xfrm>
          <a:prstGeom prst="rect">
            <a:avLst/>
          </a:prstGeom>
        </p:spPr>
      </p:pic>
      <p:pic>
        <p:nvPicPr>
          <p:cNvPr id="6" name="5 Imagen" descr="hjk,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5145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olñg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guolñ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3999" cy="515082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IKL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1456"/>
          </a:xfrm>
          <a:prstGeom prst="rect">
            <a:avLst/>
          </a:prstGeom>
        </p:spPr>
      </p:pic>
      <p:pic>
        <p:nvPicPr>
          <p:cNvPr id="5" name="4 Imagen" descr="GIK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515145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FG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1" y="0"/>
            <a:ext cx="9129879" cy="5143500"/>
          </a:xfrm>
          <a:prstGeom prst="rect">
            <a:avLst/>
          </a:prstGeom>
        </p:spPr>
      </p:pic>
      <p:pic>
        <p:nvPicPr>
          <p:cNvPr id="3" name="2 Imagen" descr="HAFGH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1" y="0"/>
            <a:ext cx="912987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lruil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5" name="4 Imagen" descr="ilrui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5815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RI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3" name="2 Imagen" descr="KR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2883" cy="51441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ñyioñ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3" name="2 Imagen" descr="ñyioñ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JJJRRRREE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pic>
        <p:nvPicPr>
          <p:cNvPr id="3" name="2 Imagen" descr="JJJJRRRRE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YRYYYYY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QYRYYYY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KHYJHO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pic>
        <p:nvPicPr>
          <p:cNvPr id="3" name="2 Imagen" descr="KKHYJH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1011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43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JJJTT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pic>
        <p:nvPicPr>
          <p:cNvPr id="5" name="4 Imagen" descr="JJJJT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5158153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43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THAG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8155"/>
          </a:xfrm>
          <a:prstGeom prst="rect">
            <a:avLst/>
          </a:prstGeom>
        </p:spPr>
      </p:pic>
      <p:pic>
        <p:nvPicPr>
          <p:cNvPr id="3" name="2 Imagen" descr="RTHA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RRRRRRRRRH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79" cy="5143500"/>
          </a:xfrm>
          <a:prstGeom prst="rect">
            <a:avLst/>
          </a:prstGeom>
        </p:spPr>
      </p:pic>
      <p:pic>
        <p:nvPicPr>
          <p:cNvPr id="3" name="2 Imagen" descr="RRRRRRRRRR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" y="0"/>
            <a:ext cx="9136939" cy="514747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43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KKGS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51455"/>
          </a:xfrm>
          <a:prstGeom prst="rect">
            <a:avLst/>
          </a:prstGeom>
        </p:spPr>
      </p:pic>
      <p:pic>
        <p:nvPicPr>
          <p:cNvPr id="3" name="2 Imagen" descr="KKKG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3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YUJK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3" name="2 Imagen" descr="SYUJ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6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yukdeyuk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7" y="0"/>
            <a:ext cx="9118023" cy="5143500"/>
          </a:xfrm>
          <a:prstGeom prst="rect">
            <a:avLst/>
          </a:prstGeom>
        </p:spPr>
      </p:pic>
      <p:pic>
        <p:nvPicPr>
          <p:cNvPr id="3" name="2 Imagen" descr="kyukdeyu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8" y="-1"/>
            <a:ext cx="9131011" cy="515082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9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JKASR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SHJKAS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18024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TGHAQ2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51" y="0"/>
            <a:ext cx="9128849" cy="5143500"/>
          </a:xfrm>
          <a:prstGeom prst="rect">
            <a:avLst/>
          </a:prstGeom>
        </p:spPr>
      </p:pic>
      <p:pic>
        <p:nvPicPr>
          <p:cNvPr id="3" name="2 Imagen" descr="RTGHAQ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ter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pic>
        <p:nvPicPr>
          <p:cNvPr id="3" name="2 Imagen" descr="tet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6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THH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  <p:pic>
        <p:nvPicPr>
          <p:cNvPr id="3" name="2 Imagen" descr="RTH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FH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79" cy="5143500"/>
          </a:xfrm>
          <a:prstGeom prst="rect">
            <a:avLst/>
          </a:prstGeom>
        </p:spPr>
      </p:pic>
      <p:pic>
        <p:nvPicPr>
          <p:cNvPr id="3" name="2 Imagen" descr="SF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5145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4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YUJW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3" name="2 Imagen" descr="WYUJ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BAE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pic>
        <p:nvPicPr>
          <p:cNvPr id="3" name="2 Imagen" descr="THBA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JQ4R3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TYJQ4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9144001" cy="514475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3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ilk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pic>
        <p:nvPicPr>
          <p:cNvPr id="3" name="2 Imagen" descr="yil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2883" cy="51441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4D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7U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TY7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" y="0"/>
            <a:ext cx="912987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TYJKW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6" name="5 Imagen" descr="TYJK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A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jnzasr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pic>
        <p:nvPicPr>
          <p:cNvPr id="3" name="2 Imagen" descr="yjnzas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YJRT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5" name="4 Imagen" descr="YJ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KGG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pic>
        <p:nvPicPr>
          <p:cNvPr id="3" name="2 Imagen" descr="YUKG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JYUTH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pic>
        <p:nvPicPr>
          <p:cNvPr id="3" name="2 Imagen" descr="WJYUT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2883" cy="514412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K9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pic>
        <p:nvPicPr>
          <p:cNvPr id="3" name="2 Imagen" descr="YK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IULGJK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pic>
        <p:nvPicPr>
          <p:cNvPr id="3" name="2 Imagen" descr="YIULGJ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5" name="4 Imagen" descr="cooltext291059438698489.png"/>
          <p:cNvPicPr>
            <a:picLocks noChangeAspect="1"/>
          </p:cNvPicPr>
          <p:nvPr/>
        </p:nvPicPr>
        <p:blipFill>
          <a:blip r:embed="rId4">
            <a:lum bright="-20000" contrast="20000"/>
          </a:blip>
          <a:stretch>
            <a:fillRect/>
          </a:stretch>
        </p:blipFill>
        <p:spPr>
          <a:xfrm rot="20559097">
            <a:off x="942974" y="3540685"/>
            <a:ext cx="1837905" cy="85554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00098" y="-428646"/>
            <a:ext cx="9929882" cy="5857916"/>
          </a:xfrm>
          <a:prstGeom prst="rect">
            <a:avLst/>
          </a:prstGeom>
          <a:gradFill>
            <a:gsLst>
              <a:gs pos="0">
                <a:srgbClr val="6234E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234</cp:revision>
  <dcterms:created xsi:type="dcterms:W3CDTF">2018-06-23T18:30:19Z</dcterms:created>
  <dcterms:modified xsi:type="dcterms:W3CDTF">2018-06-25T18:05:59Z</dcterms:modified>
</cp:coreProperties>
</file>