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84" r:id="rId3"/>
    <p:sldId id="264" r:id="rId4"/>
    <p:sldId id="283" r:id="rId5"/>
    <p:sldId id="263" r:id="rId6"/>
    <p:sldId id="295" r:id="rId7"/>
    <p:sldId id="262" r:id="rId8"/>
    <p:sldId id="261" r:id="rId9"/>
    <p:sldId id="282" r:id="rId10"/>
    <p:sldId id="273" r:id="rId11"/>
    <p:sldId id="281" r:id="rId12"/>
    <p:sldId id="275" r:id="rId13"/>
    <p:sldId id="280" r:id="rId14"/>
    <p:sldId id="274" r:id="rId15"/>
    <p:sldId id="278" r:id="rId16"/>
    <p:sldId id="271" r:id="rId17"/>
    <p:sldId id="277" r:id="rId18"/>
    <p:sldId id="269" r:id="rId19"/>
    <p:sldId id="267" r:id="rId20"/>
    <p:sldId id="294" r:id="rId21"/>
    <p:sldId id="266" r:id="rId22"/>
    <p:sldId id="291" r:id="rId23"/>
    <p:sldId id="265" r:id="rId24"/>
    <p:sldId id="293" r:id="rId25"/>
    <p:sldId id="292" r:id="rId26"/>
    <p:sldId id="290" r:id="rId27"/>
    <p:sldId id="288" r:id="rId28"/>
    <p:sldId id="287" r:id="rId29"/>
    <p:sldId id="260" r:id="rId30"/>
    <p:sldId id="286" r:id="rId31"/>
    <p:sldId id="279" r:id="rId32"/>
    <p:sldId id="296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+xVaj3KWizQD60fQKdMwQ" hashData="Y5pp4H3sBjQJuxKCiX25c0KkcC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10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024EE-B6AC-4F90-9BE4-A255D48621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1F2B35-E74A-48A1-95C8-88BB109A7916}" type="datetimeFigureOut">
              <a:rPr lang="es-ES" smtClean="0"/>
              <a:pPr/>
              <a:t>29/11/2013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67A3E5-F2BB-4824-AB9D-75A7F914DD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6E9686-3C28-46BE-BB13-386BBF097C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jjxryuAET1rilp8po1_500.gif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0" y="714356"/>
            <a:ext cx="9144000" cy="6143644"/>
          </a:xfrm>
          <a:prstGeom prst="rect">
            <a:avLst/>
          </a:prstGeom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7471334" y="5929330"/>
            <a:ext cx="1672666" cy="258018"/>
          </a:xfrm>
          <a:prstGeom prst="rect">
            <a:avLst/>
          </a:prstGeom>
          <a:noFill/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3000364" y="285728"/>
            <a:ext cx="3357560" cy="568203"/>
          </a:xfrm>
          <a:prstGeom prst="rect">
            <a:avLst/>
          </a:prstGeom>
          <a:noFill/>
        </p:spPr>
      </p:pic>
      <p:pic>
        <p:nvPicPr>
          <p:cNvPr id="3482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2000232" y="1142984"/>
            <a:ext cx="5562596" cy="570081"/>
          </a:xfrm>
          <a:prstGeom prst="rect">
            <a:avLst/>
          </a:prstGeom>
          <a:noFill/>
        </p:spPr>
      </p:pic>
      <p:pic>
        <p:nvPicPr>
          <p:cNvPr id="34824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000232" y="2143116"/>
            <a:ext cx="752474" cy="424876"/>
          </a:xfrm>
          <a:prstGeom prst="rect">
            <a:avLst/>
          </a:prstGeom>
          <a:noFill/>
        </p:spPr>
      </p:pic>
      <p:pic>
        <p:nvPicPr>
          <p:cNvPr id="34826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3214678" y="2071678"/>
            <a:ext cx="4695632" cy="5186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ndAc>
      <p:stSnd loop="1">
        <p:snd r:embed="rId2" name="KAZAKY - TOUCH 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E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28654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71540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5715016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4_www_onliner_ws_2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48" cy="6858000"/>
          </a:xfrm>
          <a:prstGeom prst="ellipse">
            <a:avLst/>
          </a:prstGeom>
        </p:spPr>
      </p:pic>
      <p:pic>
        <p:nvPicPr>
          <p:cNvPr id="33794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5572140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2770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0958" y="6215082"/>
            <a:ext cx="800100" cy="276225"/>
          </a:xfrm>
          <a:prstGeom prst="rect">
            <a:avLst/>
          </a:prstGeom>
          <a:noFill/>
        </p:spPr>
      </p:pic>
      <p:pic>
        <p:nvPicPr>
          <p:cNvPr id="7" name="6 Imagen" descr="3194562671_1_4_WzLk0Dj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428604"/>
            <a:ext cx="6185608" cy="571501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otgu3WxOq1qzt4vjo1_r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48" cy="6858048"/>
          </a:xfrm>
          <a:prstGeom prst="rect">
            <a:avLst/>
          </a:prstGeom>
        </p:spPr>
      </p:pic>
      <p:pic>
        <p:nvPicPr>
          <p:cNvPr id="1229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5429264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28572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571472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403932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868968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286520"/>
            <a:ext cx="800100" cy="276225"/>
          </a:xfrm>
          <a:prstGeom prst="rect">
            <a:avLst/>
          </a:prstGeom>
          <a:noFill/>
        </p:spPr>
      </p:pic>
      <p:pic>
        <p:nvPicPr>
          <p:cNvPr id="15" name="14 Imagen" descr="gif-psychedelique-animation-0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6000792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5_www_onliner_ws_0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722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28572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71540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54578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50109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6215082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6gi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429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28572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54578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429652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357958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vHAF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214290"/>
            <a:ext cx="6572296" cy="6429420"/>
          </a:xfrm>
          <a:prstGeom prst="ellipse">
            <a:avLst/>
          </a:prstGeom>
        </p:spPr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5786454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ed-gif-showcase-davidope2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28572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71540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286520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fto_turn_on_tune_19.gif"/>
          <p:cNvPicPr>
            <a:picLocks noChangeAspect="1"/>
          </p:cNvPicPr>
          <p:nvPr/>
        </p:nvPicPr>
        <p:blipFill>
          <a:blip r:embed="rId2">
            <a:lum bright="10000" contrast="40000"/>
          </a:blip>
          <a:stretch>
            <a:fillRect/>
          </a:stretch>
        </p:blipFill>
        <p:spPr>
          <a:xfrm>
            <a:off x="1214414" y="0"/>
            <a:ext cx="6572296" cy="6858000"/>
          </a:xfrm>
          <a:prstGeom prst="rect">
            <a:avLst/>
          </a:prstGeom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5429264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au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554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215082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dia_95809_e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214290"/>
            <a:ext cx="6500858" cy="6500858"/>
          </a:xfrm>
          <a:prstGeom prst="ellipse">
            <a:avLst/>
          </a:prstGeom>
        </p:spPr>
      </p:pic>
      <p:pic>
        <p:nvPicPr>
          <p:cNvPr id="2150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715016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bo_hipnosis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95203"/>
            <a:ext cx="5500726" cy="676279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68866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833249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6286520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hFlK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42828"/>
            <a:ext cx="6715172" cy="671517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68866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833249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6286520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8647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68866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833249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6286520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68866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1000100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802105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8332494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4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6286520"/>
            <a:ext cx="800100" cy="276225"/>
          </a:xfrm>
          <a:prstGeom prst="rect">
            <a:avLst/>
          </a:prstGeom>
          <a:noFill/>
        </p:spPr>
      </p:pic>
      <p:pic>
        <p:nvPicPr>
          <p:cNvPr id="14" name="13 Imagen" descr="gif-psychedelique-hypnose-animation-1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357826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c8pjaHh731qzt4vj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64373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74827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9059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357958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spwdgqhyv1qzt4vj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858048" cy="6858048"/>
          </a:xfrm>
          <a:prstGeom prst="rect">
            <a:avLst/>
          </a:prstGeom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5286388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kl9dtHAo81qzt4vj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71390"/>
            <a:ext cx="6643734" cy="678661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286520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500702"/>
            <a:ext cx="800100" cy="276225"/>
          </a:xfrm>
          <a:prstGeom prst="rect">
            <a:avLst/>
          </a:prstGeom>
          <a:noFill/>
        </p:spPr>
      </p:pic>
      <p:pic>
        <p:nvPicPr>
          <p:cNvPr id="6" name="5 Imagen" descr="gif-psychedelique-hypnose-animation-0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500042"/>
            <a:ext cx="5810250" cy="581025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lkyomK8D01qzt4vj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71517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383470"/>
            <a:ext cx="728662" cy="2602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uudatwERc1qzt4vj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-48"/>
            <a:ext cx="6715172" cy="685804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286520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2btbxVN6E1r8vfr7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0"/>
            <a:ext cx="8566169" cy="6858000"/>
          </a:xfrm>
          <a:prstGeom prst="rect">
            <a:avLst/>
          </a:prstGeom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5857892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7uevlmLyc1ruys37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357958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618fya1Me1qzt4vjo1_r1_500_larg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786610" cy="685804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4396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6357958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cf4khhy81rk1qp5o1_500.gif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285852" y="0"/>
            <a:ext cx="6858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74827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9059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6286520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r2c3lgMPT1s239ve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357958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gi2rsdsqS1rilp8po1_50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858048" cy="685804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>
            <a:off x="4571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357158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866399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8975436" y="0"/>
            <a:ext cx="168564" cy="6858000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6581775"/>
            <a:ext cx="800100" cy="2762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8674" name="Picture 2" descr="Rendered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15333" y="6286520"/>
            <a:ext cx="728667" cy="260237"/>
          </a:xfrm>
          <a:prstGeom prst="rect">
            <a:avLst/>
          </a:prstGeom>
          <a:noFill/>
        </p:spPr>
      </p:pic>
      <p:pic>
        <p:nvPicPr>
          <p:cNvPr id="6" name="5 Imagen" descr="retour-format-photo-gif_8_688696.jpg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304"/>
            <a:ext cx="4643470" cy="6805696"/>
          </a:xfrm>
          <a:prstGeom prst="rect">
            <a:avLst/>
          </a:prstGeom>
        </p:spPr>
      </p:pic>
      <p:pic>
        <p:nvPicPr>
          <p:cNvPr id="7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400930">
            <a:off x="6284873" y="4546223"/>
            <a:ext cx="2496230" cy="15857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IGURAS PSICODELICAS  EN MOVIMIENTO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--FIGURAS PSICODELICAS  EN MOVIMIENTO--</Template>
  <TotalTime>0</TotalTime>
  <Words>40</Words>
  <Application>Microsoft Office PowerPoint</Application>
  <PresentationFormat>Presentación en pantalla (4:3)</PresentationFormat>
  <Paragraphs>15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--FIGURAS PSICODELICAS  EN MOVIMIENTO--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2013-11-29T12:16:59Z</dcterms:created>
  <dcterms:modified xsi:type="dcterms:W3CDTF">2013-11-29T12:23:16Z</dcterms:modified>
</cp:coreProperties>
</file>