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6" r:id="rId3"/>
    <p:sldId id="313" r:id="rId4"/>
    <p:sldId id="277" r:id="rId5"/>
    <p:sldId id="315" r:id="rId6"/>
    <p:sldId id="257" r:id="rId7"/>
    <p:sldId id="280" r:id="rId8"/>
    <p:sldId id="279" r:id="rId9"/>
    <p:sldId id="278" r:id="rId10"/>
    <p:sldId id="272" r:id="rId11"/>
    <p:sldId id="275" r:id="rId12"/>
    <p:sldId id="273" r:id="rId13"/>
    <p:sldId id="271" r:id="rId14"/>
    <p:sldId id="270" r:id="rId15"/>
    <p:sldId id="269" r:id="rId16"/>
    <p:sldId id="267" r:id="rId17"/>
    <p:sldId id="266" r:id="rId18"/>
    <p:sldId id="265" r:id="rId19"/>
    <p:sldId id="294" r:id="rId20"/>
    <p:sldId id="297" r:id="rId21"/>
    <p:sldId id="296" r:id="rId22"/>
    <p:sldId id="293" r:id="rId23"/>
    <p:sldId id="292" r:id="rId24"/>
    <p:sldId id="291" r:id="rId25"/>
    <p:sldId id="290" r:id="rId26"/>
    <p:sldId id="284" r:id="rId27"/>
    <p:sldId id="289" r:id="rId28"/>
    <p:sldId id="288" r:id="rId29"/>
    <p:sldId id="285" r:id="rId30"/>
    <p:sldId id="283" r:id="rId31"/>
    <p:sldId id="282" r:id="rId32"/>
    <p:sldId id="281" r:id="rId33"/>
    <p:sldId id="310" r:id="rId34"/>
    <p:sldId id="309" r:id="rId35"/>
    <p:sldId id="308" r:id="rId36"/>
    <p:sldId id="307" r:id="rId37"/>
    <p:sldId id="306" r:id="rId38"/>
    <p:sldId id="305" r:id="rId39"/>
    <p:sldId id="304" r:id="rId40"/>
    <p:sldId id="302" r:id="rId41"/>
    <p:sldId id="303" r:id="rId42"/>
    <p:sldId id="301" r:id="rId43"/>
    <p:sldId id="300" r:id="rId44"/>
    <p:sldId id="299" r:id="rId45"/>
    <p:sldId id="298" r:id="rId46"/>
    <p:sldId id="262" r:id="rId47"/>
    <p:sldId id="261" r:id="rId48"/>
    <p:sldId id="312" r:id="rId49"/>
    <p:sldId id="258" r:id="rId50"/>
    <p:sldId id="260" r:id="rId51"/>
    <p:sldId id="314" r:id="rId52"/>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h47LNYU60MlnWPQ6iCCmA" hashData="xfkZMF1e/crWSqWSYYDlDBZq5H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3651" autoAdjust="0"/>
  </p:normalViewPr>
  <p:slideViewPr>
    <p:cSldViewPr>
      <p:cViewPr>
        <p:scale>
          <a:sx n="100" d="100"/>
          <a:sy n="100" d="100"/>
        </p:scale>
        <p:origin x="954" y="4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F5368BA-7ADC-4B71-A3C9-D659109E1A3F}" type="datetimeFigureOut">
              <a:rPr lang="es-ES" smtClean="0"/>
              <a:pPr/>
              <a:t>12/08/2015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220C416-BA0E-430C-AD89-7F9429B523F3}" type="slidenum">
              <a:rPr lang="es-ES" smtClean="0"/>
              <a:pPr/>
              <a:t>‹Nº›</a:t>
            </a:fld>
            <a:endParaRPr lang="es-ES"/>
          </a:p>
        </p:txBody>
      </p:sp>
    </p:spTree>
  </p:cSld>
  <p:clrMapOvr>
    <a:masterClrMapping/>
  </p:clrMapOvr>
  <p:transition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F5368BA-7ADC-4B71-A3C9-D659109E1A3F}" type="datetimeFigureOut">
              <a:rPr lang="es-ES" smtClean="0"/>
              <a:pPr/>
              <a:t>12/08/2015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220C416-BA0E-430C-AD89-7F9429B523F3}" type="slidenum">
              <a:rPr lang="es-ES" smtClean="0"/>
              <a:pPr/>
              <a:t>‹Nº›</a:t>
            </a:fld>
            <a:endParaRPr lang="es-ES"/>
          </a:p>
        </p:txBody>
      </p:sp>
    </p:spTree>
  </p:cSld>
  <p:clrMapOvr>
    <a:masterClrMapping/>
  </p:clrMapOvr>
  <p:transition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F5368BA-7ADC-4B71-A3C9-D659109E1A3F}" type="datetimeFigureOut">
              <a:rPr lang="es-ES" smtClean="0"/>
              <a:pPr/>
              <a:t>12/08/2015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220C416-BA0E-430C-AD89-7F9429B523F3}" type="slidenum">
              <a:rPr lang="es-ES" smtClean="0"/>
              <a:pPr/>
              <a:t>‹Nº›</a:t>
            </a:fld>
            <a:endParaRPr lang="es-ES"/>
          </a:p>
        </p:txBody>
      </p:sp>
    </p:spTree>
  </p:cSld>
  <p:clrMapOvr>
    <a:masterClrMapping/>
  </p:clrMapOvr>
  <p:transition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F5368BA-7ADC-4B71-A3C9-D659109E1A3F}" type="datetimeFigureOut">
              <a:rPr lang="es-ES" smtClean="0"/>
              <a:pPr/>
              <a:t>12/08/2015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220C416-BA0E-430C-AD89-7F9429B523F3}" type="slidenum">
              <a:rPr lang="es-ES" smtClean="0"/>
              <a:pPr/>
              <a:t>‹Nº›</a:t>
            </a:fld>
            <a:endParaRPr lang="es-ES"/>
          </a:p>
        </p:txBody>
      </p:sp>
    </p:spTree>
  </p:cSld>
  <p:clrMapOvr>
    <a:masterClrMapping/>
  </p:clrMapOvr>
  <p:transition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8"/>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F5368BA-7ADC-4B71-A3C9-D659109E1A3F}" type="datetimeFigureOut">
              <a:rPr lang="es-ES" smtClean="0"/>
              <a:pPr/>
              <a:t>12/08/2015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220C416-BA0E-430C-AD89-7F9429B523F3}" type="slidenum">
              <a:rPr lang="es-ES" smtClean="0"/>
              <a:pPr/>
              <a:t>‹Nº›</a:t>
            </a:fld>
            <a:endParaRPr lang="es-ES"/>
          </a:p>
        </p:txBody>
      </p:sp>
    </p:spTree>
  </p:cSld>
  <p:clrMapOvr>
    <a:masterClrMapping/>
  </p:clrMapOvr>
  <p:transition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F5368BA-7ADC-4B71-A3C9-D659109E1A3F}" type="datetimeFigureOut">
              <a:rPr lang="es-ES" smtClean="0"/>
              <a:pPr/>
              <a:t>12/08/2015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220C416-BA0E-430C-AD89-7F9429B523F3}" type="slidenum">
              <a:rPr lang="es-ES" smtClean="0"/>
              <a:pPr/>
              <a:t>‹Nº›</a:t>
            </a:fld>
            <a:endParaRPr lang="es-ES"/>
          </a:p>
        </p:txBody>
      </p:sp>
    </p:spTree>
  </p:cSld>
  <p:clrMapOvr>
    <a:masterClrMapping/>
  </p:clrMapOvr>
  <p:transition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F5368BA-7ADC-4B71-A3C9-D659109E1A3F}" type="datetimeFigureOut">
              <a:rPr lang="es-ES" smtClean="0"/>
              <a:pPr/>
              <a:t>12/08/2015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220C416-BA0E-430C-AD89-7F9429B523F3}" type="slidenum">
              <a:rPr lang="es-ES" smtClean="0"/>
              <a:pPr/>
              <a:t>‹Nº›</a:t>
            </a:fld>
            <a:endParaRPr lang="es-ES"/>
          </a:p>
        </p:txBody>
      </p:sp>
    </p:spTree>
  </p:cSld>
  <p:clrMapOvr>
    <a:masterClrMapping/>
  </p:clrMapOvr>
  <p:transition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5368BA-7ADC-4B71-A3C9-D659109E1A3F}" type="datetimeFigureOut">
              <a:rPr lang="es-ES" smtClean="0"/>
              <a:pPr/>
              <a:t>12/08/2015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220C416-BA0E-430C-AD89-7F9429B523F3}" type="slidenum">
              <a:rPr lang="es-ES" smtClean="0"/>
              <a:pPr/>
              <a:t>‹Nº›</a:t>
            </a:fld>
            <a:endParaRPr lang="es-ES"/>
          </a:p>
        </p:txBody>
      </p:sp>
    </p:spTree>
  </p:cSld>
  <p:clrMapOvr>
    <a:masterClrMapping/>
  </p:clrMapOvr>
  <p:transition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5368BA-7ADC-4B71-A3C9-D659109E1A3F}" type="datetimeFigureOut">
              <a:rPr lang="es-ES" smtClean="0"/>
              <a:pPr/>
              <a:t>12/08/2015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220C416-BA0E-430C-AD89-7F9429B523F3}" type="slidenum">
              <a:rPr lang="es-ES" smtClean="0"/>
              <a:pPr/>
              <a:t>‹Nº›</a:t>
            </a:fld>
            <a:endParaRPr lang="es-ES"/>
          </a:p>
        </p:txBody>
      </p:sp>
    </p:spTree>
  </p:cSld>
  <p:clrMapOvr>
    <a:masterClrMapping/>
  </p:clrMapOvr>
  <p:transition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F5368BA-7ADC-4B71-A3C9-D659109E1A3F}" type="datetimeFigureOut">
              <a:rPr lang="es-ES" smtClean="0"/>
              <a:pPr/>
              <a:t>12/08/2015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220C416-BA0E-430C-AD89-7F9429B523F3}" type="slidenum">
              <a:rPr lang="es-ES" smtClean="0"/>
              <a:pPr/>
              <a:t>‹Nº›</a:t>
            </a:fld>
            <a:endParaRPr lang="es-ES"/>
          </a:p>
        </p:txBody>
      </p:sp>
    </p:spTree>
  </p:cSld>
  <p:clrMapOvr>
    <a:masterClrMapping/>
  </p:clrMapOvr>
  <p:transition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F5368BA-7ADC-4B71-A3C9-D659109E1A3F}" type="datetimeFigureOut">
              <a:rPr lang="es-ES" smtClean="0"/>
              <a:pPr/>
              <a:t>12/08/2015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220C416-BA0E-430C-AD89-7F9429B523F3}" type="slidenum">
              <a:rPr lang="es-ES" smtClean="0"/>
              <a:pPr/>
              <a:t>‹Nº›</a:t>
            </a:fld>
            <a:endParaRPr lang="es-ES"/>
          </a:p>
        </p:txBody>
      </p:sp>
    </p:spTree>
  </p:cSld>
  <p:clrMapOvr>
    <a:masterClrMapping/>
  </p:clrMapOvr>
  <p:transition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F5368BA-7ADC-4B71-A3C9-D659109E1A3F}" type="datetimeFigureOut">
              <a:rPr lang="es-ES" smtClean="0"/>
              <a:pPr/>
              <a:t>12/08/2015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220C416-BA0E-430C-AD89-7F9429B523F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0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9.gif"/></Relationships>
</file>

<file path=ppt/slides/_rels/slide1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 Id="rId4" Type="http://schemas.openxmlformats.org/officeDocument/2006/relationships/image" Target="../media/image9.gif"/></Relationships>
</file>

<file path=ppt/slides/_rels/slide4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6.jpeg"/><Relationship Id="rId1" Type="http://schemas.openxmlformats.org/officeDocument/2006/relationships/slideLayout" Target="../slideLayouts/slideLayout1.xml"/><Relationship Id="rId4" Type="http://schemas.openxmlformats.org/officeDocument/2006/relationships/image" Target="../media/image57.png"/></Relationships>
</file>

<file path=ppt/slides/_rels/slide50.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3.png"/><Relationship Id="rId18" Type="http://schemas.openxmlformats.org/officeDocument/2006/relationships/image" Target="../media/image6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9.png"/><Relationship Id="rId11" Type="http://schemas.openxmlformats.org/officeDocument/2006/relationships/image" Target="../media/image62.png"/><Relationship Id="rId5" Type="http://schemas.openxmlformats.org/officeDocument/2006/relationships/hyperlink" Target="http://www.mispps.com/" TargetMode="External"/><Relationship Id="rId15" Type="http://schemas.openxmlformats.org/officeDocument/2006/relationships/image" Target="../media/image64.png"/><Relationship Id="rId10" Type="http://schemas.openxmlformats.org/officeDocument/2006/relationships/hyperlink" Target="https://www.facebook.com/mispps" TargetMode="External"/><Relationship Id="rId4" Type="http://schemas.openxmlformats.org/officeDocument/2006/relationships/image" Target="../media/image58.png"/><Relationship Id="rId9" Type="http://schemas.openxmlformats.org/officeDocument/2006/relationships/image" Target="../media/image6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04.jpg"/>
          <p:cNvPicPr>
            <a:picLocks noChangeAspect="1"/>
          </p:cNvPicPr>
          <p:nvPr/>
        </p:nvPicPr>
        <p:blipFill>
          <a:blip r:embed="rId3"/>
          <a:stretch>
            <a:fillRect/>
          </a:stretch>
        </p:blipFill>
        <p:spPr>
          <a:xfrm>
            <a:off x="0" y="0"/>
            <a:ext cx="4704106" cy="5143500"/>
          </a:xfrm>
          <a:prstGeom prst="rect">
            <a:avLst/>
          </a:prstGeom>
        </p:spPr>
      </p:pic>
      <p:sp>
        <p:nvSpPr>
          <p:cNvPr id="10" name="9 CuadroTexto"/>
          <p:cNvSpPr txBox="1"/>
          <p:nvPr/>
        </p:nvSpPr>
        <p:spPr>
          <a:xfrm>
            <a:off x="7072330" y="4071948"/>
            <a:ext cx="1693092" cy="461665"/>
          </a:xfrm>
          <a:prstGeom prst="rect">
            <a:avLst/>
          </a:prstGeom>
          <a:noFill/>
        </p:spPr>
        <p:txBody>
          <a:bodyPr wrap="none" rtlCol="0">
            <a:spAutoFit/>
          </a:bodyPr>
          <a:lstStyle/>
          <a:p>
            <a:r>
              <a:rPr lang="es-ES_tradnl" sz="1200"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latin typeface="Agency FB" pitchFamily="34" charset="0"/>
              </a:rPr>
              <a:t>Tema musical : Eastern  </a:t>
            </a:r>
            <a:r>
              <a:rPr lang="es-ES_tradnl" sz="1200"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latin typeface="Agency FB" pitchFamily="34" charset="0"/>
              </a:rPr>
              <a:t>Sunset</a:t>
            </a:r>
            <a:endParaRPr lang="es-ES_tradnl" sz="1200"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latin typeface="Agency FB" pitchFamily="34" charset="0"/>
            </a:endParaRPr>
          </a:p>
          <a:p>
            <a:r>
              <a:rPr lang="es-ES_tradnl" sz="1200"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latin typeface="Agency FB" pitchFamily="34" charset="0"/>
              </a:rPr>
              <a:t>Interpreta : </a:t>
            </a:r>
            <a:r>
              <a:rPr lang="es-ES_tradnl" sz="1200"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latin typeface="Agency FB" pitchFamily="34" charset="0"/>
              </a:rPr>
              <a:t>Mehdi</a:t>
            </a:r>
            <a:endParaRPr lang="es-ES" sz="1200"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latin typeface="Agency FB" pitchFamily="34" charset="0"/>
            </a:endParaRPr>
          </a:p>
        </p:txBody>
      </p:sp>
      <p:sp>
        <p:nvSpPr>
          <p:cNvPr id="11" name="10 CuadroTexto"/>
          <p:cNvSpPr txBox="1"/>
          <p:nvPr/>
        </p:nvSpPr>
        <p:spPr>
          <a:xfrm>
            <a:off x="6786578" y="4429138"/>
            <a:ext cx="2221698" cy="461665"/>
          </a:xfrm>
          <a:prstGeom prst="rect">
            <a:avLst/>
          </a:prstGeom>
          <a:noFill/>
        </p:spPr>
        <p:txBody>
          <a:bodyPr wrap="none" rtlCol="0">
            <a:spAutoFit/>
          </a:bodyPr>
          <a:lstStyle/>
          <a:p>
            <a:r>
              <a:rPr lang="es-ES_tradnl" sz="2400"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latin typeface="Wolf in the City" pitchFamily="2" charset="0"/>
              </a:rPr>
              <a:t>Esta es una creación de Raquel</a:t>
            </a:r>
            <a:endParaRPr lang="es-ES" sz="2400"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latin typeface="Wolf in the City" pitchFamily="2" charset="0"/>
            </a:endParaRPr>
          </a:p>
        </p:txBody>
      </p:sp>
      <p:pic>
        <p:nvPicPr>
          <p:cNvPr id="51204" name="Picture 4" descr="http://www.familylobby.com/common/tt10969012fltt.gif"/>
          <p:cNvPicPr>
            <a:picLocks noChangeAspect="1" noChangeArrowheads="1" noCrop="1"/>
          </p:cNvPicPr>
          <p:nvPr/>
        </p:nvPicPr>
        <p:blipFill>
          <a:blip r:embed="rId4">
            <a:duotone>
              <a:schemeClr val="accent1">
                <a:shade val="45000"/>
                <a:satMod val="135000"/>
              </a:schemeClr>
              <a:prstClr val="white"/>
            </a:duotone>
          </a:blip>
          <a:srcRect/>
          <a:stretch>
            <a:fillRect/>
          </a:stretch>
        </p:blipFill>
        <p:spPr bwMode="auto">
          <a:xfrm>
            <a:off x="5429256" y="428610"/>
            <a:ext cx="3357586" cy="1146493"/>
          </a:xfrm>
          <a:prstGeom prst="rect">
            <a:avLst/>
          </a:prstGeom>
          <a:noFill/>
        </p:spPr>
      </p:pic>
      <p:pic>
        <p:nvPicPr>
          <p:cNvPr id="51206" name="Picture 6" descr="http://www.familylobby.com/common/tt10969013fltt.gif"/>
          <p:cNvPicPr>
            <a:picLocks noChangeAspect="1" noChangeArrowheads="1" noCrop="1"/>
          </p:cNvPicPr>
          <p:nvPr/>
        </p:nvPicPr>
        <p:blipFill>
          <a:blip r:embed="rId5">
            <a:duotone>
              <a:schemeClr val="accent1">
                <a:shade val="45000"/>
                <a:satMod val="135000"/>
              </a:schemeClr>
              <a:prstClr val="white"/>
            </a:duotone>
          </a:blip>
          <a:srcRect/>
          <a:stretch>
            <a:fillRect/>
          </a:stretch>
        </p:blipFill>
        <p:spPr bwMode="auto">
          <a:xfrm>
            <a:off x="5572132" y="1571618"/>
            <a:ext cx="1033844" cy="1000132"/>
          </a:xfrm>
          <a:prstGeom prst="rect">
            <a:avLst/>
          </a:prstGeom>
          <a:noFill/>
        </p:spPr>
      </p:pic>
      <p:pic>
        <p:nvPicPr>
          <p:cNvPr id="51208" name="Picture 8" descr="http://www.familylobby.com/common/tt10969014fltt.gif"/>
          <p:cNvPicPr>
            <a:picLocks noChangeAspect="1" noChangeArrowheads="1" noCrop="1"/>
          </p:cNvPicPr>
          <p:nvPr/>
        </p:nvPicPr>
        <p:blipFill>
          <a:blip r:embed="rId6">
            <a:duotone>
              <a:schemeClr val="accent1">
                <a:shade val="45000"/>
                <a:satMod val="135000"/>
              </a:schemeClr>
              <a:prstClr val="white"/>
            </a:duotone>
          </a:blip>
          <a:srcRect/>
          <a:stretch>
            <a:fillRect/>
          </a:stretch>
        </p:blipFill>
        <p:spPr bwMode="auto">
          <a:xfrm>
            <a:off x="6715140" y="1571619"/>
            <a:ext cx="2075328" cy="967038"/>
          </a:xfrm>
          <a:prstGeom prst="rect">
            <a:avLst/>
          </a:prstGeom>
          <a:noFill/>
        </p:spPr>
      </p:pic>
      <p:pic>
        <p:nvPicPr>
          <p:cNvPr id="51210" name="Picture 10" descr="http://www.familylobby.com/common/tt10969015fltt.gif"/>
          <p:cNvPicPr>
            <a:picLocks noChangeAspect="1" noChangeArrowheads="1" noCrop="1"/>
          </p:cNvPicPr>
          <p:nvPr/>
        </p:nvPicPr>
        <p:blipFill>
          <a:blip r:embed="rId7">
            <a:duotone>
              <a:schemeClr val="accent1">
                <a:shade val="45000"/>
                <a:satMod val="135000"/>
              </a:schemeClr>
              <a:prstClr val="white"/>
            </a:duotone>
          </a:blip>
          <a:srcRect/>
          <a:stretch>
            <a:fillRect/>
          </a:stretch>
        </p:blipFill>
        <p:spPr bwMode="auto">
          <a:xfrm>
            <a:off x="5786446" y="2643188"/>
            <a:ext cx="2786082" cy="928694"/>
          </a:xfrm>
          <a:prstGeom prst="rect">
            <a:avLst/>
          </a:prstGeom>
          <a:noFill/>
        </p:spPr>
      </p:pic>
    </p:spTree>
  </p:cSld>
  <p:clrMapOvr>
    <a:masterClrMapping/>
  </p:clrMapOvr>
  <p:transition advTm="26000">
    <p:sndAc>
      <p:stSnd loop="1">
        <p:snd r:embed="rId2" name="♥♫Mehdi - Eastern Sunset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23" presetClass="entr" presetSubtype="16" fill="hold" nodeType="afterEffect">
                                  <p:stCondLst>
                                    <p:cond delay="0"/>
                                  </p:stCondLst>
                                  <p:childTnLst>
                                    <p:set>
                                      <p:cBhvr>
                                        <p:cTn id="12" dur="1" fill="hold">
                                          <p:stCondLst>
                                            <p:cond delay="0"/>
                                          </p:stCondLst>
                                        </p:cTn>
                                        <p:tgtEl>
                                          <p:spTgt spid="51204"/>
                                        </p:tgtEl>
                                        <p:attrNameLst>
                                          <p:attrName>style.visibility</p:attrName>
                                        </p:attrNameLst>
                                      </p:cBhvr>
                                      <p:to>
                                        <p:strVal val="visible"/>
                                      </p:to>
                                    </p:set>
                                    <p:anim calcmode="lin" valueType="num">
                                      <p:cBhvr>
                                        <p:cTn id="13" dur="2000" fill="hold"/>
                                        <p:tgtEl>
                                          <p:spTgt spid="51204"/>
                                        </p:tgtEl>
                                        <p:attrNameLst>
                                          <p:attrName>ppt_w</p:attrName>
                                        </p:attrNameLst>
                                      </p:cBhvr>
                                      <p:tavLst>
                                        <p:tav tm="0">
                                          <p:val>
                                            <p:fltVal val="0"/>
                                          </p:val>
                                        </p:tav>
                                        <p:tav tm="100000">
                                          <p:val>
                                            <p:strVal val="#ppt_w"/>
                                          </p:val>
                                        </p:tav>
                                      </p:tavLst>
                                    </p:anim>
                                    <p:anim calcmode="lin" valueType="num">
                                      <p:cBhvr>
                                        <p:cTn id="14" dur="2000" fill="hold"/>
                                        <p:tgtEl>
                                          <p:spTgt spid="51204"/>
                                        </p:tgtEl>
                                        <p:attrNameLst>
                                          <p:attrName>ppt_h</p:attrName>
                                        </p:attrNameLst>
                                      </p:cBhvr>
                                      <p:tavLst>
                                        <p:tav tm="0">
                                          <p:val>
                                            <p:fltVal val="0"/>
                                          </p:val>
                                        </p:tav>
                                        <p:tav tm="100000">
                                          <p:val>
                                            <p:strVal val="#ppt_h"/>
                                          </p:val>
                                        </p:tav>
                                      </p:tavLst>
                                    </p:anim>
                                  </p:childTnLst>
                                </p:cTn>
                              </p:par>
                            </p:childTnLst>
                          </p:cTn>
                        </p:par>
                        <p:par>
                          <p:cTn id="15" fill="hold">
                            <p:stCondLst>
                              <p:cond delay="5000"/>
                            </p:stCondLst>
                            <p:childTnLst>
                              <p:par>
                                <p:cTn id="16" presetID="23" presetClass="entr" presetSubtype="16" fill="hold" nodeType="afterEffect">
                                  <p:stCondLst>
                                    <p:cond delay="0"/>
                                  </p:stCondLst>
                                  <p:childTnLst>
                                    <p:set>
                                      <p:cBhvr>
                                        <p:cTn id="17" dur="1" fill="hold">
                                          <p:stCondLst>
                                            <p:cond delay="0"/>
                                          </p:stCondLst>
                                        </p:cTn>
                                        <p:tgtEl>
                                          <p:spTgt spid="51206"/>
                                        </p:tgtEl>
                                        <p:attrNameLst>
                                          <p:attrName>style.visibility</p:attrName>
                                        </p:attrNameLst>
                                      </p:cBhvr>
                                      <p:to>
                                        <p:strVal val="visible"/>
                                      </p:to>
                                    </p:set>
                                    <p:anim calcmode="lin" valueType="num">
                                      <p:cBhvr>
                                        <p:cTn id="18" dur="2000" fill="hold"/>
                                        <p:tgtEl>
                                          <p:spTgt spid="51206"/>
                                        </p:tgtEl>
                                        <p:attrNameLst>
                                          <p:attrName>ppt_w</p:attrName>
                                        </p:attrNameLst>
                                      </p:cBhvr>
                                      <p:tavLst>
                                        <p:tav tm="0">
                                          <p:val>
                                            <p:fltVal val="0"/>
                                          </p:val>
                                        </p:tav>
                                        <p:tav tm="100000">
                                          <p:val>
                                            <p:strVal val="#ppt_w"/>
                                          </p:val>
                                        </p:tav>
                                      </p:tavLst>
                                    </p:anim>
                                    <p:anim calcmode="lin" valueType="num">
                                      <p:cBhvr>
                                        <p:cTn id="19" dur="2000" fill="hold"/>
                                        <p:tgtEl>
                                          <p:spTgt spid="51206"/>
                                        </p:tgtEl>
                                        <p:attrNameLst>
                                          <p:attrName>ppt_h</p:attrName>
                                        </p:attrNameLst>
                                      </p:cBhvr>
                                      <p:tavLst>
                                        <p:tav tm="0">
                                          <p:val>
                                            <p:fltVal val="0"/>
                                          </p:val>
                                        </p:tav>
                                        <p:tav tm="100000">
                                          <p:val>
                                            <p:strVal val="#ppt_h"/>
                                          </p:val>
                                        </p:tav>
                                      </p:tavLst>
                                    </p:anim>
                                  </p:childTnLst>
                                </p:cTn>
                              </p:par>
                            </p:childTnLst>
                          </p:cTn>
                        </p:par>
                        <p:par>
                          <p:cTn id="20" fill="hold">
                            <p:stCondLst>
                              <p:cond delay="7000"/>
                            </p:stCondLst>
                            <p:childTnLst>
                              <p:par>
                                <p:cTn id="21" presetID="23" presetClass="entr" presetSubtype="16" fill="hold" nodeType="afterEffect">
                                  <p:stCondLst>
                                    <p:cond delay="0"/>
                                  </p:stCondLst>
                                  <p:childTnLst>
                                    <p:set>
                                      <p:cBhvr>
                                        <p:cTn id="22" dur="1" fill="hold">
                                          <p:stCondLst>
                                            <p:cond delay="0"/>
                                          </p:stCondLst>
                                        </p:cTn>
                                        <p:tgtEl>
                                          <p:spTgt spid="51208"/>
                                        </p:tgtEl>
                                        <p:attrNameLst>
                                          <p:attrName>style.visibility</p:attrName>
                                        </p:attrNameLst>
                                      </p:cBhvr>
                                      <p:to>
                                        <p:strVal val="visible"/>
                                      </p:to>
                                    </p:set>
                                    <p:anim calcmode="lin" valueType="num">
                                      <p:cBhvr>
                                        <p:cTn id="23" dur="2000" fill="hold"/>
                                        <p:tgtEl>
                                          <p:spTgt spid="51208"/>
                                        </p:tgtEl>
                                        <p:attrNameLst>
                                          <p:attrName>ppt_w</p:attrName>
                                        </p:attrNameLst>
                                      </p:cBhvr>
                                      <p:tavLst>
                                        <p:tav tm="0">
                                          <p:val>
                                            <p:fltVal val="0"/>
                                          </p:val>
                                        </p:tav>
                                        <p:tav tm="100000">
                                          <p:val>
                                            <p:strVal val="#ppt_w"/>
                                          </p:val>
                                        </p:tav>
                                      </p:tavLst>
                                    </p:anim>
                                    <p:anim calcmode="lin" valueType="num">
                                      <p:cBhvr>
                                        <p:cTn id="24" dur="2000" fill="hold"/>
                                        <p:tgtEl>
                                          <p:spTgt spid="51208"/>
                                        </p:tgtEl>
                                        <p:attrNameLst>
                                          <p:attrName>ppt_h</p:attrName>
                                        </p:attrNameLst>
                                      </p:cBhvr>
                                      <p:tavLst>
                                        <p:tav tm="0">
                                          <p:val>
                                            <p:fltVal val="0"/>
                                          </p:val>
                                        </p:tav>
                                        <p:tav tm="100000">
                                          <p:val>
                                            <p:strVal val="#ppt_h"/>
                                          </p:val>
                                        </p:tav>
                                      </p:tavLst>
                                    </p:anim>
                                  </p:childTnLst>
                                </p:cTn>
                              </p:par>
                            </p:childTnLst>
                          </p:cTn>
                        </p:par>
                        <p:par>
                          <p:cTn id="25" fill="hold">
                            <p:stCondLst>
                              <p:cond delay="9000"/>
                            </p:stCondLst>
                            <p:childTnLst>
                              <p:par>
                                <p:cTn id="26" presetID="23" presetClass="entr" presetSubtype="16" fill="hold" nodeType="afterEffect">
                                  <p:stCondLst>
                                    <p:cond delay="0"/>
                                  </p:stCondLst>
                                  <p:childTnLst>
                                    <p:set>
                                      <p:cBhvr>
                                        <p:cTn id="27" dur="1" fill="hold">
                                          <p:stCondLst>
                                            <p:cond delay="0"/>
                                          </p:stCondLst>
                                        </p:cTn>
                                        <p:tgtEl>
                                          <p:spTgt spid="51210"/>
                                        </p:tgtEl>
                                        <p:attrNameLst>
                                          <p:attrName>style.visibility</p:attrName>
                                        </p:attrNameLst>
                                      </p:cBhvr>
                                      <p:to>
                                        <p:strVal val="visible"/>
                                      </p:to>
                                    </p:set>
                                    <p:anim calcmode="lin" valueType="num">
                                      <p:cBhvr>
                                        <p:cTn id="28" dur="2000" fill="hold"/>
                                        <p:tgtEl>
                                          <p:spTgt spid="51210"/>
                                        </p:tgtEl>
                                        <p:attrNameLst>
                                          <p:attrName>ppt_w</p:attrName>
                                        </p:attrNameLst>
                                      </p:cBhvr>
                                      <p:tavLst>
                                        <p:tav tm="0">
                                          <p:val>
                                            <p:fltVal val="0"/>
                                          </p:val>
                                        </p:tav>
                                        <p:tav tm="100000">
                                          <p:val>
                                            <p:strVal val="#ppt_w"/>
                                          </p:val>
                                        </p:tav>
                                      </p:tavLst>
                                    </p:anim>
                                    <p:anim calcmode="lin" valueType="num">
                                      <p:cBhvr>
                                        <p:cTn id="29" dur="2000" fill="hold"/>
                                        <p:tgtEl>
                                          <p:spTgt spid="51210"/>
                                        </p:tgtEl>
                                        <p:attrNameLst>
                                          <p:attrName>ppt_h</p:attrName>
                                        </p:attrNameLst>
                                      </p:cBhvr>
                                      <p:tavLst>
                                        <p:tav tm="0">
                                          <p:val>
                                            <p:fltVal val="0"/>
                                          </p:val>
                                        </p:tav>
                                        <p:tav tm="100000">
                                          <p:val>
                                            <p:strVal val="#ppt_h"/>
                                          </p:val>
                                        </p:tav>
                                      </p:tavLst>
                                    </p:anim>
                                  </p:childTnLst>
                                </p:cTn>
                              </p:par>
                            </p:childTnLst>
                          </p:cTn>
                        </p:par>
                        <p:par>
                          <p:cTn id="30" fill="hold">
                            <p:stCondLst>
                              <p:cond delay="11000"/>
                            </p:stCondLst>
                            <p:childTnLst>
                              <p:par>
                                <p:cTn id="31" presetID="10" presetClass="entr" presetSubtype="0"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2000"/>
                                        <p:tgtEl>
                                          <p:spTgt spid="10"/>
                                        </p:tgtEl>
                                      </p:cBhvr>
                                    </p:animEffect>
                                  </p:childTnLst>
                                </p:cTn>
                              </p:par>
                            </p:childTnLst>
                          </p:cTn>
                        </p:par>
                        <p:par>
                          <p:cTn id="34" fill="hold">
                            <p:stCondLst>
                              <p:cond delay="13000"/>
                            </p:stCondLst>
                            <p:childTnLst>
                              <p:par>
                                <p:cTn id="35" presetID="40" presetClass="entr" presetSubtype="0" fill="hold" nodeType="afterEffect">
                                  <p:stCondLst>
                                    <p:cond delay="0"/>
                                  </p:stCondLst>
                                  <p:iterate type="lt">
                                    <p:tmPct val="10000"/>
                                  </p:iterate>
                                  <p:childTnLst>
                                    <p:set>
                                      <p:cBhvr>
                                        <p:cTn id="36" dur="1" fill="hold">
                                          <p:stCondLst>
                                            <p:cond delay="0"/>
                                          </p:stCondLst>
                                        </p:cTn>
                                        <p:tgtEl>
                                          <p:spTgt spid="11">
                                            <p:txEl>
                                              <p:pRg st="0" end="0"/>
                                            </p:txEl>
                                          </p:spTgt>
                                        </p:tgtEl>
                                        <p:attrNameLst>
                                          <p:attrName>style.visibility</p:attrName>
                                        </p:attrNameLst>
                                      </p:cBhvr>
                                      <p:to>
                                        <p:strVal val="visible"/>
                                      </p:to>
                                    </p:set>
                                    <p:animEffect transition="in" filter="fade">
                                      <p:cBhvr>
                                        <p:cTn id="37" dur="1000"/>
                                        <p:tgtEl>
                                          <p:spTgt spid="11">
                                            <p:txEl>
                                              <p:pRg st="0" end="0"/>
                                            </p:txEl>
                                          </p:spTgt>
                                        </p:tgtEl>
                                      </p:cBhvr>
                                    </p:animEffect>
                                    <p:anim calcmode="lin" valueType="num">
                                      <p:cBhvr>
                                        <p:cTn id="38" dur="1000" fill="hold"/>
                                        <p:tgtEl>
                                          <p:spTgt spid="11">
                                            <p:txEl>
                                              <p:pRg st="0" end="0"/>
                                            </p:txEl>
                                          </p:spTgt>
                                        </p:tgtEl>
                                        <p:attrNameLst>
                                          <p:attrName>ppt_x</p:attrName>
                                        </p:attrNameLst>
                                      </p:cBhvr>
                                      <p:tavLst>
                                        <p:tav tm="0">
                                          <p:val>
                                            <p:strVal val="#ppt_x-.1"/>
                                          </p:val>
                                        </p:tav>
                                        <p:tav tm="100000">
                                          <p:val>
                                            <p:strVal val="#ppt_x"/>
                                          </p:val>
                                        </p:tav>
                                      </p:tavLst>
                                    </p:anim>
                                    <p:anim calcmode="lin" valueType="num">
                                      <p:cBhvr>
                                        <p:cTn id="39" dur="10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4" name="3 Rectángulo"/>
          <p:cNvSpPr/>
          <p:nvPr/>
        </p:nvSpPr>
        <p:spPr>
          <a:xfrm>
            <a:off x="0" y="0"/>
            <a:ext cx="9144000" cy="5143500"/>
          </a:xfrm>
          <a:prstGeom prst="rect">
            <a:avLst/>
          </a:prstGeom>
          <a:ln/>
        </p:spPr>
        <p:style>
          <a:lnRef idx="0">
            <a:schemeClr val="dk1"/>
          </a:lnRef>
          <a:fillRef idx="3">
            <a:schemeClr val="dk1"/>
          </a:fillRef>
          <a:effectRef idx="3">
            <a:schemeClr val="dk1"/>
          </a:effectRef>
          <a:fontRef idx="minor">
            <a:schemeClr val="lt1"/>
          </a:fontRef>
        </p:style>
        <p:txBody>
          <a:bodyPr rtlCol="0" anchor="ctr"/>
          <a:lstStyle/>
          <a:p>
            <a:pPr algn="ctr"/>
            <a:endParaRPr lang="es-ES"/>
          </a:p>
        </p:txBody>
      </p:sp>
      <p:pic>
        <p:nvPicPr>
          <p:cNvPr id="7" name="4 Marcador de contenido" descr="df6b07bd7b1637c88b88d2a746ba9804.jpg"/>
          <p:cNvPicPr>
            <a:picLocks noGrp="1" noChangeAspect="1"/>
          </p:cNvPicPr>
          <p:nvPr>
            <p:ph idx="1"/>
          </p:nvPr>
        </p:nvPicPr>
        <p:blipFill>
          <a:blip r:embed="rId2">
            <a:lum contrast="20000"/>
          </a:blip>
          <a:stretch>
            <a:fillRect/>
          </a:stretch>
        </p:blipFill>
        <p:spPr>
          <a:xfrm>
            <a:off x="642910" y="857238"/>
            <a:ext cx="3714776" cy="3714776"/>
          </a:xfrm>
          <a:prstGeom prst="roundRect">
            <a:avLst>
              <a:gd name="adj" fmla="val 14599"/>
            </a:avLst>
          </a:prstGeom>
          <a:solidFill>
            <a:srgbClr val="FFFFFF"/>
          </a:solidFill>
          <a:ln w="76200" cap="sq">
            <a:solidFill>
              <a:srgbClr val="EAEAEA"/>
            </a:solidFill>
            <a:miter lim="800000"/>
          </a:ln>
          <a:effectLst>
            <a:reflection blurRad="12700" stA="33000" endPos="28000" dist="5000" dir="5400000" sy="-100000" algn="bl" rotWithShape="0"/>
          </a:effectLst>
          <a:scene3d>
            <a:camera prst="perspectiveHeroicExtremeRightFacing"/>
            <a:lightRig rig="threePt" dir="t">
              <a:rot lat="0" lon="0" rev="2700000"/>
            </a:lightRig>
          </a:scene3d>
          <a:sp3d contourW="6350">
            <a:bevelT h="38100"/>
            <a:contourClr>
              <a:srgbClr val="C0C0C0"/>
            </a:contourClr>
          </a:sp3d>
        </p:spPr>
      </p:pic>
      <p:pic>
        <p:nvPicPr>
          <p:cNvPr id="51208" name="Picture 8" descr="http://www.familylobby.com/common/tt10968952fltt.gif"/>
          <p:cNvPicPr>
            <a:picLocks noChangeAspect="1" noChangeArrowheads="1" noCrop="1"/>
          </p:cNvPicPr>
          <p:nvPr/>
        </p:nvPicPr>
        <p:blipFill>
          <a:blip r:embed="rId3"/>
          <a:srcRect/>
          <a:stretch>
            <a:fillRect/>
          </a:stretch>
        </p:blipFill>
        <p:spPr bwMode="auto">
          <a:xfrm>
            <a:off x="4643438" y="214296"/>
            <a:ext cx="2943225" cy="847725"/>
          </a:xfrm>
          <a:prstGeom prst="rect">
            <a:avLst/>
          </a:prstGeom>
          <a:noFill/>
        </p:spPr>
      </p:pic>
      <p:sp>
        <p:nvSpPr>
          <p:cNvPr id="6" name="5 CuadroTexto"/>
          <p:cNvSpPr txBox="1"/>
          <p:nvPr/>
        </p:nvSpPr>
        <p:spPr>
          <a:xfrm>
            <a:off x="4071934" y="928676"/>
            <a:ext cx="4714908" cy="3416320"/>
          </a:xfrm>
          <a:prstGeom prst="rect">
            <a:avLst/>
          </a:prstGeom>
          <a:noFill/>
        </p:spPr>
        <p:txBody>
          <a:bodyPr wrap="square" rtlCol="0">
            <a:spAutoFit/>
          </a:bodyPr>
          <a:lstStyle/>
          <a:p>
            <a:r>
              <a:rPr lang="es-ES" dirty="0" err="1" smtClean="0">
                <a:effectLst>
                  <a:outerShdw blurRad="38100" dist="38100" dir="2700000" algn="tl">
                    <a:srgbClr val="000000">
                      <a:alpha val="43137"/>
                    </a:srgbClr>
                  </a:outerShdw>
                </a:effectLst>
                <a:latin typeface="Agency FB" pitchFamily="34" charset="0"/>
              </a:rPr>
              <a:t>Maude</a:t>
            </a:r>
            <a:r>
              <a:rPr lang="es-ES" dirty="0" smtClean="0">
                <a:effectLst>
                  <a:outerShdw blurRad="38100" dist="38100" dir="2700000" algn="tl">
                    <a:srgbClr val="000000">
                      <a:alpha val="43137"/>
                    </a:srgbClr>
                  </a:outerShdw>
                </a:effectLst>
                <a:latin typeface="Agency FB" pitchFamily="34" charset="0"/>
              </a:rPr>
              <a:t> White es un artista en  el calado en papel ella vive en  </a:t>
            </a:r>
            <a:r>
              <a:rPr lang="es-ES" dirty="0" err="1" smtClean="0">
                <a:effectLst>
                  <a:outerShdw blurRad="38100" dist="38100" dir="2700000" algn="tl">
                    <a:srgbClr val="000000">
                      <a:alpha val="43137"/>
                    </a:srgbClr>
                  </a:outerShdw>
                </a:effectLst>
                <a:latin typeface="Agency FB" pitchFamily="34" charset="0"/>
              </a:rPr>
              <a:t>Búffalo</a:t>
            </a:r>
            <a:r>
              <a:rPr lang="es-ES" dirty="0" smtClean="0">
                <a:effectLst>
                  <a:outerShdw blurRad="38100" dist="38100" dir="2700000" algn="tl">
                    <a:srgbClr val="000000">
                      <a:alpha val="43137"/>
                    </a:srgbClr>
                  </a:outerShdw>
                </a:effectLst>
                <a:latin typeface="Agency FB" pitchFamily="34" charset="0"/>
              </a:rPr>
              <a:t> , Nueva York ,a ella le encanta la gran fuerza, pero la delicadeza de papel. Su trabajo se realiza en el macro y el nivel micro. Cada corte es </a:t>
            </a:r>
            <a:r>
              <a:rPr lang="es-ES" dirty="0" err="1" smtClean="0">
                <a:effectLst>
                  <a:outerShdw blurRad="38100" dist="38100" dir="2700000" algn="tl">
                    <a:srgbClr val="000000">
                      <a:alpha val="43137"/>
                    </a:srgbClr>
                  </a:outerShdw>
                </a:effectLst>
                <a:latin typeface="Agency FB" pitchFamily="34" charset="0"/>
              </a:rPr>
              <a:t>exácto</a:t>
            </a:r>
            <a:r>
              <a:rPr lang="es-ES" dirty="0" smtClean="0">
                <a:effectLst>
                  <a:outerShdw blurRad="38100" dist="38100" dir="2700000" algn="tl">
                    <a:srgbClr val="000000">
                      <a:alpha val="43137"/>
                    </a:srgbClr>
                  </a:outerShdw>
                </a:effectLst>
                <a:latin typeface="Agency FB" pitchFamily="34" charset="0"/>
              </a:rPr>
              <a:t> y significativo. A ella le gusta jugar con el espacio positivo y negativo para crear escenas fantásticas e historias. Ella se considera una  artesana y tiene un profundo respeto por el papel que transforma. En la consecución de su trabajo, ella espera hacer visible a los demás el inmenso mundo de posibilidades que cada pedazo de papel. </a:t>
            </a:r>
            <a:r>
              <a:rPr lang="es-ES" dirty="0" err="1" smtClean="0">
                <a:effectLst>
                  <a:outerShdw blurRad="38100" dist="38100" dir="2700000" algn="tl">
                    <a:srgbClr val="000000">
                      <a:alpha val="43137"/>
                    </a:srgbClr>
                  </a:outerShdw>
                </a:effectLst>
                <a:latin typeface="Agency FB" pitchFamily="34" charset="0"/>
              </a:rPr>
              <a:t>Maude</a:t>
            </a:r>
            <a:r>
              <a:rPr lang="es-ES" dirty="0" smtClean="0">
                <a:effectLst>
                  <a:outerShdw blurRad="38100" dist="38100" dir="2700000" algn="tl">
                    <a:srgbClr val="000000">
                      <a:alpha val="43137"/>
                    </a:srgbClr>
                  </a:outerShdw>
                </a:effectLst>
                <a:latin typeface="Agency FB" pitchFamily="34" charset="0"/>
              </a:rPr>
              <a:t> ha expuesto su obra en varias galerías en el oeste de Nueva York y el Valle de Hudson, ha publicado, y enseñado clases tanto a niños y adultos</a:t>
            </a:r>
            <a:endParaRPr lang="es-ES"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rot="21039181">
            <a:off x="3013526" y="4266402"/>
            <a:ext cx="652743" cy="215444"/>
          </a:xfrm>
          <a:prstGeom prst="rect">
            <a:avLst/>
          </a:prstGeom>
          <a:noFill/>
        </p:spPr>
        <p:txBody>
          <a:bodyPr wrap="none" rtlCol="0">
            <a:spAutoFit/>
          </a:bodyPr>
          <a:lstStyle/>
          <a:p>
            <a:r>
              <a:rPr lang="es-ES_tradnl" sz="800" b="1" dirty="0" err="1" smtClean="0"/>
              <a:t>pps</a:t>
            </a:r>
            <a:r>
              <a:rPr lang="es-ES_tradnl" sz="800" b="1" dirty="0" smtClean="0"/>
              <a:t> Raquel</a:t>
            </a:r>
            <a:endParaRPr lang="es-ES" sz="800" b="1" dirty="0"/>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1208"/>
                                        </p:tgtEl>
                                        <p:attrNameLst>
                                          <p:attrName>style.visibility</p:attrName>
                                        </p:attrNameLst>
                                      </p:cBhvr>
                                      <p:to>
                                        <p:strVal val="visible"/>
                                      </p:to>
                                    </p:set>
                                    <p:anim calcmode="lin" valueType="num">
                                      <p:cBhvr>
                                        <p:cTn id="7" dur="5000" fill="hold"/>
                                        <p:tgtEl>
                                          <p:spTgt spid="51208"/>
                                        </p:tgtEl>
                                        <p:attrNameLst>
                                          <p:attrName>ppt_x</p:attrName>
                                        </p:attrNameLst>
                                      </p:cBhvr>
                                      <p:tavLst>
                                        <p:tav tm="0">
                                          <p:val>
                                            <p:strVal val="#ppt_x-.2"/>
                                          </p:val>
                                        </p:tav>
                                        <p:tav tm="100000">
                                          <p:val>
                                            <p:strVal val="#ppt_x"/>
                                          </p:val>
                                        </p:tav>
                                      </p:tavLst>
                                    </p:anim>
                                    <p:anim calcmode="lin" valueType="num">
                                      <p:cBhvr>
                                        <p:cTn id="8" dur="5000" fill="hold"/>
                                        <p:tgtEl>
                                          <p:spTgt spid="51208"/>
                                        </p:tgtEl>
                                        <p:attrNameLst>
                                          <p:attrName>ppt_y</p:attrName>
                                        </p:attrNameLst>
                                      </p:cBhvr>
                                      <p:tavLst>
                                        <p:tav tm="0">
                                          <p:val>
                                            <p:strVal val="#ppt_y"/>
                                          </p:val>
                                        </p:tav>
                                        <p:tav tm="100000">
                                          <p:val>
                                            <p:strVal val="#ppt_y"/>
                                          </p:val>
                                        </p:tav>
                                      </p:tavLst>
                                    </p:anim>
                                    <p:animEffect transition="in" filter="wipe(right)" prLst="gradientSize: 0.1">
                                      <p:cBhvr>
                                        <p:cTn id="9" dur="5000"/>
                                        <p:tgtEl>
                                          <p:spTgt spid="51208"/>
                                        </p:tgtEl>
                                      </p:cBhvr>
                                    </p:animEffect>
                                  </p:childTnLst>
                                </p:cTn>
                              </p:par>
                              <p:par>
                                <p:cTn id="10" presetID="10"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childTnLst>
                                </p:cTn>
                              </p:par>
                            </p:childTnLst>
                          </p:cTn>
                        </p:par>
                        <p:par>
                          <p:cTn id="16" fill="hold">
                            <p:stCondLst>
                              <p:cond delay="5000"/>
                            </p:stCondLst>
                            <p:childTnLst>
                              <p:par>
                                <p:cTn id="17" presetID="29"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ppt_x</p:attrName>
                                        </p:attrNameLst>
                                      </p:cBhvr>
                                      <p:tavLst>
                                        <p:tav tm="0">
                                          <p:val>
                                            <p:strVal val="#ppt_x-.2"/>
                                          </p:val>
                                        </p:tav>
                                        <p:tav tm="100000">
                                          <p:val>
                                            <p:strVal val="#ppt_x"/>
                                          </p:val>
                                        </p:tav>
                                      </p:tavLst>
                                    </p:anim>
                                    <p:anim calcmode="lin" valueType="num">
                                      <p:cBhvr>
                                        <p:cTn id="20"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a0788e3bgw1enz5ltrpkcj20hs0hswih.jpg"/>
          <p:cNvPicPr>
            <a:picLocks noChangeAspect="1"/>
          </p:cNvPicPr>
          <p:nvPr/>
        </p:nvPicPr>
        <p:blipFill>
          <a:blip r:embed="rId2"/>
          <a:stretch>
            <a:fillRect/>
          </a:stretch>
        </p:blipFill>
        <p:spPr>
          <a:xfrm>
            <a:off x="1785918" y="0"/>
            <a:ext cx="5569589" cy="5143500"/>
          </a:xfrm>
          <a:prstGeom prst="rect">
            <a:avLst/>
          </a:prstGeom>
        </p:spPr>
      </p:pic>
      <p:sp>
        <p:nvSpPr>
          <p:cNvPr id="5" name="4 Rectángulo"/>
          <p:cNvSpPr/>
          <p:nvPr/>
        </p:nvSpPr>
        <p:spPr>
          <a:xfrm>
            <a:off x="0" y="0"/>
            <a:ext cx="178591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358082" y="0"/>
            <a:ext cx="178591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4" name="3 Rectángulo"/>
          <p:cNvSpPr/>
          <p:nvPr/>
        </p:nvSpPr>
        <p:spPr>
          <a:xfrm>
            <a:off x="0" y="0"/>
            <a:ext cx="9144000" cy="5143500"/>
          </a:xfrm>
          <a:prstGeom prst="rect">
            <a:avLst/>
          </a:prstGeom>
          <a:ln/>
        </p:spPr>
        <p:style>
          <a:lnRef idx="0">
            <a:schemeClr val="dk1"/>
          </a:lnRef>
          <a:fillRef idx="3">
            <a:schemeClr val="dk1"/>
          </a:fillRef>
          <a:effectRef idx="3">
            <a:schemeClr val="dk1"/>
          </a:effectRef>
          <a:fontRef idx="minor">
            <a:schemeClr val="lt1"/>
          </a:fontRef>
        </p:style>
        <p:txBody>
          <a:bodyPr rtlCol="0" anchor="ctr"/>
          <a:lstStyle/>
          <a:p>
            <a:pPr algn="ctr"/>
            <a:endParaRPr lang="es-ES"/>
          </a:p>
        </p:txBody>
      </p:sp>
      <p:pic>
        <p:nvPicPr>
          <p:cNvPr id="7" name="4 Marcador de contenido" descr="df6b07bd7b1637c88b88d2a746ba9804.jpg"/>
          <p:cNvPicPr>
            <a:picLocks noGrp="1" noChangeAspect="1"/>
          </p:cNvPicPr>
          <p:nvPr>
            <p:ph idx="1"/>
          </p:nvPr>
        </p:nvPicPr>
        <p:blipFill>
          <a:blip r:embed="rId2">
            <a:lum contrast="20000"/>
          </a:blip>
          <a:stretch>
            <a:fillRect/>
          </a:stretch>
        </p:blipFill>
        <p:spPr>
          <a:xfrm>
            <a:off x="214282" y="714362"/>
            <a:ext cx="3714808" cy="3714808"/>
          </a:xfrm>
          <a:prstGeom prst="roundRect">
            <a:avLst>
              <a:gd name="adj" fmla="val 14599"/>
            </a:avLst>
          </a:prstGeom>
          <a:solidFill>
            <a:srgbClr val="FFFFFF"/>
          </a:solidFill>
          <a:ln w="76200" cap="sq">
            <a:solidFill>
              <a:srgbClr val="EAEAEA"/>
            </a:solidFill>
            <a:miter lim="800000"/>
          </a:ln>
          <a:effectLst>
            <a:reflection blurRad="12700" stA="33000" endPos="28000" dist="5000" dir="5400000" sy="-100000" algn="bl" rotWithShape="0"/>
          </a:effectLst>
          <a:scene3d>
            <a:camera prst="perspectiveHeroicExtremeRightFacing"/>
            <a:lightRig rig="threePt" dir="t">
              <a:rot lat="0" lon="0" rev="2700000"/>
            </a:lightRig>
          </a:scene3d>
          <a:sp3d contourW="6350">
            <a:bevelT h="38100"/>
            <a:contourClr>
              <a:srgbClr val="C0C0C0"/>
            </a:contourClr>
          </a:sp3d>
        </p:spPr>
      </p:pic>
      <p:sp>
        <p:nvSpPr>
          <p:cNvPr id="6" name="5 CuadroTexto"/>
          <p:cNvSpPr txBox="1"/>
          <p:nvPr/>
        </p:nvSpPr>
        <p:spPr>
          <a:xfrm>
            <a:off x="3571868" y="642924"/>
            <a:ext cx="5286412" cy="3693319"/>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Artista  </a:t>
            </a:r>
            <a:r>
              <a:rPr lang="es-ES" dirty="0" err="1" smtClean="0">
                <a:effectLst>
                  <a:outerShdw blurRad="38100" dist="38100" dir="2700000" algn="tl">
                    <a:srgbClr val="000000">
                      <a:alpha val="43137"/>
                    </a:srgbClr>
                  </a:outerShdw>
                </a:effectLst>
                <a:latin typeface="Agency FB" pitchFamily="34" charset="0"/>
              </a:rPr>
              <a:t>Maude</a:t>
            </a:r>
            <a:r>
              <a:rPr lang="es-ES" dirty="0" smtClean="0">
                <a:effectLst>
                  <a:outerShdw blurRad="38100" dist="38100" dir="2700000" algn="tl">
                    <a:srgbClr val="000000">
                      <a:alpha val="43137"/>
                    </a:srgbClr>
                  </a:outerShdw>
                </a:effectLst>
                <a:latin typeface="Agency FB" pitchFamily="34" charset="0"/>
              </a:rPr>
              <a:t>  White  combina sus magníficas habilidades ilustrativas con conocimientos de corte de papel intrincado para realizar  creaciones increíbles. Un artista autodidacta, se atribuye su educación </a:t>
            </a:r>
            <a:r>
              <a:rPr lang="es-ES" dirty="0" err="1" smtClean="0">
                <a:effectLst>
                  <a:outerShdw blurRad="38100" dist="38100" dir="2700000" algn="tl">
                    <a:srgbClr val="000000">
                      <a:alpha val="43137"/>
                    </a:srgbClr>
                  </a:outerShdw>
                </a:effectLst>
                <a:latin typeface="Agency FB" pitchFamily="34" charset="0"/>
              </a:rPr>
              <a:t>Waldorf</a:t>
            </a:r>
            <a:r>
              <a:rPr lang="es-ES" dirty="0" smtClean="0">
                <a:effectLst>
                  <a:outerShdw blurRad="38100" dist="38100" dir="2700000" algn="tl">
                    <a:srgbClr val="000000">
                      <a:alpha val="43137"/>
                    </a:srgbClr>
                  </a:outerShdw>
                </a:effectLst>
                <a:latin typeface="Agency FB" pitchFamily="34" charset="0"/>
              </a:rPr>
              <a:t> y a su familia por el fomento de la creación.</a:t>
            </a:r>
          </a:p>
          <a:p>
            <a:r>
              <a:rPr lang="es-ES" dirty="0" smtClean="0">
                <a:effectLst>
                  <a:outerShdw blurRad="38100" dist="38100" dir="2700000" algn="tl">
                    <a:srgbClr val="000000">
                      <a:alpha val="43137"/>
                    </a:srgbClr>
                  </a:outerShdw>
                </a:effectLst>
                <a:latin typeface="Agency FB" pitchFamily="34" charset="0"/>
              </a:rPr>
              <a:t> Usando un cuchillo ella corta cada pieza lejos del espacio negativo para hacer figuras. "Puede sonar extraño, pero me encanta cortar. Acabo de disfrutar el proceso ", dijo en una entrevista.  </a:t>
            </a:r>
          </a:p>
          <a:p>
            <a:r>
              <a:rPr lang="es-ES" dirty="0" smtClean="0">
                <a:effectLst>
                  <a:outerShdw blurRad="38100" dist="38100" dir="2700000" algn="tl">
                    <a:srgbClr val="000000">
                      <a:alpha val="43137"/>
                    </a:srgbClr>
                  </a:outerShdw>
                </a:effectLst>
                <a:latin typeface="Agency FB" pitchFamily="34" charset="0"/>
              </a:rPr>
              <a:t> Su técnica de corte de papel es casi </a:t>
            </a:r>
            <a:r>
              <a:rPr lang="es-ES" dirty="0" err="1" smtClean="0">
                <a:effectLst>
                  <a:outerShdw blurRad="38100" dist="38100" dir="2700000" algn="tl">
                    <a:srgbClr val="000000">
                      <a:alpha val="43137"/>
                    </a:srgbClr>
                  </a:outerShdw>
                </a:effectLst>
                <a:latin typeface="Agency FB" pitchFamily="34" charset="0"/>
              </a:rPr>
              <a:t>increible</a:t>
            </a:r>
            <a:r>
              <a:rPr lang="es-ES" dirty="0" smtClean="0">
                <a:effectLst>
                  <a:outerShdw blurRad="38100" dist="38100" dir="2700000" algn="tl">
                    <a:srgbClr val="000000">
                      <a:alpha val="43137"/>
                    </a:srgbClr>
                  </a:outerShdw>
                </a:effectLst>
                <a:latin typeface="Agency FB" pitchFamily="34" charset="0"/>
              </a:rPr>
              <a:t>, las líneas finas y detalles en   el elaborado son increíblemente impresionante. Lo que da a estas piezas su encanto, son los dibujos caprichosos y diseños ornamentales. Es encantadora dibujado en el papel, la delicadeza, las sombras, y la capacidad de mirar a través de los espacios vacíos que en estas piezas cautivan.</a:t>
            </a:r>
            <a:endParaRPr lang="es-ES"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rot="21106304">
            <a:off x="2583793" y="4188986"/>
            <a:ext cx="652743" cy="215444"/>
          </a:xfrm>
          <a:prstGeom prst="rect">
            <a:avLst/>
          </a:prstGeom>
        </p:spPr>
        <p:txBody>
          <a:bodyPr wrap="none">
            <a:spAutoFit/>
          </a:bodyPr>
          <a:lstStyle/>
          <a:p>
            <a:r>
              <a:rPr lang="es-ES_tradnl" sz="800" b="1" dirty="0" err="1" smtClean="0"/>
              <a:t>pps</a:t>
            </a:r>
            <a:r>
              <a:rPr lang="es-ES_tradnl" sz="800" b="1" dirty="0" smtClean="0"/>
              <a:t> Raquel</a:t>
            </a:r>
            <a:endParaRPr lang="es-ES" sz="800" b="1" dirty="0"/>
          </a:p>
        </p:txBody>
      </p:sp>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4038810976.jpg"/>
          <p:cNvPicPr>
            <a:picLocks noChangeAspect="1"/>
          </p:cNvPicPr>
          <p:nvPr/>
        </p:nvPicPr>
        <p:blipFill>
          <a:blip r:embed="rId2"/>
          <a:stretch>
            <a:fillRect/>
          </a:stretch>
        </p:blipFill>
        <p:spPr>
          <a:xfrm>
            <a:off x="1285852" y="0"/>
            <a:ext cx="6641576" cy="5143500"/>
          </a:xfrm>
          <a:prstGeom prst="rect">
            <a:avLst/>
          </a:prstGeom>
        </p:spPr>
      </p:pic>
      <p:sp>
        <p:nvSpPr>
          <p:cNvPr id="6" name="5 Rectángulo"/>
          <p:cNvSpPr/>
          <p:nvPr/>
        </p:nvSpPr>
        <p:spPr>
          <a:xfrm>
            <a:off x="0" y="0"/>
            <a:ext cx="128585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929586" y="0"/>
            <a:ext cx="1214414"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3000"/>
                                        <p:tgtEl>
                                          <p:spTgt spid="6"/>
                                        </p:tgtEl>
                                      </p:cBhvr>
                                    </p:animEffect>
                                    <p:anim calcmode="lin" valueType="num">
                                      <p:cBhvr>
                                        <p:cTn id="16" dur="3000" fill="hold"/>
                                        <p:tgtEl>
                                          <p:spTgt spid="6"/>
                                        </p:tgtEl>
                                        <p:attrNameLst>
                                          <p:attrName>ppt_x</p:attrName>
                                        </p:attrNameLst>
                                      </p:cBhvr>
                                      <p:tavLst>
                                        <p:tav tm="0">
                                          <p:val>
                                            <p:strVal val="#ppt_x"/>
                                          </p:val>
                                        </p:tav>
                                        <p:tav tm="100000">
                                          <p:val>
                                            <p:strVal val="#ppt_x"/>
                                          </p:val>
                                        </p:tav>
                                      </p:tavLst>
                                    </p:anim>
                                    <p:anim calcmode="lin" valueType="num">
                                      <p:cBhvr>
                                        <p:cTn id="17" dur="3000" fill="hold"/>
                                        <p:tgtEl>
                                          <p:spTgt spid="6"/>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3000"/>
                                        <p:tgtEl>
                                          <p:spTgt spid="7"/>
                                        </p:tgtEl>
                                      </p:cBhvr>
                                    </p:animEffect>
                                    <p:anim calcmode="lin" valueType="num">
                                      <p:cBhvr>
                                        <p:cTn id="21" dur="3000" fill="hold"/>
                                        <p:tgtEl>
                                          <p:spTgt spid="7"/>
                                        </p:tgtEl>
                                        <p:attrNameLst>
                                          <p:attrName>ppt_x</p:attrName>
                                        </p:attrNameLst>
                                      </p:cBhvr>
                                      <p:tavLst>
                                        <p:tav tm="0">
                                          <p:val>
                                            <p:strVal val="#ppt_x"/>
                                          </p:val>
                                        </p:tav>
                                        <p:tav tm="100000">
                                          <p:val>
                                            <p:strVal val="#ppt_x"/>
                                          </p:val>
                                        </p:tav>
                                      </p:tavLst>
                                    </p:anim>
                                    <p:anim calcmode="lin" valueType="num">
                                      <p:cBhvr>
                                        <p:cTn id="22" dur="3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1417875181727.jpg"/>
          <p:cNvPicPr>
            <a:picLocks noChangeAspect="1"/>
          </p:cNvPicPr>
          <p:nvPr/>
        </p:nvPicPr>
        <p:blipFill>
          <a:blip r:embed="rId2"/>
          <a:stretch>
            <a:fillRect/>
          </a:stretch>
        </p:blipFill>
        <p:spPr>
          <a:xfrm>
            <a:off x="2190023" y="0"/>
            <a:ext cx="4763954" cy="5143500"/>
          </a:xfrm>
          <a:prstGeom prst="rect">
            <a:avLst/>
          </a:prstGeom>
        </p:spPr>
      </p:pic>
      <p:sp>
        <p:nvSpPr>
          <p:cNvPr id="5" name="4 Rectángulo"/>
          <p:cNvSpPr/>
          <p:nvPr/>
        </p:nvSpPr>
        <p:spPr>
          <a:xfrm>
            <a:off x="0" y="0"/>
            <a:ext cx="214310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000892" y="0"/>
            <a:ext cx="214310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1438032545372.png"/>
          <p:cNvPicPr>
            <a:picLocks noChangeAspect="1"/>
          </p:cNvPicPr>
          <p:nvPr/>
        </p:nvPicPr>
        <p:blipFill>
          <a:blip r:embed="rId2"/>
          <a:stretch>
            <a:fillRect/>
          </a:stretch>
        </p:blipFill>
        <p:spPr>
          <a:xfrm>
            <a:off x="1861236" y="0"/>
            <a:ext cx="5421527" cy="5143500"/>
          </a:xfrm>
          <a:prstGeom prst="rect">
            <a:avLst/>
          </a:prstGeom>
        </p:spPr>
      </p:pic>
      <p:sp>
        <p:nvSpPr>
          <p:cNvPr id="5" name="4 Rectángulo"/>
          <p:cNvSpPr/>
          <p:nvPr/>
        </p:nvSpPr>
        <p:spPr>
          <a:xfrm>
            <a:off x="0" y="0"/>
            <a:ext cx="1857356"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5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anim calcmode="lin" valueType="num">
                                      <p:cBhvr>
                                        <p:cTn id="16" dur="5000" fill="hold"/>
                                        <p:tgtEl>
                                          <p:spTgt spid="5"/>
                                        </p:tgtEl>
                                        <p:attrNameLst>
                                          <p:attrName>ppt_x</p:attrName>
                                        </p:attrNameLst>
                                      </p:cBhvr>
                                      <p:tavLst>
                                        <p:tav tm="0">
                                          <p:val>
                                            <p:strVal val="#ppt_x"/>
                                          </p:val>
                                        </p:tav>
                                        <p:tav tm="100000">
                                          <p:val>
                                            <p:strVal val="#ppt_x"/>
                                          </p:val>
                                        </p:tav>
                                      </p:tavLst>
                                    </p:anim>
                                    <p:anim calcmode="lin" valueType="num">
                                      <p:cBhvr>
                                        <p:cTn id="17" dur="5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0"/>
                                        <p:tgtEl>
                                          <p:spTgt spid="6"/>
                                        </p:tgtEl>
                                      </p:cBhvr>
                                    </p:animEffect>
                                    <p:anim calcmode="lin" valueType="num">
                                      <p:cBhvr>
                                        <p:cTn id="21" dur="5000" fill="hold"/>
                                        <p:tgtEl>
                                          <p:spTgt spid="6"/>
                                        </p:tgtEl>
                                        <p:attrNameLst>
                                          <p:attrName>ppt_x</p:attrName>
                                        </p:attrNameLst>
                                      </p:cBhvr>
                                      <p:tavLst>
                                        <p:tav tm="0">
                                          <p:val>
                                            <p:strVal val="#ppt_x"/>
                                          </p:val>
                                        </p:tav>
                                        <p:tav tm="100000">
                                          <p:val>
                                            <p:strVal val="#ppt_x"/>
                                          </p:val>
                                        </p:tav>
                                      </p:tavLst>
                                    </p:anim>
                                    <p:anim calcmode="lin" valueType="num">
                                      <p:cBhvr>
                                        <p:cTn id="22" dur="5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20150116035500773.jpg"/>
          <p:cNvPicPr>
            <a:picLocks noChangeAspect="1"/>
          </p:cNvPicPr>
          <p:nvPr/>
        </p:nvPicPr>
        <p:blipFill>
          <a:blip r:embed="rId2"/>
          <a:stretch>
            <a:fillRect/>
          </a:stretch>
        </p:blipFill>
        <p:spPr>
          <a:xfrm>
            <a:off x="1012303" y="0"/>
            <a:ext cx="7119394" cy="5143500"/>
          </a:xfrm>
          <a:prstGeom prst="rect">
            <a:avLst/>
          </a:prstGeom>
        </p:spPr>
      </p:pic>
      <p:sp>
        <p:nvSpPr>
          <p:cNvPr id="5" name="4 Rectángulo"/>
          <p:cNvSpPr/>
          <p:nvPr/>
        </p:nvSpPr>
        <p:spPr>
          <a:xfrm>
            <a:off x="0" y="0"/>
            <a:ext cx="100010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143900" y="0"/>
            <a:ext cx="100010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elicate-cut-paper-art-illustrations-maude-white-11.jpg"/>
          <p:cNvPicPr>
            <a:picLocks noChangeAspect="1"/>
          </p:cNvPicPr>
          <p:nvPr/>
        </p:nvPicPr>
        <p:blipFill>
          <a:blip r:embed="rId2"/>
          <a:stretch>
            <a:fillRect/>
          </a:stretch>
        </p:blipFill>
        <p:spPr>
          <a:xfrm>
            <a:off x="2071670" y="0"/>
            <a:ext cx="5063054" cy="5143500"/>
          </a:xfrm>
          <a:prstGeom prst="rect">
            <a:avLst/>
          </a:prstGeom>
        </p:spPr>
      </p:pic>
      <p:sp>
        <p:nvSpPr>
          <p:cNvPr id="5" name="4 Rectángulo"/>
          <p:cNvSpPr/>
          <p:nvPr/>
        </p:nvSpPr>
        <p:spPr>
          <a:xfrm>
            <a:off x="0" y="0"/>
            <a:ext cx="207167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200023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elicate-cut-paper-art-illustrations-maude-white-5.jpg"/>
          <p:cNvPicPr>
            <a:picLocks noChangeAspect="1"/>
          </p:cNvPicPr>
          <p:nvPr/>
        </p:nvPicPr>
        <p:blipFill>
          <a:blip r:embed="rId2"/>
          <a:stretch>
            <a:fillRect/>
          </a:stretch>
        </p:blipFill>
        <p:spPr>
          <a:xfrm>
            <a:off x="285720" y="0"/>
            <a:ext cx="4135221" cy="5143500"/>
          </a:xfrm>
          <a:prstGeom prst="rect">
            <a:avLst/>
          </a:prstGeom>
        </p:spPr>
      </p:pic>
      <p:pic>
        <p:nvPicPr>
          <p:cNvPr id="5" name="4 Imagen" descr="delicate-cut-paper-art-illustrations-maude-white-8.jpg"/>
          <p:cNvPicPr>
            <a:picLocks noChangeAspect="1"/>
          </p:cNvPicPr>
          <p:nvPr/>
        </p:nvPicPr>
        <p:blipFill>
          <a:blip r:embed="rId3"/>
          <a:stretch>
            <a:fillRect/>
          </a:stretch>
        </p:blipFill>
        <p:spPr>
          <a:xfrm>
            <a:off x="4714876" y="0"/>
            <a:ext cx="4155845" cy="5143500"/>
          </a:xfrm>
          <a:prstGeom prst="rect">
            <a:avLst/>
          </a:prstGeom>
        </p:spPr>
      </p:pic>
      <p:sp>
        <p:nvSpPr>
          <p:cNvPr id="6" name="5 Rectángulo"/>
          <p:cNvSpPr/>
          <p:nvPr/>
        </p:nvSpPr>
        <p:spPr>
          <a:xfrm>
            <a:off x="0" y="0"/>
            <a:ext cx="285720" cy="5143500"/>
          </a:xfrm>
          <a:prstGeom prst="rect">
            <a:avLst/>
          </a:prstGeom>
          <a:blipFill dpi="0" rotWithShape="1">
            <a:blip r:embed="rId4">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429124" y="0"/>
            <a:ext cx="285720" cy="5143500"/>
          </a:xfrm>
          <a:prstGeom prst="rect">
            <a:avLst/>
          </a:prstGeom>
          <a:blipFill dpi="0" rotWithShape="1">
            <a:blip r:embed="rId4">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858280" y="0"/>
            <a:ext cx="285720" cy="5143500"/>
          </a:xfrm>
          <a:prstGeom prst="rect">
            <a:avLst/>
          </a:prstGeom>
          <a:blipFill dpi="0" rotWithShape="1">
            <a:blip r:embed="rId4">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42"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3000"/>
                                        <p:tgtEl>
                                          <p:spTgt spid="5"/>
                                        </p:tgtEl>
                                      </p:cBhvr>
                                    </p:animEffect>
                                    <p:anim calcmode="lin" valueType="num">
                                      <p:cBhvr>
                                        <p:cTn id="19" dur="3000" fill="hold"/>
                                        <p:tgtEl>
                                          <p:spTgt spid="5"/>
                                        </p:tgtEl>
                                        <p:attrNameLst>
                                          <p:attrName>ppt_x</p:attrName>
                                        </p:attrNameLst>
                                      </p:cBhvr>
                                      <p:tavLst>
                                        <p:tav tm="0">
                                          <p:val>
                                            <p:strVal val="#ppt_x"/>
                                          </p:val>
                                        </p:tav>
                                        <p:tav tm="100000">
                                          <p:val>
                                            <p:strVal val="#ppt_x"/>
                                          </p:val>
                                        </p:tav>
                                      </p:tavLst>
                                    </p:anim>
                                    <p:anim calcmode="lin" valueType="num">
                                      <p:cBhvr>
                                        <p:cTn id="20" dur="3000" fill="hold"/>
                                        <p:tgtEl>
                                          <p:spTgt spid="5"/>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3000"/>
                                        <p:tgtEl>
                                          <p:spTgt spid="6"/>
                                        </p:tgtEl>
                                      </p:cBhvr>
                                    </p:animEffect>
                                    <p:anim calcmode="lin" valueType="num">
                                      <p:cBhvr>
                                        <p:cTn id="24" dur="3000" fill="hold"/>
                                        <p:tgtEl>
                                          <p:spTgt spid="6"/>
                                        </p:tgtEl>
                                        <p:attrNameLst>
                                          <p:attrName>ppt_x</p:attrName>
                                        </p:attrNameLst>
                                      </p:cBhvr>
                                      <p:tavLst>
                                        <p:tav tm="0">
                                          <p:val>
                                            <p:strVal val="#ppt_x"/>
                                          </p:val>
                                        </p:tav>
                                        <p:tav tm="100000">
                                          <p:val>
                                            <p:strVal val="#ppt_x"/>
                                          </p:val>
                                        </p:tav>
                                      </p:tavLst>
                                    </p:anim>
                                    <p:anim calcmode="lin" valueType="num">
                                      <p:cBhvr>
                                        <p:cTn id="25" dur="3000" fill="hold"/>
                                        <p:tgtEl>
                                          <p:spTgt spid="6"/>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3000"/>
                                        <p:tgtEl>
                                          <p:spTgt spid="7"/>
                                        </p:tgtEl>
                                      </p:cBhvr>
                                    </p:animEffect>
                                    <p:anim calcmode="lin" valueType="num">
                                      <p:cBhvr>
                                        <p:cTn id="29" dur="3000" fill="hold"/>
                                        <p:tgtEl>
                                          <p:spTgt spid="7"/>
                                        </p:tgtEl>
                                        <p:attrNameLst>
                                          <p:attrName>ppt_x</p:attrName>
                                        </p:attrNameLst>
                                      </p:cBhvr>
                                      <p:tavLst>
                                        <p:tav tm="0">
                                          <p:val>
                                            <p:strVal val="#ppt_x"/>
                                          </p:val>
                                        </p:tav>
                                        <p:tav tm="100000">
                                          <p:val>
                                            <p:strVal val="#ppt_x"/>
                                          </p:val>
                                        </p:tav>
                                      </p:tavLst>
                                    </p:anim>
                                    <p:anim calcmode="lin" valueType="num">
                                      <p:cBhvr>
                                        <p:cTn id="30" dur="3000" fill="hold"/>
                                        <p:tgtEl>
                                          <p:spTgt spid="7"/>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3000"/>
                                        <p:tgtEl>
                                          <p:spTgt spid="8"/>
                                        </p:tgtEl>
                                      </p:cBhvr>
                                    </p:animEffect>
                                    <p:anim calcmode="lin" valueType="num">
                                      <p:cBhvr>
                                        <p:cTn id="34" dur="3000" fill="hold"/>
                                        <p:tgtEl>
                                          <p:spTgt spid="8"/>
                                        </p:tgtEl>
                                        <p:attrNameLst>
                                          <p:attrName>ppt_x</p:attrName>
                                        </p:attrNameLst>
                                      </p:cBhvr>
                                      <p:tavLst>
                                        <p:tav tm="0">
                                          <p:val>
                                            <p:strVal val="#ppt_x"/>
                                          </p:val>
                                        </p:tav>
                                        <p:tav tm="100000">
                                          <p:val>
                                            <p:strVal val="#ppt_x"/>
                                          </p:val>
                                        </p:tav>
                                      </p:tavLst>
                                    </p:anim>
                                    <p:anim calcmode="lin" valueType="num">
                                      <p:cBhvr>
                                        <p:cTn id="35" dur="3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3000"/>
                                        <p:tgtEl>
                                          <p:spTgt spid="4"/>
                                        </p:tgtEl>
                                      </p:cBhvr>
                                    </p:animEffect>
                                    <p:anim calcmode="lin" valueType="num">
                                      <p:cBhvr>
                                        <p:cTn id="39" dur="3000" fill="hold"/>
                                        <p:tgtEl>
                                          <p:spTgt spid="4"/>
                                        </p:tgtEl>
                                        <p:attrNameLst>
                                          <p:attrName>ppt_x</p:attrName>
                                        </p:attrNameLst>
                                      </p:cBhvr>
                                      <p:tavLst>
                                        <p:tav tm="0">
                                          <p:val>
                                            <p:strVal val="#ppt_x"/>
                                          </p:val>
                                        </p:tav>
                                        <p:tav tm="100000">
                                          <p:val>
                                            <p:strVal val="#ppt_x"/>
                                          </p:val>
                                        </p:tav>
                                      </p:tavLst>
                                    </p:anim>
                                    <p:anim calcmode="lin" valueType="num">
                                      <p:cBhvr>
                                        <p:cTn id="40" dur="3000" fill="hold"/>
                                        <p:tgtEl>
                                          <p:spTgt spid="4"/>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3000"/>
                                        <p:tgtEl>
                                          <p:spTgt spid="5"/>
                                        </p:tgtEl>
                                      </p:cBhvr>
                                    </p:animEffect>
                                    <p:anim calcmode="lin" valueType="num">
                                      <p:cBhvr>
                                        <p:cTn id="44" dur="3000" fill="hold"/>
                                        <p:tgtEl>
                                          <p:spTgt spid="5"/>
                                        </p:tgtEl>
                                        <p:attrNameLst>
                                          <p:attrName>ppt_x</p:attrName>
                                        </p:attrNameLst>
                                      </p:cBhvr>
                                      <p:tavLst>
                                        <p:tav tm="0">
                                          <p:val>
                                            <p:strVal val="#ppt_x"/>
                                          </p:val>
                                        </p:tav>
                                        <p:tav tm="100000">
                                          <p:val>
                                            <p:strVal val="#ppt_x"/>
                                          </p:val>
                                        </p:tav>
                                      </p:tavLst>
                                    </p:anim>
                                    <p:anim calcmode="lin" valueType="num">
                                      <p:cBhvr>
                                        <p:cTn id="45" dur="3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elicate-cut-paper-art-illustrations-maude-white-10.jpg"/>
          <p:cNvPicPr>
            <a:picLocks noChangeAspect="1"/>
          </p:cNvPicPr>
          <p:nvPr/>
        </p:nvPicPr>
        <p:blipFill>
          <a:blip r:embed="rId2"/>
          <a:stretch>
            <a:fillRect/>
          </a:stretch>
        </p:blipFill>
        <p:spPr>
          <a:xfrm>
            <a:off x="2457160" y="0"/>
            <a:ext cx="4229680" cy="5143500"/>
          </a:xfrm>
          <a:prstGeom prst="rect">
            <a:avLst/>
          </a:prstGeom>
        </p:spPr>
      </p:pic>
      <p:sp>
        <p:nvSpPr>
          <p:cNvPr id="5" name="4 Rectángulo"/>
          <p:cNvSpPr/>
          <p:nvPr/>
        </p:nvSpPr>
        <p:spPr>
          <a:xfrm>
            <a:off x="0" y="0"/>
            <a:ext cx="242886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715140" y="0"/>
            <a:ext cx="242886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effekt-pautiny-ot-maude-white-01.jpg"/>
          <p:cNvPicPr>
            <a:picLocks noChangeAspect="1"/>
          </p:cNvPicPr>
          <p:nvPr/>
        </p:nvPicPr>
        <p:blipFill>
          <a:blip r:embed="rId2"/>
          <a:stretch>
            <a:fillRect/>
          </a:stretch>
        </p:blipFill>
        <p:spPr>
          <a:xfrm>
            <a:off x="1009886" y="0"/>
            <a:ext cx="7124227" cy="5143500"/>
          </a:xfrm>
          <a:prstGeom prst="rect">
            <a:avLst/>
          </a:prstGeom>
        </p:spPr>
      </p:pic>
      <p:sp>
        <p:nvSpPr>
          <p:cNvPr id="5" name="4 Rectángulo"/>
          <p:cNvSpPr/>
          <p:nvPr/>
        </p:nvSpPr>
        <p:spPr>
          <a:xfrm>
            <a:off x="0" y="0"/>
            <a:ext cx="100010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143900" y="0"/>
            <a:ext cx="100010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flowers-2.jpg"/>
          <p:cNvPicPr>
            <a:picLocks noChangeAspect="1"/>
          </p:cNvPicPr>
          <p:nvPr/>
        </p:nvPicPr>
        <p:blipFill>
          <a:blip r:embed="rId2"/>
          <a:stretch>
            <a:fillRect/>
          </a:stretch>
        </p:blipFill>
        <p:spPr>
          <a:xfrm>
            <a:off x="1857356" y="0"/>
            <a:ext cx="5421527" cy="5143500"/>
          </a:xfrm>
          <a:prstGeom prst="rect">
            <a:avLst/>
          </a:prstGeom>
        </p:spPr>
      </p:pic>
      <p:sp>
        <p:nvSpPr>
          <p:cNvPr id="5" name="4 Rectángulo"/>
          <p:cNvSpPr/>
          <p:nvPr/>
        </p:nvSpPr>
        <p:spPr>
          <a:xfrm>
            <a:off x="0" y="0"/>
            <a:ext cx="1857356"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hand_cut_paper_art_maude_white_12.jpg"/>
          <p:cNvPicPr>
            <a:picLocks noChangeAspect="1"/>
          </p:cNvPicPr>
          <p:nvPr/>
        </p:nvPicPr>
        <p:blipFill>
          <a:blip r:embed="rId2"/>
          <a:stretch>
            <a:fillRect/>
          </a:stretch>
        </p:blipFill>
        <p:spPr>
          <a:xfrm>
            <a:off x="2428860" y="0"/>
            <a:ext cx="4286250" cy="5143500"/>
          </a:xfrm>
          <a:prstGeom prst="rect">
            <a:avLst/>
          </a:prstGeom>
        </p:spPr>
      </p:pic>
      <p:sp>
        <p:nvSpPr>
          <p:cNvPr id="5" name="4 Rectángulo"/>
          <p:cNvSpPr/>
          <p:nvPr/>
        </p:nvSpPr>
        <p:spPr>
          <a:xfrm>
            <a:off x="0" y="0"/>
            <a:ext cx="242886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715140" y="0"/>
            <a:ext cx="242886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hand-cut-paper-art-maude-white-2-8-1.jpg"/>
          <p:cNvPicPr>
            <a:picLocks noChangeAspect="1"/>
          </p:cNvPicPr>
          <p:nvPr/>
        </p:nvPicPr>
        <p:blipFill>
          <a:blip r:embed="rId2"/>
          <a:stretch>
            <a:fillRect/>
          </a:stretch>
        </p:blipFill>
        <p:spPr>
          <a:xfrm>
            <a:off x="564036" y="0"/>
            <a:ext cx="8015927" cy="5143500"/>
          </a:xfrm>
          <a:prstGeom prst="rect">
            <a:avLst/>
          </a:prstGeom>
        </p:spPr>
      </p:pic>
      <p:sp>
        <p:nvSpPr>
          <p:cNvPr id="5" name="4 Rectángulo"/>
          <p:cNvSpPr/>
          <p:nvPr/>
        </p:nvSpPr>
        <p:spPr>
          <a:xfrm>
            <a:off x="0" y="0"/>
            <a:ext cx="57147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572528" y="0"/>
            <a:ext cx="57147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hand-cut-paper-art-maude-white-04.jpg"/>
          <p:cNvPicPr>
            <a:picLocks noChangeAspect="1"/>
          </p:cNvPicPr>
          <p:nvPr/>
        </p:nvPicPr>
        <p:blipFill>
          <a:blip r:embed="rId2"/>
          <a:stretch>
            <a:fillRect/>
          </a:stretch>
        </p:blipFill>
        <p:spPr>
          <a:xfrm>
            <a:off x="0" y="455083"/>
            <a:ext cx="9144000" cy="4233333"/>
          </a:xfrm>
          <a:prstGeom prst="rect">
            <a:avLst/>
          </a:prstGeom>
        </p:spPr>
      </p:pic>
      <p:sp>
        <p:nvSpPr>
          <p:cNvPr id="5" name="4 Rectángulo"/>
          <p:cNvSpPr/>
          <p:nvPr/>
        </p:nvSpPr>
        <p:spPr>
          <a:xfrm>
            <a:off x="0" y="0"/>
            <a:ext cx="9144000" cy="42861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4714890"/>
            <a:ext cx="9144000" cy="42861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G_3682.jpg"/>
          <p:cNvPicPr>
            <a:picLocks noChangeAspect="1"/>
          </p:cNvPicPr>
          <p:nvPr/>
        </p:nvPicPr>
        <p:blipFill>
          <a:blip r:embed="rId2"/>
          <a:stretch>
            <a:fillRect/>
          </a:stretch>
        </p:blipFill>
        <p:spPr>
          <a:xfrm>
            <a:off x="2393922" y="0"/>
            <a:ext cx="4356155" cy="5143500"/>
          </a:xfrm>
          <a:prstGeom prst="rect">
            <a:avLst/>
          </a:prstGeom>
        </p:spPr>
      </p:pic>
      <p:sp>
        <p:nvSpPr>
          <p:cNvPr id="5" name="4 Rectángulo"/>
          <p:cNvSpPr/>
          <p:nvPr/>
        </p:nvSpPr>
        <p:spPr>
          <a:xfrm>
            <a:off x="0" y="0"/>
            <a:ext cx="235742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786578" y="0"/>
            <a:ext cx="235742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G_4728.jpg"/>
          <p:cNvPicPr>
            <a:picLocks noChangeAspect="1"/>
          </p:cNvPicPr>
          <p:nvPr/>
        </p:nvPicPr>
        <p:blipFill>
          <a:blip r:embed="rId2"/>
          <a:stretch>
            <a:fillRect/>
          </a:stretch>
        </p:blipFill>
        <p:spPr>
          <a:xfrm>
            <a:off x="2080118" y="0"/>
            <a:ext cx="4983764" cy="5143500"/>
          </a:xfrm>
          <a:prstGeom prst="rect">
            <a:avLst/>
          </a:prstGeom>
        </p:spPr>
      </p:pic>
      <p:sp>
        <p:nvSpPr>
          <p:cNvPr id="5" name="4 Rectángulo"/>
          <p:cNvSpPr/>
          <p:nvPr/>
        </p:nvSpPr>
        <p:spPr>
          <a:xfrm>
            <a:off x="0" y="0"/>
            <a:ext cx="207167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072330" y="0"/>
            <a:ext cx="207167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G_4935.jpg"/>
          <p:cNvPicPr>
            <a:picLocks noChangeAspect="1"/>
          </p:cNvPicPr>
          <p:nvPr/>
        </p:nvPicPr>
        <p:blipFill>
          <a:blip r:embed="rId2" cstate="print"/>
          <a:stretch>
            <a:fillRect/>
          </a:stretch>
        </p:blipFill>
        <p:spPr>
          <a:xfrm>
            <a:off x="2357422" y="0"/>
            <a:ext cx="4250619" cy="5143500"/>
          </a:xfrm>
          <a:prstGeom prst="rect">
            <a:avLst/>
          </a:prstGeom>
        </p:spPr>
      </p:pic>
      <p:sp>
        <p:nvSpPr>
          <p:cNvPr id="5" name="4 Rectángulo"/>
          <p:cNvSpPr/>
          <p:nvPr/>
        </p:nvSpPr>
        <p:spPr>
          <a:xfrm>
            <a:off x="0" y="0"/>
            <a:ext cx="235742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6643702" y="0"/>
            <a:ext cx="250029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3000"/>
                                        <p:tgtEl>
                                          <p:spTgt spid="7"/>
                                        </p:tgtEl>
                                      </p:cBhvr>
                                    </p:animEffect>
                                    <p:anim calcmode="lin" valueType="num">
                                      <p:cBhvr>
                                        <p:cTn id="21" dur="3000" fill="hold"/>
                                        <p:tgtEl>
                                          <p:spTgt spid="7"/>
                                        </p:tgtEl>
                                        <p:attrNameLst>
                                          <p:attrName>ppt_x</p:attrName>
                                        </p:attrNameLst>
                                      </p:cBhvr>
                                      <p:tavLst>
                                        <p:tav tm="0">
                                          <p:val>
                                            <p:strVal val="#ppt_x"/>
                                          </p:val>
                                        </p:tav>
                                        <p:tav tm="100000">
                                          <p:val>
                                            <p:strVal val="#ppt_x"/>
                                          </p:val>
                                        </p:tav>
                                      </p:tavLst>
                                    </p:anim>
                                    <p:anim calcmode="lin" valueType="num">
                                      <p:cBhvr>
                                        <p:cTn id="22" dur="3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5" name="4 Imagen" descr="IMG_5126.jpg"/>
          <p:cNvPicPr>
            <a:picLocks noChangeAspect="1"/>
          </p:cNvPicPr>
          <p:nvPr/>
        </p:nvPicPr>
        <p:blipFill>
          <a:blip r:embed="rId2"/>
          <a:stretch>
            <a:fillRect/>
          </a:stretch>
        </p:blipFill>
        <p:spPr>
          <a:xfrm>
            <a:off x="2428860" y="0"/>
            <a:ext cx="4331368" cy="5143500"/>
          </a:xfrm>
          <a:prstGeom prst="rect">
            <a:avLst/>
          </a:prstGeom>
        </p:spPr>
      </p:pic>
      <p:sp>
        <p:nvSpPr>
          <p:cNvPr id="6" name="5 Rectángulo"/>
          <p:cNvSpPr/>
          <p:nvPr/>
        </p:nvSpPr>
        <p:spPr>
          <a:xfrm>
            <a:off x="0" y="0"/>
            <a:ext cx="242886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786578" y="0"/>
            <a:ext cx="235742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Horizontal)">
                                      <p:cBhvr>
                                        <p:cTn id="7" dur="3000"/>
                                        <p:tgtEl>
                                          <p:spTgt spid="5"/>
                                        </p:tgtEl>
                                      </p:cBhvr>
                                    </p:animEffect>
                                  </p:childTnLst>
                                </p:cTn>
                              </p:par>
                              <p:par>
                                <p:cTn id="8" presetID="42"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anim calcmode="lin" valueType="num">
                                      <p:cBhvr>
                                        <p:cTn id="11" dur="3000" fill="hold"/>
                                        <p:tgtEl>
                                          <p:spTgt spid="5"/>
                                        </p:tgtEl>
                                        <p:attrNameLst>
                                          <p:attrName>ppt_x</p:attrName>
                                        </p:attrNameLst>
                                      </p:cBhvr>
                                      <p:tavLst>
                                        <p:tav tm="0">
                                          <p:val>
                                            <p:strVal val="#ppt_x"/>
                                          </p:val>
                                        </p:tav>
                                        <p:tav tm="100000">
                                          <p:val>
                                            <p:strVal val="#ppt_x"/>
                                          </p:val>
                                        </p:tav>
                                      </p:tavLst>
                                    </p:anim>
                                    <p:anim calcmode="lin" valueType="num">
                                      <p:cBhvr>
                                        <p:cTn id="12" dur="3000" fill="hold"/>
                                        <p:tgtEl>
                                          <p:spTgt spid="5"/>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3000"/>
                                        <p:tgtEl>
                                          <p:spTgt spid="6"/>
                                        </p:tgtEl>
                                      </p:cBhvr>
                                    </p:animEffect>
                                    <p:anim calcmode="lin" valueType="num">
                                      <p:cBhvr>
                                        <p:cTn id="16" dur="3000" fill="hold"/>
                                        <p:tgtEl>
                                          <p:spTgt spid="6"/>
                                        </p:tgtEl>
                                        <p:attrNameLst>
                                          <p:attrName>ppt_x</p:attrName>
                                        </p:attrNameLst>
                                      </p:cBhvr>
                                      <p:tavLst>
                                        <p:tav tm="0">
                                          <p:val>
                                            <p:strVal val="#ppt_x"/>
                                          </p:val>
                                        </p:tav>
                                        <p:tav tm="100000">
                                          <p:val>
                                            <p:strVal val="#ppt_x"/>
                                          </p:val>
                                        </p:tav>
                                      </p:tavLst>
                                    </p:anim>
                                    <p:anim calcmode="lin" valueType="num">
                                      <p:cBhvr>
                                        <p:cTn id="17" dur="3000" fill="hold"/>
                                        <p:tgtEl>
                                          <p:spTgt spid="6"/>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3000"/>
                                        <p:tgtEl>
                                          <p:spTgt spid="8"/>
                                        </p:tgtEl>
                                      </p:cBhvr>
                                    </p:animEffect>
                                    <p:anim calcmode="lin" valueType="num">
                                      <p:cBhvr>
                                        <p:cTn id="21" dur="3000" fill="hold"/>
                                        <p:tgtEl>
                                          <p:spTgt spid="8"/>
                                        </p:tgtEl>
                                        <p:attrNameLst>
                                          <p:attrName>ppt_x</p:attrName>
                                        </p:attrNameLst>
                                      </p:cBhvr>
                                      <p:tavLst>
                                        <p:tav tm="0">
                                          <p:val>
                                            <p:strVal val="#ppt_x"/>
                                          </p:val>
                                        </p:tav>
                                        <p:tav tm="100000">
                                          <p:val>
                                            <p:strVal val="#ppt_x"/>
                                          </p:val>
                                        </p:tav>
                                      </p:tavLst>
                                    </p:anim>
                                    <p:anim calcmode="lin" valueType="num">
                                      <p:cBhvr>
                                        <p:cTn id="22" dur="3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G_6030.jpg"/>
          <p:cNvPicPr>
            <a:picLocks noChangeAspect="1"/>
          </p:cNvPicPr>
          <p:nvPr/>
        </p:nvPicPr>
        <p:blipFill>
          <a:blip r:embed="rId2">
            <a:lum contrast="30000"/>
          </a:blip>
          <a:stretch>
            <a:fillRect/>
          </a:stretch>
        </p:blipFill>
        <p:spPr>
          <a:xfrm>
            <a:off x="954405" y="0"/>
            <a:ext cx="7235190" cy="5143500"/>
          </a:xfrm>
          <a:prstGeom prst="rect">
            <a:avLst/>
          </a:prstGeom>
        </p:spPr>
      </p:pic>
      <p:sp>
        <p:nvSpPr>
          <p:cNvPr id="5" name="4 Rectángulo"/>
          <p:cNvSpPr/>
          <p:nvPr/>
        </p:nvSpPr>
        <p:spPr>
          <a:xfrm>
            <a:off x="0" y="0"/>
            <a:ext cx="92866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G_6260.jpg"/>
          <p:cNvPicPr>
            <a:picLocks noChangeAspect="1"/>
          </p:cNvPicPr>
          <p:nvPr/>
        </p:nvPicPr>
        <p:blipFill>
          <a:blip r:embed="rId2"/>
          <a:stretch>
            <a:fillRect/>
          </a:stretch>
        </p:blipFill>
        <p:spPr>
          <a:xfrm>
            <a:off x="2406316" y="0"/>
            <a:ext cx="4331368" cy="5143500"/>
          </a:xfrm>
          <a:prstGeom prst="rect">
            <a:avLst/>
          </a:prstGeom>
        </p:spPr>
      </p:pic>
      <p:sp>
        <p:nvSpPr>
          <p:cNvPr id="5" name="4 Rectángulo"/>
          <p:cNvSpPr/>
          <p:nvPr/>
        </p:nvSpPr>
        <p:spPr>
          <a:xfrm>
            <a:off x="0" y="0"/>
            <a:ext cx="242886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715140" y="0"/>
            <a:ext cx="242886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G_6699.jpg"/>
          <p:cNvPicPr>
            <a:picLocks noChangeAspect="1"/>
          </p:cNvPicPr>
          <p:nvPr/>
        </p:nvPicPr>
        <p:blipFill>
          <a:blip r:embed="rId2"/>
          <a:stretch>
            <a:fillRect/>
          </a:stretch>
        </p:blipFill>
        <p:spPr>
          <a:xfrm>
            <a:off x="500034" y="500048"/>
            <a:ext cx="8020050" cy="4229100"/>
          </a:xfrm>
          <a:prstGeom prst="rect">
            <a:avLst/>
          </a:prstGeom>
        </p:spPr>
      </p:pic>
      <p:sp>
        <p:nvSpPr>
          <p:cNvPr id="5" name="4 Rectángulo"/>
          <p:cNvSpPr/>
          <p:nvPr/>
        </p:nvSpPr>
        <p:spPr>
          <a:xfrm>
            <a:off x="0" y="0"/>
            <a:ext cx="500034"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572528" y="0"/>
            <a:ext cx="57147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00034" y="0"/>
            <a:ext cx="8072494" cy="500048"/>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34" y="4714890"/>
            <a:ext cx="8072494" cy="42861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3000"/>
                                        <p:tgtEl>
                                          <p:spTgt spid="7"/>
                                        </p:tgtEl>
                                      </p:cBhvr>
                                    </p:animEffect>
                                    <p:anim calcmode="lin" valueType="num">
                                      <p:cBhvr>
                                        <p:cTn id="26" dur="3000" fill="hold"/>
                                        <p:tgtEl>
                                          <p:spTgt spid="7"/>
                                        </p:tgtEl>
                                        <p:attrNameLst>
                                          <p:attrName>ppt_x</p:attrName>
                                        </p:attrNameLst>
                                      </p:cBhvr>
                                      <p:tavLst>
                                        <p:tav tm="0">
                                          <p:val>
                                            <p:strVal val="#ppt_x"/>
                                          </p:val>
                                        </p:tav>
                                        <p:tav tm="100000">
                                          <p:val>
                                            <p:strVal val="#ppt_x"/>
                                          </p:val>
                                        </p:tav>
                                      </p:tavLst>
                                    </p:anim>
                                    <p:anim calcmode="lin" valueType="num">
                                      <p:cBhvr>
                                        <p:cTn id="27" dur="3000" fill="hold"/>
                                        <p:tgtEl>
                                          <p:spTgt spid="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3000"/>
                                        <p:tgtEl>
                                          <p:spTgt spid="8"/>
                                        </p:tgtEl>
                                      </p:cBhvr>
                                    </p:animEffect>
                                    <p:anim calcmode="lin" valueType="num">
                                      <p:cBhvr>
                                        <p:cTn id="31" dur="3000" fill="hold"/>
                                        <p:tgtEl>
                                          <p:spTgt spid="8"/>
                                        </p:tgtEl>
                                        <p:attrNameLst>
                                          <p:attrName>ppt_x</p:attrName>
                                        </p:attrNameLst>
                                      </p:cBhvr>
                                      <p:tavLst>
                                        <p:tav tm="0">
                                          <p:val>
                                            <p:strVal val="#ppt_x"/>
                                          </p:val>
                                        </p:tav>
                                        <p:tav tm="100000">
                                          <p:val>
                                            <p:strVal val="#ppt_x"/>
                                          </p:val>
                                        </p:tav>
                                      </p:tavLst>
                                    </p:anim>
                                    <p:anim calcmode="lin" valueType="num">
                                      <p:cBhvr>
                                        <p:cTn id="32" dur="3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G_6800.jpg"/>
          <p:cNvPicPr>
            <a:picLocks noChangeAspect="1"/>
          </p:cNvPicPr>
          <p:nvPr/>
        </p:nvPicPr>
        <p:blipFill>
          <a:blip r:embed="rId2"/>
          <a:stretch>
            <a:fillRect/>
          </a:stretch>
        </p:blipFill>
        <p:spPr>
          <a:xfrm>
            <a:off x="2520611" y="0"/>
            <a:ext cx="4102777" cy="5143500"/>
          </a:xfrm>
          <a:prstGeom prst="rect">
            <a:avLst/>
          </a:prstGeom>
        </p:spPr>
      </p:pic>
      <p:sp>
        <p:nvSpPr>
          <p:cNvPr id="5" name="4 Rectángulo"/>
          <p:cNvSpPr/>
          <p:nvPr/>
        </p:nvSpPr>
        <p:spPr>
          <a:xfrm>
            <a:off x="0" y="0"/>
            <a:ext cx="250029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643702" y="0"/>
            <a:ext cx="250029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maude-4.jpg"/>
          <p:cNvPicPr>
            <a:picLocks noChangeAspect="1"/>
          </p:cNvPicPr>
          <p:nvPr/>
        </p:nvPicPr>
        <p:blipFill>
          <a:blip r:embed="rId2"/>
          <a:stretch>
            <a:fillRect/>
          </a:stretch>
        </p:blipFill>
        <p:spPr>
          <a:xfrm>
            <a:off x="999034" y="0"/>
            <a:ext cx="7145931" cy="5143500"/>
          </a:xfrm>
          <a:prstGeom prst="rect">
            <a:avLst/>
          </a:prstGeom>
        </p:spPr>
      </p:pic>
      <p:sp>
        <p:nvSpPr>
          <p:cNvPr id="5" name="4 Rectángulo"/>
          <p:cNvSpPr/>
          <p:nvPr/>
        </p:nvSpPr>
        <p:spPr>
          <a:xfrm>
            <a:off x="0" y="0"/>
            <a:ext cx="100010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143900" y="0"/>
            <a:ext cx="100010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kiriesugoikiriegaikoku.jpg"/>
          <p:cNvPicPr>
            <a:picLocks noChangeAspect="1"/>
          </p:cNvPicPr>
          <p:nvPr/>
        </p:nvPicPr>
        <p:blipFill>
          <a:blip r:embed="rId2"/>
          <a:stretch>
            <a:fillRect/>
          </a:stretch>
        </p:blipFill>
        <p:spPr>
          <a:xfrm>
            <a:off x="1752600" y="0"/>
            <a:ext cx="5638800" cy="5143500"/>
          </a:xfrm>
          <a:prstGeom prst="rect">
            <a:avLst/>
          </a:prstGeom>
        </p:spPr>
      </p:pic>
      <p:sp>
        <p:nvSpPr>
          <p:cNvPr id="5" name="4 Rectángulo"/>
          <p:cNvSpPr/>
          <p:nvPr/>
        </p:nvSpPr>
        <p:spPr>
          <a:xfrm>
            <a:off x="0" y="0"/>
            <a:ext cx="171448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429520" y="0"/>
            <a:ext cx="171448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maude-2.jpg"/>
          <p:cNvPicPr>
            <a:picLocks noChangeAspect="1"/>
          </p:cNvPicPr>
          <p:nvPr/>
        </p:nvPicPr>
        <p:blipFill>
          <a:blip r:embed="rId2"/>
          <a:stretch>
            <a:fillRect/>
          </a:stretch>
        </p:blipFill>
        <p:spPr>
          <a:xfrm>
            <a:off x="1631351" y="0"/>
            <a:ext cx="5881297" cy="5143500"/>
          </a:xfrm>
          <a:prstGeom prst="rect">
            <a:avLst/>
          </a:prstGeom>
        </p:spPr>
      </p:pic>
      <p:sp>
        <p:nvSpPr>
          <p:cNvPr id="5" name="4 Rectángulo"/>
          <p:cNvSpPr/>
          <p:nvPr/>
        </p:nvSpPr>
        <p:spPr>
          <a:xfrm>
            <a:off x="0" y="0"/>
            <a:ext cx="1571604"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500958" y="0"/>
            <a:ext cx="164304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5" name="4 Imagen" descr="maude-3.jpg"/>
          <p:cNvPicPr>
            <a:picLocks noChangeAspect="1"/>
          </p:cNvPicPr>
          <p:nvPr/>
        </p:nvPicPr>
        <p:blipFill>
          <a:blip r:embed="rId2"/>
          <a:stretch>
            <a:fillRect/>
          </a:stretch>
        </p:blipFill>
        <p:spPr>
          <a:xfrm>
            <a:off x="999034" y="0"/>
            <a:ext cx="7145931" cy="5143500"/>
          </a:xfrm>
          <a:prstGeom prst="rect">
            <a:avLst/>
          </a:prstGeom>
        </p:spPr>
      </p:pic>
      <p:sp>
        <p:nvSpPr>
          <p:cNvPr id="6" name="5 Rectángulo"/>
          <p:cNvSpPr/>
          <p:nvPr/>
        </p:nvSpPr>
        <p:spPr>
          <a:xfrm>
            <a:off x="0" y="0"/>
            <a:ext cx="100010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143900" y="0"/>
            <a:ext cx="100010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3000"/>
                                        <p:tgtEl>
                                          <p:spTgt spid="5"/>
                                        </p:tgtEl>
                                      </p:cBhvr>
                                    </p:animEffect>
                                  </p:childTnLst>
                                </p:cTn>
                              </p:par>
                              <p:par>
                                <p:cTn id="8" presetID="47"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anim calcmode="lin" valueType="num">
                                      <p:cBhvr>
                                        <p:cTn id="11" dur="3000" fill="hold"/>
                                        <p:tgtEl>
                                          <p:spTgt spid="5"/>
                                        </p:tgtEl>
                                        <p:attrNameLst>
                                          <p:attrName>ppt_x</p:attrName>
                                        </p:attrNameLst>
                                      </p:cBhvr>
                                      <p:tavLst>
                                        <p:tav tm="0">
                                          <p:val>
                                            <p:strVal val="#ppt_x"/>
                                          </p:val>
                                        </p:tav>
                                        <p:tav tm="100000">
                                          <p:val>
                                            <p:strVal val="#ppt_x"/>
                                          </p:val>
                                        </p:tav>
                                      </p:tavLst>
                                    </p:anim>
                                    <p:anim calcmode="lin" valueType="num">
                                      <p:cBhvr>
                                        <p:cTn id="12" dur="300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3000"/>
                                        <p:tgtEl>
                                          <p:spTgt spid="6"/>
                                        </p:tgtEl>
                                      </p:cBhvr>
                                    </p:animEffect>
                                    <p:anim calcmode="lin" valueType="num">
                                      <p:cBhvr>
                                        <p:cTn id="16" dur="3000" fill="hold"/>
                                        <p:tgtEl>
                                          <p:spTgt spid="6"/>
                                        </p:tgtEl>
                                        <p:attrNameLst>
                                          <p:attrName>ppt_x</p:attrName>
                                        </p:attrNameLst>
                                      </p:cBhvr>
                                      <p:tavLst>
                                        <p:tav tm="0">
                                          <p:val>
                                            <p:strVal val="#ppt_x"/>
                                          </p:val>
                                        </p:tav>
                                        <p:tav tm="100000">
                                          <p:val>
                                            <p:strVal val="#ppt_x"/>
                                          </p:val>
                                        </p:tav>
                                      </p:tavLst>
                                    </p:anim>
                                    <p:anim calcmode="lin" valueType="num">
                                      <p:cBhvr>
                                        <p:cTn id="17" dur="3000" fill="hold"/>
                                        <p:tgtEl>
                                          <p:spTgt spid="6"/>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3000"/>
                                        <p:tgtEl>
                                          <p:spTgt spid="7"/>
                                        </p:tgtEl>
                                      </p:cBhvr>
                                    </p:animEffect>
                                    <p:anim calcmode="lin" valueType="num">
                                      <p:cBhvr>
                                        <p:cTn id="21" dur="3000" fill="hold"/>
                                        <p:tgtEl>
                                          <p:spTgt spid="7"/>
                                        </p:tgtEl>
                                        <p:attrNameLst>
                                          <p:attrName>ppt_x</p:attrName>
                                        </p:attrNameLst>
                                      </p:cBhvr>
                                      <p:tavLst>
                                        <p:tav tm="0">
                                          <p:val>
                                            <p:strVal val="#ppt_x"/>
                                          </p:val>
                                        </p:tav>
                                        <p:tav tm="100000">
                                          <p:val>
                                            <p:strVal val="#ppt_x"/>
                                          </p:val>
                                        </p:tav>
                                      </p:tavLst>
                                    </p:anim>
                                    <p:anim calcmode="lin" valueType="num">
                                      <p:cBhvr>
                                        <p:cTn id="22" dur="3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maude-5.jpg"/>
          <p:cNvPicPr>
            <a:picLocks noChangeAspect="1"/>
          </p:cNvPicPr>
          <p:nvPr/>
        </p:nvPicPr>
        <p:blipFill>
          <a:blip r:embed="rId2"/>
          <a:stretch>
            <a:fillRect/>
          </a:stretch>
        </p:blipFill>
        <p:spPr>
          <a:xfrm>
            <a:off x="1443279" y="0"/>
            <a:ext cx="6257441" cy="5143500"/>
          </a:xfrm>
          <a:prstGeom prst="rect">
            <a:avLst/>
          </a:prstGeom>
        </p:spPr>
      </p:pic>
      <p:sp>
        <p:nvSpPr>
          <p:cNvPr id="5" name="4 Rectángulo"/>
          <p:cNvSpPr/>
          <p:nvPr/>
        </p:nvSpPr>
        <p:spPr>
          <a:xfrm>
            <a:off x="0" y="0"/>
            <a:ext cx="142872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715272" y="0"/>
            <a:ext cx="142872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Maude_White_Paperart_09.jpg"/>
          <p:cNvPicPr>
            <a:picLocks noChangeAspect="1"/>
          </p:cNvPicPr>
          <p:nvPr/>
        </p:nvPicPr>
        <p:blipFill>
          <a:blip r:embed="rId2"/>
          <a:stretch>
            <a:fillRect/>
          </a:stretch>
        </p:blipFill>
        <p:spPr>
          <a:xfrm>
            <a:off x="925489" y="0"/>
            <a:ext cx="7293022" cy="5143500"/>
          </a:xfrm>
          <a:prstGeom prst="rect">
            <a:avLst/>
          </a:prstGeom>
        </p:spPr>
      </p:pic>
      <p:sp>
        <p:nvSpPr>
          <p:cNvPr id="5" name="4 Rectángulo"/>
          <p:cNvSpPr/>
          <p:nvPr/>
        </p:nvSpPr>
        <p:spPr>
          <a:xfrm>
            <a:off x="0" y="0"/>
            <a:ext cx="92866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Maude-White13.jpg"/>
          <p:cNvPicPr>
            <a:picLocks noChangeAspect="1"/>
          </p:cNvPicPr>
          <p:nvPr/>
        </p:nvPicPr>
        <p:blipFill>
          <a:blip r:embed="rId2"/>
          <a:stretch>
            <a:fillRect/>
          </a:stretch>
        </p:blipFill>
        <p:spPr>
          <a:xfrm>
            <a:off x="957262" y="0"/>
            <a:ext cx="7229475" cy="5143500"/>
          </a:xfrm>
          <a:prstGeom prst="rect">
            <a:avLst/>
          </a:prstGeom>
        </p:spPr>
      </p:pic>
      <p:sp>
        <p:nvSpPr>
          <p:cNvPr id="5" name="4 Rectángulo"/>
          <p:cNvSpPr/>
          <p:nvPr/>
        </p:nvSpPr>
        <p:spPr>
          <a:xfrm>
            <a:off x="0" y="0"/>
            <a:ext cx="92866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Maude-White-10.jpg"/>
          <p:cNvPicPr>
            <a:picLocks noChangeAspect="1"/>
          </p:cNvPicPr>
          <p:nvPr/>
        </p:nvPicPr>
        <p:blipFill>
          <a:blip r:embed="rId2"/>
          <a:stretch>
            <a:fillRect/>
          </a:stretch>
        </p:blipFill>
        <p:spPr>
          <a:xfrm>
            <a:off x="1892276" y="0"/>
            <a:ext cx="5359448" cy="5143500"/>
          </a:xfrm>
          <a:prstGeom prst="rect">
            <a:avLst/>
          </a:prstGeom>
        </p:spPr>
      </p:pic>
      <p:sp>
        <p:nvSpPr>
          <p:cNvPr id="5" name="4 Rectángulo"/>
          <p:cNvSpPr/>
          <p:nvPr/>
        </p:nvSpPr>
        <p:spPr>
          <a:xfrm>
            <a:off x="0" y="0"/>
            <a:ext cx="1857356" cy="5143500"/>
          </a:xfrm>
          <a:prstGeom prst="rect">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5143500"/>
          </a:xfrm>
          <a:prstGeom prst="rect">
            <a:avLst/>
          </a:prstGeom>
          <a:blipFill dpi="0" rotWithShape="1">
            <a:blip r:embed="rId3">
              <a:duotone>
                <a:schemeClr val="accent6">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Maude-White-10K.jpg"/>
          <p:cNvPicPr>
            <a:picLocks noChangeAspect="1"/>
          </p:cNvPicPr>
          <p:nvPr/>
        </p:nvPicPr>
        <p:blipFill>
          <a:blip r:embed="rId2"/>
          <a:stretch>
            <a:fillRect/>
          </a:stretch>
        </p:blipFill>
        <p:spPr>
          <a:xfrm>
            <a:off x="1275746" y="0"/>
            <a:ext cx="6592508" cy="5143500"/>
          </a:xfrm>
          <a:prstGeom prst="rect">
            <a:avLst/>
          </a:prstGeom>
        </p:spPr>
      </p:pic>
      <p:sp>
        <p:nvSpPr>
          <p:cNvPr id="5" name="4 Rectángulo"/>
          <p:cNvSpPr/>
          <p:nvPr/>
        </p:nvSpPr>
        <p:spPr>
          <a:xfrm>
            <a:off x="0" y="0"/>
            <a:ext cx="128585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8148" y="0"/>
            <a:ext cx="128585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Maude-White-Cut-Paper-Illustrations-7.jpg"/>
          <p:cNvPicPr>
            <a:picLocks noChangeAspect="1"/>
          </p:cNvPicPr>
          <p:nvPr/>
        </p:nvPicPr>
        <p:blipFill>
          <a:blip r:embed="rId2"/>
          <a:stretch>
            <a:fillRect/>
          </a:stretch>
        </p:blipFill>
        <p:spPr>
          <a:xfrm>
            <a:off x="2403968" y="0"/>
            <a:ext cx="4336064" cy="5143500"/>
          </a:xfrm>
          <a:prstGeom prst="rect">
            <a:avLst/>
          </a:prstGeom>
        </p:spPr>
      </p:pic>
      <p:sp>
        <p:nvSpPr>
          <p:cNvPr id="5" name="4 Rectángulo"/>
          <p:cNvSpPr/>
          <p:nvPr/>
        </p:nvSpPr>
        <p:spPr>
          <a:xfrm>
            <a:off x="0" y="0"/>
            <a:ext cx="235742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786578" y="0"/>
            <a:ext cx="235742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netloid_intricate-cut-paper-illustrations-by-maude-white-620x350.jpg"/>
          <p:cNvPicPr>
            <a:picLocks noChangeAspect="1"/>
          </p:cNvPicPr>
          <p:nvPr/>
        </p:nvPicPr>
        <p:blipFill>
          <a:blip r:embed="rId2"/>
          <a:stretch>
            <a:fillRect/>
          </a:stretch>
        </p:blipFill>
        <p:spPr>
          <a:xfrm>
            <a:off x="0" y="0"/>
            <a:ext cx="9144000" cy="5143499"/>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paper-2.jpg"/>
          <p:cNvPicPr>
            <a:picLocks noChangeAspect="1"/>
          </p:cNvPicPr>
          <p:nvPr/>
        </p:nvPicPr>
        <p:blipFill>
          <a:blip r:embed="rId2"/>
          <a:stretch>
            <a:fillRect/>
          </a:stretch>
        </p:blipFill>
        <p:spPr>
          <a:xfrm>
            <a:off x="2485486" y="0"/>
            <a:ext cx="4173028" cy="5143500"/>
          </a:xfrm>
          <a:prstGeom prst="rect">
            <a:avLst/>
          </a:prstGeom>
        </p:spPr>
      </p:pic>
      <p:sp>
        <p:nvSpPr>
          <p:cNvPr id="5" name="4 Rectángulo"/>
          <p:cNvSpPr/>
          <p:nvPr/>
        </p:nvSpPr>
        <p:spPr>
          <a:xfrm>
            <a:off x="0" y="0"/>
            <a:ext cx="250029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643702" y="0"/>
            <a:ext cx="250029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paper-6.jpg"/>
          <p:cNvPicPr>
            <a:picLocks noChangeAspect="1"/>
          </p:cNvPicPr>
          <p:nvPr/>
        </p:nvPicPr>
        <p:blipFill>
          <a:blip r:embed="rId2"/>
          <a:stretch>
            <a:fillRect/>
          </a:stretch>
        </p:blipFill>
        <p:spPr>
          <a:xfrm>
            <a:off x="2023587" y="0"/>
            <a:ext cx="5096826" cy="5143500"/>
          </a:xfrm>
          <a:prstGeom prst="rect">
            <a:avLst/>
          </a:prstGeom>
        </p:spPr>
      </p:pic>
      <p:sp>
        <p:nvSpPr>
          <p:cNvPr id="5" name="4 Rectángulo"/>
          <p:cNvSpPr/>
          <p:nvPr/>
        </p:nvSpPr>
        <p:spPr>
          <a:xfrm>
            <a:off x="0" y="0"/>
            <a:ext cx="200023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200023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paper-art-by-maude-white-6.jpg"/>
          <p:cNvPicPr>
            <a:picLocks noChangeAspect="1"/>
          </p:cNvPicPr>
          <p:nvPr/>
        </p:nvPicPr>
        <p:blipFill>
          <a:blip r:embed="rId2"/>
          <a:stretch>
            <a:fillRect/>
          </a:stretch>
        </p:blipFill>
        <p:spPr>
          <a:xfrm>
            <a:off x="475800" y="0"/>
            <a:ext cx="8192399" cy="5143500"/>
          </a:xfrm>
          <a:prstGeom prst="rect">
            <a:avLst/>
          </a:prstGeom>
        </p:spPr>
      </p:pic>
      <p:sp>
        <p:nvSpPr>
          <p:cNvPr id="5" name="4 Rectángulo"/>
          <p:cNvSpPr/>
          <p:nvPr/>
        </p:nvSpPr>
        <p:spPr>
          <a:xfrm>
            <a:off x="0" y="0"/>
            <a:ext cx="428596"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15404" y="0"/>
            <a:ext cx="428596"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paper-art-by-maude-white-8.jpg"/>
          <p:cNvPicPr>
            <a:picLocks noChangeAspect="1"/>
          </p:cNvPicPr>
          <p:nvPr/>
        </p:nvPicPr>
        <p:blipFill>
          <a:blip r:embed="rId2"/>
          <a:stretch>
            <a:fillRect/>
          </a:stretch>
        </p:blipFill>
        <p:spPr>
          <a:xfrm>
            <a:off x="1907246" y="0"/>
            <a:ext cx="5329507" cy="5143500"/>
          </a:xfrm>
          <a:prstGeom prst="rect">
            <a:avLst/>
          </a:prstGeom>
        </p:spPr>
      </p:pic>
      <p:sp>
        <p:nvSpPr>
          <p:cNvPr id="5" name="4 Rectángulo"/>
          <p:cNvSpPr/>
          <p:nvPr/>
        </p:nvSpPr>
        <p:spPr>
          <a:xfrm>
            <a:off x="0" y="0"/>
            <a:ext cx="1928794"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15206" y="0"/>
            <a:ext cx="1928794"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paper-art-by-maude-white-7.jpg"/>
          <p:cNvPicPr>
            <a:picLocks noChangeAspect="1"/>
          </p:cNvPicPr>
          <p:nvPr/>
        </p:nvPicPr>
        <p:blipFill>
          <a:blip r:embed="rId2"/>
          <a:stretch>
            <a:fillRect/>
          </a:stretch>
        </p:blipFill>
        <p:spPr>
          <a:xfrm>
            <a:off x="965080" y="0"/>
            <a:ext cx="7213840" cy="5143500"/>
          </a:xfrm>
          <a:prstGeom prst="rect">
            <a:avLst/>
          </a:prstGeom>
        </p:spPr>
      </p:pic>
      <p:sp>
        <p:nvSpPr>
          <p:cNvPr id="5" name="4 Rectángulo"/>
          <p:cNvSpPr/>
          <p:nvPr/>
        </p:nvSpPr>
        <p:spPr>
          <a:xfrm>
            <a:off x="0" y="0"/>
            <a:ext cx="92866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2"/>
                                          </p:val>
                                        </p:tav>
                                        <p:tav tm="100000">
                                          <p:val>
                                            <p:strVal val="#ppt_x"/>
                                          </p:val>
                                        </p:tav>
                                      </p:tavLst>
                                    </p:anim>
                                    <p:anim calcmode="lin" valueType="num">
                                      <p:cBhvr>
                                        <p:cTn id="8"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3000"/>
                                        <p:tgtEl>
                                          <p:spTgt spid="4"/>
                                        </p:tgtEl>
                                      </p:cBhvr>
                                    </p:animEffect>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3000"/>
                                        <p:tgtEl>
                                          <p:spTgt spid="4"/>
                                        </p:tgtEl>
                                      </p:cBhvr>
                                    </p:animEffec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3000"/>
                                        <p:tgtEl>
                                          <p:spTgt spid="5"/>
                                        </p:tgtEl>
                                      </p:cBhvr>
                                    </p:animEffect>
                                    <p:anim calcmode="lin" valueType="num">
                                      <p:cBhvr>
                                        <p:cTn id="18" dur="3000" fill="hold"/>
                                        <p:tgtEl>
                                          <p:spTgt spid="5"/>
                                        </p:tgtEl>
                                        <p:attrNameLst>
                                          <p:attrName>ppt_x</p:attrName>
                                        </p:attrNameLst>
                                      </p:cBhvr>
                                      <p:tavLst>
                                        <p:tav tm="0">
                                          <p:val>
                                            <p:strVal val="#ppt_x"/>
                                          </p:val>
                                        </p:tav>
                                        <p:tav tm="100000">
                                          <p:val>
                                            <p:strVal val="#ppt_x"/>
                                          </p:val>
                                        </p:tav>
                                      </p:tavLst>
                                    </p:anim>
                                    <p:anim calcmode="lin" valueType="num">
                                      <p:cBhvr>
                                        <p:cTn id="19" dur="3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3000"/>
                                        <p:tgtEl>
                                          <p:spTgt spid="6"/>
                                        </p:tgtEl>
                                      </p:cBhvr>
                                    </p:animEffect>
                                    <p:anim calcmode="lin" valueType="num">
                                      <p:cBhvr>
                                        <p:cTn id="23" dur="3000" fill="hold"/>
                                        <p:tgtEl>
                                          <p:spTgt spid="6"/>
                                        </p:tgtEl>
                                        <p:attrNameLst>
                                          <p:attrName>ppt_x</p:attrName>
                                        </p:attrNameLst>
                                      </p:cBhvr>
                                      <p:tavLst>
                                        <p:tav tm="0">
                                          <p:val>
                                            <p:strVal val="#ppt_x"/>
                                          </p:val>
                                        </p:tav>
                                        <p:tav tm="100000">
                                          <p:val>
                                            <p:strVal val="#ppt_x"/>
                                          </p:val>
                                        </p:tav>
                                      </p:tavLst>
                                    </p:anim>
                                    <p:anim calcmode="lin" valueType="num">
                                      <p:cBhvr>
                                        <p:cTn id="24"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paper-art-by-maude-white-10.jpg"/>
          <p:cNvPicPr>
            <a:picLocks noChangeAspect="1"/>
          </p:cNvPicPr>
          <p:nvPr/>
        </p:nvPicPr>
        <p:blipFill>
          <a:blip r:embed="rId2"/>
          <a:stretch>
            <a:fillRect/>
          </a:stretch>
        </p:blipFill>
        <p:spPr>
          <a:xfrm>
            <a:off x="1787205" y="0"/>
            <a:ext cx="5569589" cy="5143500"/>
          </a:xfrm>
          <a:prstGeom prst="rect">
            <a:avLst/>
          </a:prstGeom>
        </p:spPr>
      </p:pic>
      <p:sp>
        <p:nvSpPr>
          <p:cNvPr id="5" name="4 Rectángulo"/>
          <p:cNvSpPr/>
          <p:nvPr/>
        </p:nvSpPr>
        <p:spPr>
          <a:xfrm>
            <a:off x="0" y="0"/>
            <a:ext cx="178591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358082" y="0"/>
            <a:ext cx="178591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paper-art-by-maude-white-15.jpg"/>
          <p:cNvPicPr>
            <a:picLocks noChangeAspect="1"/>
          </p:cNvPicPr>
          <p:nvPr/>
        </p:nvPicPr>
        <p:blipFill>
          <a:blip r:embed="rId2"/>
          <a:stretch>
            <a:fillRect/>
          </a:stretch>
        </p:blipFill>
        <p:spPr>
          <a:xfrm>
            <a:off x="2454428" y="0"/>
            <a:ext cx="4235143" cy="5143500"/>
          </a:xfrm>
          <a:prstGeom prst="rect">
            <a:avLst/>
          </a:prstGeom>
        </p:spPr>
      </p:pic>
      <p:sp>
        <p:nvSpPr>
          <p:cNvPr id="5" name="4 Rectángulo"/>
          <p:cNvSpPr/>
          <p:nvPr/>
        </p:nvSpPr>
        <p:spPr>
          <a:xfrm>
            <a:off x="0" y="0"/>
            <a:ext cx="242886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715140" y="0"/>
            <a:ext cx="2428860"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qua-kinh-ngac-truoc-nhung-buc-tranh-1423712371-JxrdeT.jpg"/>
          <p:cNvPicPr>
            <a:picLocks noChangeAspect="1"/>
          </p:cNvPicPr>
          <p:nvPr/>
        </p:nvPicPr>
        <p:blipFill>
          <a:blip r:embed="rId2"/>
          <a:stretch>
            <a:fillRect/>
          </a:stretch>
        </p:blipFill>
        <p:spPr>
          <a:xfrm>
            <a:off x="2504389" y="0"/>
            <a:ext cx="4135221" cy="5143500"/>
          </a:xfrm>
          <a:prstGeom prst="rect">
            <a:avLst/>
          </a:prstGeom>
        </p:spPr>
      </p:pic>
      <p:sp>
        <p:nvSpPr>
          <p:cNvPr id="5" name="4 Rectángulo"/>
          <p:cNvSpPr/>
          <p:nvPr/>
        </p:nvSpPr>
        <p:spPr>
          <a:xfrm>
            <a:off x="0" y="0"/>
            <a:ext cx="250029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643702" y="0"/>
            <a:ext cx="250029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static1.squarespace.com.jpg"/>
          <p:cNvPicPr>
            <a:picLocks noChangeAspect="1"/>
          </p:cNvPicPr>
          <p:nvPr/>
        </p:nvPicPr>
        <p:blipFill>
          <a:blip r:embed="rId2"/>
          <a:stretch>
            <a:fillRect/>
          </a:stretch>
        </p:blipFill>
        <p:spPr>
          <a:xfrm>
            <a:off x="1981200" y="19050"/>
            <a:ext cx="5181600" cy="5105400"/>
          </a:xfrm>
          <a:prstGeom prst="rect">
            <a:avLst/>
          </a:prstGeom>
        </p:spPr>
      </p:pic>
      <p:sp>
        <p:nvSpPr>
          <p:cNvPr id="5" name="4 Rectángulo"/>
          <p:cNvSpPr/>
          <p:nvPr/>
        </p:nvSpPr>
        <p:spPr>
          <a:xfrm>
            <a:off x="0" y="0"/>
            <a:ext cx="200023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2000232"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The-incredible-paper-cut-art-of-Maude-White.jpg"/>
          <p:cNvPicPr>
            <a:picLocks noChangeAspect="1"/>
          </p:cNvPicPr>
          <p:nvPr/>
        </p:nvPicPr>
        <p:blipFill>
          <a:blip r:embed="rId2"/>
          <a:stretch>
            <a:fillRect/>
          </a:stretch>
        </p:blipFill>
        <p:spPr>
          <a:xfrm>
            <a:off x="1933384" y="0"/>
            <a:ext cx="5277231" cy="5143500"/>
          </a:xfrm>
          <a:prstGeom prst="rect">
            <a:avLst/>
          </a:prstGeom>
        </p:spPr>
      </p:pic>
      <p:sp>
        <p:nvSpPr>
          <p:cNvPr id="5" name="4 Rectángulo"/>
          <p:cNvSpPr/>
          <p:nvPr/>
        </p:nvSpPr>
        <p:spPr>
          <a:xfrm>
            <a:off x="0" y="0"/>
            <a:ext cx="1928794"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15206" y="0"/>
            <a:ext cx="1928794"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tumblr_naa53cxGfe1qzfsnio9_1280.jpg"/>
          <p:cNvPicPr>
            <a:picLocks noChangeAspect="1"/>
          </p:cNvPicPr>
          <p:nvPr/>
        </p:nvPicPr>
        <p:blipFill>
          <a:blip r:embed="rId2"/>
          <a:stretch>
            <a:fillRect/>
          </a:stretch>
        </p:blipFill>
        <p:spPr>
          <a:xfrm>
            <a:off x="0" y="0"/>
            <a:ext cx="4643470" cy="5143500"/>
          </a:xfrm>
          <a:prstGeom prst="rect">
            <a:avLst/>
          </a:prstGeom>
        </p:spPr>
      </p:pic>
      <p:pic>
        <p:nvPicPr>
          <p:cNvPr id="5" name="4 Imagen" descr="IMG_4940.jpg"/>
          <p:cNvPicPr>
            <a:picLocks noChangeAspect="1"/>
          </p:cNvPicPr>
          <p:nvPr/>
        </p:nvPicPr>
        <p:blipFill>
          <a:blip r:embed="rId3"/>
          <a:stretch>
            <a:fillRect/>
          </a:stretch>
        </p:blipFill>
        <p:spPr>
          <a:xfrm>
            <a:off x="4786314" y="0"/>
            <a:ext cx="4357686" cy="5143500"/>
          </a:xfrm>
          <a:prstGeom prst="rect">
            <a:avLst/>
          </a:prstGeom>
        </p:spPr>
      </p:pic>
      <p:sp>
        <p:nvSpPr>
          <p:cNvPr id="6" name="5 Rectángulo"/>
          <p:cNvSpPr/>
          <p:nvPr/>
        </p:nvSpPr>
        <p:spPr>
          <a:xfrm>
            <a:off x="4643438" y="0"/>
            <a:ext cx="142876" cy="5143500"/>
          </a:xfrm>
          <a:prstGeom prst="rect">
            <a:avLst/>
          </a:prstGeom>
          <a:blipFill dpi="0" rotWithShape="1">
            <a:blip r:embed="rId4">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Left)">
                                      <p:cBhvr>
                                        <p:cTn id="7" dur="3000"/>
                                        <p:tgtEl>
                                          <p:spTgt spid="4"/>
                                        </p:tgtEl>
                                      </p:cBhvr>
                                    </p:animEffect>
                                  </p:childTnLst>
                                </p:cTn>
                              </p:par>
                              <p:par>
                                <p:cTn id="8" presetID="1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lide(fromRight)">
                                      <p:cBhvr>
                                        <p:cTn id="10" dur="3000"/>
                                        <p:tgtEl>
                                          <p:spTgt spid="5"/>
                                        </p:tgtEl>
                                      </p:cBhvr>
                                    </p:animEffect>
                                  </p:childTnLst>
                                </p:cTn>
                              </p:par>
                              <p:par>
                                <p:cTn id="11" presetID="42"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3000"/>
                                        <p:tgtEl>
                                          <p:spTgt spid="5"/>
                                        </p:tgtEl>
                                      </p:cBhvr>
                                    </p:animEffect>
                                    <p:anim calcmode="lin" valueType="num">
                                      <p:cBhvr>
                                        <p:cTn id="19" dur="3000" fill="hold"/>
                                        <p:tgtEl>
                                          <p:spTgt spid="5"/>
                                        </p:tgtEl>
                                        <p:attrNameLst>
                                          <p:attrName>ppt_x</p:attrName>
                                        </p:attrNameLst>
                                      </p:cBhvr>
                                      <p:tavLst>
                                        <p:tav tm="0">
                                          <p:val>
                                            <p:strVal val="#ppt_x"/>
                                          </p:val>
                                        </p:tav>
                                        <p:tav tm="100000">
                                          <p:val>
                                            <p:strVal val="#ppt_x"/>
                                          </p:val>
                                        </p:tav>
                                      </p:tavLst>
                                    </p:anim>
                                    <p:anim calcmode="lin" valueType="num">
                                      <p:cBhvr>
                                        <p:cTn id="20" dur="3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42" presetClass="entr" presetSubtype="0"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3000"/>
                                        <p:tgtEl>
                                          <p:spTgt spid="6"/>
                                        </p:tgtEl>
                                      </p:cBhvr>
                                    </p:animEffect>
                                    <p:anim calcmode="lin" valueType="num">
                                      <p:cBhvr>
                                        <p:cTn id="25" dur="3000" fill="hold"/>
                                        <p:tgtEl>
                                          <p:spTgt spid="6"/>
                                        </p:tgtEl>
                                        <p:attrNameLst>
                                          <p:attrName>ppt_x</p:attrName>
                                        </p:attrNameLst>
                                      </p:cBhvr>
                                      <p:tavLst>
                                        <p:tav tm="0">
                                          <p:val>
                                            <p:strVal val="#ppt_x"/>
                                          </p:val>
                                        </p:tav>
                                        <p:tav tm="100000">
                                          <p:val>
                                            <p:strVal val="#ppt_x"/>
                                          </p:val>
                                        </p:tav>
                                      </p:tavLst>
                                    </p:anim>
                                    <p:anim calcmode="lin" valueType="num">
                                      <p:cBhvr>
                                        <p:cTn id="26"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Two+Birds+Waiting.jpg"/>
          <p:cNvPicPr>
            <a:picLocks noChangeAspect="1"/>
          </p:cNvPicPr>
          <p:nvPr/>
        </p:nvPicPr>
        <p:blipFill>
          <a:blip r:embed="rId2"/>
          <a:stretch>
            <a:fillRect/>
          </a:stretch>
        </p:blipFill>
        <p:spPr>
          <a:xfrm>
            <a:off x="1857356" y="0"/>
            <a:ext cx="5510233" cy="5143500"/>
          </a:xfrm>
          <a:prstGeom prst="rect">
            <a:avLst/>
          </a:prstGeom>
        </p:spPr>
      </p:pic>
      <p:sp>
        <p:nvSpPr>
          <p:cNvPr id="5" name="4 Rectángulo"/>
          <p:cNvSpPr/>
          <p:nvPr/>
        </p:nvSpPr>
        <p:spPr>
          <a:xfrm>
            <a:off x="0" y="0"/>
            <a:ext cx="1857356"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286644" y="0"/>
            <a:ext cx="1857356"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3000"/>
                                        <p:tgtEl>
                                          <p:spTgt spid="7"/>
                                        </p:tgtEl>
                                      </p:cBhvr>
                                    </p:animEffect>
                                    <p:anim calcmode="lin" valueType="num">
                                      <p:cBhvr>
                                        <p:cTn id="21" dur="3000" fill="hold"/>
                                        <p:tgtEl>
                                          <p:spTgt spid="7"/>
                                        </p:tgtEl>
                                        <p:attrNameLst>
                                          <p:attrName>ppt_x</p:attrName>
                                        </p:attrNameLst>
                                      </p:cBhvr>
                                      <p:tavLst>
                                        <p:tav tm="0">
                                          <p:val>
                                            <p:strVal val="#ppt_x"/>
                                          </p:val>
                                        </p:tav>
                                        <p:tav tm="100000">
                                          <p:val>
                                            <p:strVal val="#ppt_x"/>
                                          </p:val>
                                        </p:tav>
                                      </p:tavLst>
                                    </p:anim>
                                    <p:anim calcmode="lin" valueType="num">
                                      <p:cBhvr>
                                        <p:cTn id="22" dur="3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tumblr_nrgdd8PUC41qzfsnio9_r1_1280.png"/>
          <p:cNvPicPr>
            <a:picLocks noChangeAspect="1"/>
          </p:cNvPicPr>
          <p:nvPr/>
        </p:nvPicPr>
        <p:blipFill>
          <a:blip r:embed="rId2" cstate="print"/>
          <a:stretch>
            <a:fillRect/>
          </a:stretch>
        </p:blipFill>
        <p:spPr>
          <a:xfrm>
            <a:off x="2517736" y="0"/>
            <a:ext cx="4108527" cy="5143500"/>
          </a:xfrm>
          <a:prstGeom prst="rect">
            <a:avLst/>
          </a:prstGeom>
        </p:spPr>
      </p:pic>
      <p:sp>
        <p:nvSpPr>
          <p:cNvPr id="5" name="4 Rectángulo"/>
          <p:cNvSpPr/>
          <p:nvPr/>
        </p:nvSpPr>
        <p:spPr>
          <a:xfrm>
            <a:off x="0" y="0"/>
            <a:ext cx="250029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643702" y="0"/>
            <a:ext cx="2500298"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tumblr_nr6dxj5pua1qiwo8xo2_1280.jpg"/>
          <p:cNvPicPr>
            <a:picLocks noChangeAspect="1"/>
          </p:cNvPicPr>
          <p:nvPr/>
        </p:nvPicPr>
        <p:blipFill>
          <a:blip r:embed="rId2"/>
          <a:stretch>
            <a:fillRect/>
          </a:stretch>
        </p:blipFill>
        <p:spPr>
          <a:xfrm>
            <a:off x="908469" y="0"/>
            <a:ext cx="7327061" cy="5143500"/>
          </a:xfrm>
          <a:prstGeom prst="rect">
            <a:avLst/>
          </a:prstGeom>
        </p:spPr>
      </p:pic>
      <p:sp>
        <p:nvSpPr>
          <p:cNvPr id="5" name="4 Rectángulo"/>
          <p:cNvSpPr/>
          <p:nvPr/>
        </p:nvSpPr>
        <p:spPr>
          <a:xfrm>
            <a:off x="0" y="0"/>
            <a:ext cx="857224"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86776" y="0"/>
            <a:ext cx="857224"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098" name="Picture 2" descr="Rendered Image"/>
          <p:cNvPicPr>
            <a:picLocks noChangeAspect="1" noChangeArrowheads="1"/>
          </p:cNvPicPr>
          <p:nvPr/>
        </p:nvPicPr>
        <p:blipFill>
          <a:blip r:embed="rId4">
            <a:grayscl/>
            <a:lum bright="40000" contrast="40000"/>
          </a:blip>
          <a:srcRect/>
          <a:stretch>
            <a:fillRect/>
          </a:stretch>
        </p:blipFill>
        <p:spPr bwMode="auto">
          <a:xfrm rot="20425704">
            <a:off x="6077693" y="3436555"/>
            <a:ext cx="1432582" cy="625990"/>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10" presetClass="entr" presetSubtype="0" fill="hold" nodeType="afterEffect">
                                  <p:stCondLst>
                                    <p:cond delay="0"/>
                                  </p:stCondLst>
                                  <p:childTnLst>
                                    <p:set>
                                      <p:cBhvr>
                                        <p:cTn id="25" dur="1" fill="hold">
                                          <p:stCondLst>
                                            <p:cond delay="0"/>
                                          </p:stCondLst>
                                        </p:cTn>
                                        <p:tgtEl>
                                          <p:spTgt spid="4098"/>
                                        </p:tgtEl>
                                        <p:attrNameLst>
                                          <p:attrName>style.visibility</p:attrName>
                                        </p:attrNameLst>
                                      </p:cBhvr>
                                      <p:to>
                                        <p:strVal val="visible"/>
                                      </p:to>
                                    </p:set>
                                    <p:animEffect transition="in" filter="fade">
                                      <p:cBhvr>
                                        <p:cTn id="26"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 EL ARTE DE MAUDE WHITE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EL ARTE DE MAUDE WHITE --</Template>
  <TotalTime>0</TotalTime>
  <Words>229</Words>
  <Application>Microsoft Office PowerPoint</Application>
  <PresentationFormat>Presentación en pantalla (16:9)</PresentationFormat>
  <Paragraphs>12</Paragraphs>
  <Slides>50</Slides>
  <Notes>0</Notes>
  <HiddenSlides>0</HiddenSlides>
  <MMClips>1</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 EL ARTE DE MAUDE WHITE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2015-08-12T20:21:49Z</dcterms:created>
  <dcterms:modified xsi:type="dcterms:W3CDTF">2015-08-12T20:32:41Z</dcterms:modified>
</cp:coreProperties>
</file>