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4" r:id="rId4"/>
    <p:sldId id="293" r:id="rId5"/>
    <p:sldId id="289" r:id="rId6"/>
    <p:sldId id="288" r:id="rId7"/>
    <p:sldId id="287" r:id="rId8"/>
    <p:sldId id="286" r:id="rId9"/>
    <p:sldId id="285" r:id="rId10"/>
    <p:sldId id="284" r:id="rId11"/>
    <p:sldId id="283" r:id="rId12"/>
    <p:sldId id="282" r:id="rId13"/>
    <p:sldId id="281" r:id="rId14"/>
    <p:sldId id="280" r:id="rId15"/>
    <p:sldId id="279" r:id="rId16"/>
    <p:sldId id="278" r:id="rId17"/>
    <p:sldId id="277" r:id="rId18"/>
    <p:sldId id="276" r:id="rId19"/>
    <p:sldId id="275" r:id="rId20"/>
    <p:sldId id="274" r:id="rId21"/>
    <p:sldId id="273" r:id="rId22"/>
    <p:sldId id="272" r:id="rId23"/>
    <p:sldId id="271" r:id="rId24"/>
    <p:sldId id="270" r:id="rId25"/>
    <p:sldId id="269" r:id="rId26"/>
    <p:sldId id="268" r:id="rId27"/>
    <p:sldId id="267" r:id="rId28"/>
    <p:sldId id="266" r:id="rId29"/>
    <p:sldId id="265" r:id="rId30"/>
    <p:sldId id="264" r:id="rId31"/>
    <p:sldId id="263" r:id="rId32"/>
    <p:sldId id="261" r:id="rId33"/>
    <p:sldId id="291" r:id="rId34"/>
    <p:sldId id="260" r:id="rId35"/>
    <p:sldId id="258" r:id="rId36"/>
    <p:sldId id="301" r:id="rId37"/>
    <p:sldId id="299" r:id="rId38"/>
    <p:sldId id="297" r:id="rId39"/>
    <p:sldId id="295" r:id="rId40"/>
    <p:sldId id="302" r:id="rId4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bZFJsXao6iMQ+/gLPYXCQ==" hashData="2L6y4RcDSrZ0Zc6gyAipEMKG2d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9DAF2-6F80-4CFE-8B8F-8009BB0826E1}" type="datetimeFigureOut">
              <a:rPr lang="es-ES" smtClean="0"/>
              <a:pPr/>
              <a:t>28/05/2014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44609-A0AD-4A1A-987C-AEED656C2D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9DAF2-6F80-4CFE-8B8F-8009BB0826E1}" type="datetimeFigureOut">
              <a:rPr lang="es-ES" smtClean="0"/>
              <a:pPr/>
              <a:t>28/05/2014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44609-A0AD-4A1A-987C-AEED656C2D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9DAF2-6F80-4CFE-8B8F-8009BB0826E1}" type="datetimeFigureOut">
              <a:rPr lang="es-ES" smtClean="0"/>
              <a:pPr/>
              <a:t>28/05/2014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44609-A0AD-4A1A-987C-AEED656C2D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9DAF2-6F80-4CFE-8B8F-8009BB0826E1}" type="datetimeFigureOut">
              <a:rPr lang="es-ES" smtClean="0"/>
              <a:pPr/>
              <a:t>28/05/2014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44609-A0AD-4A1A-987C-AEED656C2D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9DAF2-6F80-4CFE-8B8F-8009BB0826E1}" type="datetimeFigureOut">
              <a:rPr lang="es-ES" smtClean="0"/>
              <a:pPr/>
              <a:t>28/05/2014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44609-A0AD-4A1A-987C-AEED656C2D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9DAF2-6F80-4CFE-8B8F-8009BB0826E1}" type="datetimeFigureOut">
              <a:rPr lang="es-ES" smtClean="0"/>
              <a:pPr/>
              <a:t>28/05/2014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44609-A0AD-4A1A-987C-AEED656C2D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9DAF2-6F80-4CFE-8B8F-8009BB0826E1}" type="datetimeFigureOut">
              <a:rPr lang="es-ES" smtClean="0"/>
              <a:pPr/>
              <a:t>28/05/2014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44609-A0AD-4A1A-987C-AEED656C2D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9DAF2-6F80-4CFE-8B8F-8009BB0826E1}" type="datetimeFigureOut">
              <a:rPr lang="es-ES" smtClean="0"/>
              <a:pPr/>
              <a:t>28/05/2014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44609-A0AD-4A1A-987C-AEED656C2D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9DAF2-6F80-4CFE-8B8F-8009BB0826E1}" type="datetimeFigureOut">
              <a:rPr lang="es-ES" smtClean="0"/>
              <a:pPr/>
              <a:t>28/05/2014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44609-A0AD-4A1A-987C-AEED656C2D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9DAF2-6F80-4CFE-8B8F-8009BB0826E1}" type="datetimeFigureOut">
              <a:rPr lang="es-ES" smtClean="0"/>
              <a:pPr/>
              <a:t>28/05/2014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44609-A0AD-4A1A-987C-AEED656C2D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9DAF2-6F80-4CFE-8B8F-8009BB0826E1}" type="datetimeFigureOut">
              <a:rPr lang="es-ES" smtClean="0"/>
              <a:pPr/>
              <a:t>28/05/2014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44609-A0AD-4A1A-987C-AEED656C2D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6C02D4-0666-4421-B185-1C0E39BC9F2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whee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D9DAF2-6F80-4CFE-8B8F-8009BB0826E1}" type="datetimeFigureOut">
              <a:rPr lang="es-ES" smtClean="0"/>
              <a:pPr/>
              <a:t>28/05/2014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F44609-A0AD-4A1A-987C-AEED656C2D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whee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D44AC27-ADFF-45D8-A890-7E38F9FD4C56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wheel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10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10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10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10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10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10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10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10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10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10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10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10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10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10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9.png"/><Relationship Id="rId7" Type="http://schemas.openxmlformats.org/officeDocument/2006/relationships/image" Target="../media/image6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esktop\descargas\SEPARADORES GIF\046a92e6f5d53388de3ca2b0ccf3c8a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4644008" cy="45720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046a92e6f5d53388de3ca2b0ccf3c8a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4644008" y="0"/>
            <a:ext cx="4499992" cy="45720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046a92e6f5d53388de3ca2b0ccf3c8a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400800"/>
            <a:ext cx="4644008" cy="4572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046a92e6f5d53388de3ca2b0ccf3c8a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6400800"/>
            <a:ext cx="4499992" cy="45720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046a92e6f5d53388de3ca2b0ccf3c8a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231232" y="3231232"/>
            <a:ext cx="6858000" cy="395536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046a92e6f5d53388de3ca2b0ccf3c8a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517232" y="3231232"/>
            <a:ext cx="6858000" cy="395536"/>
          </a:xfrm>
          <a:prstGeom prst="rect">
            <a:avLst/>
          </a:prstGeom>
          <a:noFill/>
        </p:spPr>
      </p:pic>
      <p:pic>
        <p:nvPicPr>
          <p:cNvPr id="5124" name="Picture 4" descr="http://es.bloggif.com/tmp/831f5a989b19859b60df12ec6660c911/text.gif?1401226736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1844824"/>
            <a:ext cx="8043560" cy="3168352"/>
          </a:xfrm>
          <a:prstGeom prst="rect">
            <a:avLst/>
          </a:prstGeom>
          <a:noFill/>
        </p:spPr>
      </p:pic>
      <p:pic>
        <p:nvPicPr>
          <p:cNvPr id="5126" name="Picture 6" descr="http://es.bloggif.com/tmp/831f5a989b19859b60df12ec6660c911/text.gif?140122709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83768" y="764704"/>
            <a:ext cx="3962400" cy="466726"/>
          </a:xfrm>
          <a:prstGeom prst="rect">
            <a:avLst/>
          </a:prstGeom>
          <a:noFill/>
        </p:spPr>
      </p:pic>
      <p:pic>
        <p:nvPicPr>
          <p:cNvPr id="5128" name="Picture 8" descr="http://es.bloggif.com/tmp/831f5a989b19859b60df12ec6660c911/text.gif?1401227126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36096" y="5589240"/>
            <a:ext cx="2809875" cy="438151"/>
          </a:xfrm>
          <a:prstGeom prst="rect">
            <a:avLst/>
          </a:prstGeom>
          <a:noFill/>
        </p:spPr>
      </p:pic>
      <p:pic>
        <p:nvPicPr>
          <p:cNvPr id="5129" name="Picture 9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43608" y="5445224"/>
            <a:ext cx="688206" cy="658767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heel/>
    <p:sndAc>
      <p:stSnd>
        <p:snd r:embed="rId2" name="16_W.Murphy_A fifth of Beethove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6988211_bodypaint_00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6988229_bodypaint_00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074" name="Picture 2" descr="C:\Users\Usuario\Desktop\descargas\zzzzzzzzMARCOS\world_bodypainting_festival_02979_017-670x100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3076" name="Picture 4" descr="C:\Users\Usuario\Desktop\descargas\SEPARADORES GIF\0_87da8_9aa4875b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09320" y="3390672"/>
            <a:ext cx="6858000" cy="76656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6988211_bodypaint_00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098" name="Picture 2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6988248_bodypaint_01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716016" cy="6858000"/>
          </a:xfrm>
          <a:prstGeom prst="rect">
            <a:avLst/>
          </a:prstGeom>
        </p:spPr>
      </p:pic>
      <p:pic>
        <p:nvPicPr>
          <p:cNvPr id="3" name="2 Imagen" descr="1316988250_bodypaint_019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0"/>
            <a:ext cx="4427984" cy="6858000"/>
          </a:xfrm>
          <a:prstGeom prst="rect">
            <a:avLst/>
          </a:prstGeom>
        </p:spPr>
      </p:pic>
      <p:pic>
        <p:nvPicPr>
          <p:cNvPr id="4" name="Picture 4" descr="C:\Users\Usuario\Desktop\descargas\SEPARADORES GIF\0_87da8_9aa4875b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253336" y="3390672"/>
            <a:ext cx="6858000" cy="76656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6988234_bodypaint_00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6988253_bodypaint_01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  <p:pic>
        <p:nvPicPr>
          <p:cNvPr id="3" name="2 Imagen" descr="1316988258_bodypaint_014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4" name="Picture 4" descr="C:\Users\Usuario\Desktop\descargas\SEPARADORES GIF\0_87da8_9aa4875b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81328" y="3390672"/>
            <a:ext cx="6858000" cy="76656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6988235_bodypaint_0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6988275_bodypaint_01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4644008" cy="6858000"/>
          </a:xfrm>
          <a:prstGeom prst="rect">
            <a:avLst/>
          </a:prstGeom>
        </p:spPr>
      </p:pic>
      <p:pic>
        <p:nvPicPr>
          <p:cNvPr id="3" name="2 Imagen" descr="1316988276_bodypaint_026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4" name="Picture 4" descr="C:\Users\Usuario\Desktop\descargas\SEPARADORES GIF\0_87da8_9aa4875b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81328" y="3390672"/>
            <a:ext cx="6858000" cy="76656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6988252_bodypaint_01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6988289_bodypaint_00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4716016" cy="6858000"/>
          </a:xfrm>
          <a:prstGeom prst="rect">
            <a:avLst/>
          </a:prstGeom>
        </p:spPr>
      </p:pic>
      <p:pic>
        <p:nvPicPr>
          <p:cNvPr id="3" name="2 Imagen" descr="1316988304_bodypaint_012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0"/>
            <a:ext cx="4427984" cy="6858000"/>
          </a:xfrm>
          <a:prstGeom prst="rect">
            <a:avLst/>
          </a:prstGeom>
        </p:spPr>
      </p:pic>
      <p:pic>
        <p:nvPicPr>
          <p:cNvPr id="4" name="Picture 4" descr="C:\Users\Usuario\Desktop\descargas\SEPARADORES GIF\0_87da8_9aa4875b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253336" y="3390672"/>
            <a:ext cx="6858000" cy="76656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6988274_bodypaint_01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6988308_bodypaint_02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745421" cy="6858000"/>
          </a:xfrm>
          <a:prstGeom prst="rect">
            <a:avLst/>
          </a:prstGeom>
        </p:spPr>
      </p:pic>
      <p:pic>
        <p:nvPicPr>
          <p:cNvPr id="3" name="2 Imagen" descr="1316988314_bodypaint_023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0"/>
            <a:ext cx="4427984" cy="6858000"/>
          </a:xfrm>
          <a:prstGeom prst="rect">
            <a:avLst/>
          </a:prstGeom>
        </p:spPr>
      </p:pic>
      <p:pic>
        <p:nvPicPr>
          <p:cNvPr id="4" name="Picture 4" descr="C:\Users\Usuario\Desktop\descargas\SEPARADORES GIF\0_87da8_9aa4875b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253336" y="3390672"/>
            <a:ext cx="6858000" cy="76656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6988274_bodypaint_02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6988316_bodypaint_02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4572000" cy="6858000"/>
          </a:xfrm>
          <a:prstGeom prst="rect">
            <a:avLst/>
          </a:prstGeom>
        </p:spPr>
      </p:pic>
      <p:pic>
        <p:nvPicPr>
          <p:cNvPr id="3" name="2 Imagen" descr="seeboden02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81505" y="0"/>
            <a:ext cx="4562495" cy="6858000"/>
          </a:xfrm>
          <a:prstGeom prst="rect">
            <a:avLst/>
          </a:prstGeom>
        </p:spPr>
      </p:pic>
      <p:pic>
        <p:nvPicPr>
          <p:cNvPr id="4" name="Picture 4" descr="C:\Users\Usuario\Desktop\descargas\SEPARADORES GIF\0_87da8_9aa4875b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81328" y="3390672"/>
            <a:ext cx="6858000" cy="76656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6988283_bodypaint_02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eboden0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  <p:pic>
        <p:nvPicPr>
          <p:cNvPr id="3" name="2 Imagen" descr="seeboden04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81505" y="0"/>
            <a:ext cx="4562495" cy="6858000"/>
          </a:xfrm>
          <a:prstGeom prst="rect">
            <a:avLst/>
          </a:prstGeom>
        </p:spPr>
      </p:pic>
      <p:pic>
        <p:nvPicPr>
          <p:cNvPr id="4" name="Picture 4" descr="C:\Users\Usuario\Desktop\descargas\SEPARADORES GIF\0_87da8_9aa4875b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81328" y="3390672"/>
            <a:ext cx="6858000" cy="76656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6988284_bodypaint_00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eboden0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2 Imagen" descr="seeboden06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1" y="0"/>
            <a:ext cx="4572000" cy="6858000"/>
          </a:xfrm>
          <a:prstGeom prst="rect">
            <a:avLst/>
          </a:prstGeom>
        </p:spPr>
      </p:pic>
      <p:pic>
        <p:nvPicPr>
          <p:cNvPr id="4" name="Picture 4" descr="C:\Users\Usuario\Desktop\descargas\SEPARADORES GIF\0_87da8_9aa4875b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09320" y="3390672"/>
            <a:ext cx="6858000" cy="76656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6988289_bodypaint_00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eboden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67242" cy="6858000"/>
          </a:xfrm>
          <a:prstGeom prst="rect">
            <a:avLst/>
          </a:prstGeom>
        </p:spPr>
      </p:pic>
      <p:pic>
        <p:nvPicPr>
          <p:cNvPr id="3" name="2 Imagen" descr="seeboden14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4" name="Picture 4" descr="C:\Users\Usuario\Desktop\descargas\SEPARADORES GIF\0_87da8_9aa4875b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81328" y="3390672"/>
            <a:ext cx="6858000" cy="76656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6988289_bodypaint_01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08293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eboden1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44007" cy="6858000"/>
          </a:xfrm>
          <a:prstGeom prst="rect">
            <a:avLst/>
          </a:prstGeom>
        </p:spPr>
      </p:pic>
      <p:pic>
        <p:nvPicPr>
          <p:cNvPr id="3" name="2 Imagen" descr="seeboden18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4" name="Picture 4" descr="C:\Users\Usuario\Desktop\descargas\SEPARADORES GIF\0_87da8_9aa4875b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253336" y="3390672"/>
            <a:ext cx="6858000" cy="76656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6988291_bodypaint_00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eboden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48064" cy="6858000"/>
          </a:xfrm>
          <a:prstGeom prst="rect">
            <a:avLst/>
          </a:prstGeom>
        </p:spPr>
      </p:pic>
      <p:pic>
        <p:nvPicPr>
          <p:cNvPr id="3" name="2 Imagen" descr="seeboden19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0"/>
            <a:ext cx="3995936" cy="6858000"/>
          </a:xfrm>
          <a:prstGeom prst="rect">
            <a:avLst/>
          </a:prstGeom>
        </p:spPr>
      </p:pic>
      <p:pic>
        <p:nvPicPr>
          <p:cNvPr id="4" name="Picture 4" descr="C:\Users\Usuario\Desktop\descargas\SEPARADORES GIF\0_87da8_9aa4875b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685384" y="3390672"/>
            <a:ext cx="6858000" cy="76656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6988295_bodypaint_02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eboden2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  <p:pic>
        <p:nvPicPr>
          <p:cNvPr id="3" name="2 Imagen" descr="seeboden23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4" name="Picture 4" descr="C:\Users\Usuario\Desktop\descargas\SEPARADORES GIF\0_87da8_9aa4875b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81328" y="3390672"/>
            <a:ext cx="6858000" cy="76656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6988300_bodypaint_02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eboden2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4788024" cy="6858000"/>
          </a:xfrm>
          <a:prstGeom prst="rect">
            <a:avLst/>
          </a:prstGeom>
        </p:spPr>
      </p:pic>
      <p:pic>
        <p:nvPicPr>
          <p:cNvPr id="1026" name="Picture 2" descr="C:\Users\Usuario\Desktop\descargas\zzzzzzzzFUTUROS TRABAJOS\Festival Mundial de Arte Corporal en Austria\world_bodypainting_festival_02979_021-670x100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0"/>
            <a:ext cx="4355976" cy="685800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0_87da8_9aa4875b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325344" y="3390672"/>
            <a:ext cx="6858000" cy="76656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6988324_bodypaint_02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54307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eboden0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900863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eeboden0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54248" cy="6858000"/>
          </a:xfrm>
          <a:prstGeom prst="rect">
            <a:avLst/>
          </a:prstGeom>
        </p:spPr>
      </p:pic>
      <p:pic>
        <p:nvPicPr>
          <p:cNvPr id="4" name="Picture 2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eboden0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eboden0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59636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eboden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01046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eboden1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1945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eboden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57063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40</Words>
  <Application>Microsoft Office PowerPoint</Application>
  <PresentationFormat>Presentación en pantalla (4:3)</PresentationFormat>
  <Paragraphs>15</Paragraphs>
  <Slides>39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8</cp:revision>
  <dcterms:created xsi:type="dcterms:W3CDTF">2014-05-27T20:58:16Z</dcterms:created>
  <dcterms:modified xsi:type="dcterms:W3CDTF">2014-05-28T13:06:58Z</dcterms:modified>
</cp:coreProperties>
</file>