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2"/>
  </p:notesMasterIdLst>
  <p:sldIdLst>
    <p:sldId id="291" r:id="rId3"/>
    <p:sldId id="322" r:id="rId4"/>
    <p:sldId id="262" r:id="rId5"/>
    <p:sldId id="282" r:id="rId6"/>
    <p:sldId id="260" r:id="rId7"/>
    <p:sldId id="288" r:id="rId8"/>
    <p:sldId id="315" r:id="rId9"/>
    <p:sldId id="290" r:id="rId10"/>
    <p:sldId id="269" r:id="rId11"/>
    <p:sldId id="259" r:id="rId12"/>
    <p:sldId id="316" r:id="rId13"/>
    <p:sldId id="321" r:id="rId14"/>
    <p:sldId id="320" r:id="rId15"/>
    <p:sldId id="319" r:id="rId16"/>
    <p:sldId id="317" r:id="rId17"/>
    <p:sldId id="289" r:id="rId18"/>
    <p:sldId id="318" r:id="rId19"/>
    <p:sldId id="287" r:id="rId20"/>
    <p:sldId id="265" r:id="rId21"/>
    <p:sldId id="286" r:id="rId22"/>
    <p:sldId id="285" r:id="rId23"/>
    <p:sldId id="284" r:id="rId24"/>
    <p:sldId id="283" r:id="rId25"/>
    <p:sldId id="281" r:id="rId26"/>
    <p:sldId id="280" r:id="rId27"/>
    <p:sldId id="279" r:id="rId28"/>
    <p:sldId id="278" r:id="rId29"/>
    <p:sldId id="277" r:id="rId30"/>
    <p:sldId id="276" r:id="rId31"/>
    <p:sldId id="275" r:id="rId32"/>
    <p:sldId id="274" r:id="rId33"/>
    <p:sldId id="273" r:id="rId34"/>
    <p:sldId id="272" r:id="rId35"/>
    <p:sldId id="271" r:id="rId36"/>
    <p:sldId id="270" r:id="rId37"/>
    <p:sldId id="268" r:id="rId38"/>
    <p:sldId id="267" r:id="rId39"/>
    <p:sldId id="313" r:id="rId40"/>
    <p:sldId id="266" r:id="rId41"/>
    <p:sldId id="264" r:id="rId42"/>
    <p:sldId id="263" r:id="rId43"/>
    <p:sldId id="311" r:id="rId44"/>
    <p:sldId id="312" r:id="rId45"/>
    <p:sldId id="310" r:id="rId46"/>
    <p:sldId id="309" r:id="rId47"/>
    <p:sldId id="308" r:id="rId48"/>
    <p:sldId id="305" r:id="rId49"/>
    <p:sldId id="307" r:id="rId50"/>
    <p:sldId id="304" r:id="rId51"/>
    <p:sldId id="302" r:id="rId52"/>
    <p:sldId id="301" r:id="rId53"/>
    <p:sldId id="299" r:id="rId54"/>
    <p:sldId id="295" r:id="rId55"/>
    <p:sldId id="294" r:id="rId56"/>
    <p:sldId id="297" r:id="rId57"/>
    <p:sldId id="298" r:id="rId58"/>
    <p:sldId id="300" r:id="rId59"/>
    <p:sldId id="261" r:id="rId60"/>
    <p:sldId id="314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ngXghSz+2he4eYDmvvbaQ" hashData="flhLrRnjQ+R8pDb1y4g99KxNwS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748FE6"/>
    <a:srgbClr val="FF6699"/>
    <a:srgbClr val="8FB6E1"/>
    <a:srgbClr val="DDA1E7"/>
    <a:srgbClr val="5D84FF"/>
    <a:srgbClr val="CC6FDB"/>
    <a:srgbClr val="001E7E"/>
    <a:srgbClr val="000099"/>
    <a:srgbClr val="4D8BC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00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69AA0B-FFBF-4E71-8BFA-49A253B50ED2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1E0EFC-41D4-4CF9-9173-92ACBF0140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E0EFC-41D4-4CF9-9173-92ACBF0140D6}" type="slidenum">
              <a:rPr lang="es-ES" smtClean="0"/>
              <a:pPr/>
              <a:t>57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3804E-5B59-418E-9878-A9324CCBCDA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980CF-9B61-43E9-9814-EFDB8536E60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E108C-F430-42BA-A5D4-8C499A23CD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EA4F704-6368-43E6-B30A-A3B1C7577A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216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28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84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40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96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52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908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64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420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28628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7256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285884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714512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143140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571768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000396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3429024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857652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286280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4714908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143536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572164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000792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420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858016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286644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15272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8143900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572528" y="2357430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6858016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7286644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7715272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143900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8572528" y="3643314"/>
            <a:ext cx="357190" cy="71438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CC6FDB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>
              <a:rot lat="0" lon="21599974" rev="0"/>
            </a:camera>
            <a:lightRig rig="threePt" dir="t"/>
          </a:scene3d>
          <a:sp3d extrusionH="158750" contourW="12700">
            <a:bevelT w="647700" h="342900" prst="artDeco"/>
            <a:extrusionClr>
              <a:srgbClr val="CC6FDB"/>
            </a:extrusionClr>
            <a:contourClr>
              <a:srgbClr val="7030A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3492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428604"/>
            <a:ext cx="2305050" cy="609600"/>
          </a:xfrm>
          <a:prstGeom prst="rect">
            <a:avLst/>
          </a:prstGeom>
          <a:noFill/>
        </p:spPr>
      </p:pic>
      <p:pic>
        <p:nvPicPr>
          <p:cNvPr id="63494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7554" y="500042"/>
            <a:ext cx="609600" cy="514351"/>
          </a:xfrm>
          <a:prstGeom prst="rect">
            <a:avLst/>
          </a:prstGeom>
          <a:noFill/>
        </p:spPr>
      </p:pic>
      <p:pic>
        <p:nvPicPr>
          <p:cNvPr id="63496" name="Picture 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14876" y="428604"/>
            <a:ext cx="3000375" cy="542926"/>
          </a:xfrm>
          <a:prstGeom prst="rect">
            <a:avLst/>
          </a:prstGeom>
          <a:noFill/>
        </p:spPr>
      </p:pic>
      <p:pic>
        <p:nvPicPr>
          <p:cNvPr id="63498" name="Picture 10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00298" y="1142984"/>
            <a:ext cx="628650" cy="504826"/>
          </a:xfrm>
          <a:prstGeom prst="rect">
            <a:avLst/>
          </a:prstGeom>
          <a:noFill/>
        </p:spPr>
      </p:pic>
      <p:pic>
        <p:nvPicPr>
          <p:cNvPr id="63500" name="Picture 12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500694" y="1071546"/>
            <a:ext cx="1352550" cy="590551"/>
          </a:xfrm>
          <a:prstGeom prst="rect">
            <a:avLst/>
          </a:prstGeom>
          <a:noFill/>
        </p:spPr>
      </p:pic>
      <p:pic>
        <p:nvPicPr>
          <p:cNvPr id="63502" name="Picture 14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214414" y="2071678"/>
            <a:ext cx="2409825" cy="542926"/>
          </a:xfrm>
          <a:prstGeom prst="rect">
            <a:avLst/>
          </a:prstGeom>
          <a:noFill/>
        </p:spPr>
      </p:pic>
      <p:pic>
        <p:nvPicPr>
          <p:cNvPr id="63504" name="Picture 16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214942" y="2000240"/>
            <a:ext cx="2009775" cy="609600"/>
          </a:xfrm>
          <a:prstGeom prst="rect">
            <a:avLst/>
          </a:prstGeom>
          <a:noFill/>
        </p:spPr>
      </p:pic>
      <p:pic>
        <p:nvPicPr>
          <p:cNvPr id="63506" name="Picture 18" descr="Rendered Image"/>
          <p:cNvPicPr>
            <a:picLocks noChangeAspect="1" noChangeArrowheads="1"/>
          </p:cNvPicPr>
          <p:nvPr/>
        </p:nvPicPr>
        <p:blipFill>
          <a:blip r:embed="rId12">
            <a:lum bright="30000" contrast="40000"/>
          </a:blip>
          <a:srcRect/>
          <a:stretch>
            <a:fillRect/>
          </a:stretch>
        </p:blipFill>
        <p:spPr bwMode="auto">
          <a:xfrm>
            <a:off x="285720" y="6215082"/>
            <a:ext cx="2500298" cy="2698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comb/>
    <p:sndAc>
      <p:stSnd loop="1">
        <p:snd r:embed="rId2" name="Arctic Monkeys - Do I Wanna Know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3000"/>
                            </p:stCondLst>
                            <p:childTnLst>
                              <p:par>
                                <p:cTn id="384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3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3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4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4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5" fill="hold">
                            <p:stCondLst>
                              <p:cond delay="6000"/>
                            </p:stCondLst>
                            <p:childTnLst>
                              <p:par>
                                <p:cTn id="6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2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1" dur="2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4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7" dur="2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3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6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8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9" dur="20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2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3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5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8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0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1" dur="2000"/>
                                        <p:tgtEl>
                                          <p:spTgt spid="63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4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5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7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8" fill="hold">
                            <p:stCondLst>
                              <p:cond delay="8000"/>
                            </p:stCondLst>
                            <p:childTnLst>
                              <p:par>
                                <p:cTn id="7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3" dur="2000"/>
                                        <p:tgtEl>
                                          <p:spTgt spid="6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290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14348" y="571480"/>
            <a:ext cx="785818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Unos 20 artistas de todo el mundo realizan esculturas de hielo en el Festival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Magic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Ice, en Bruselas, Bélgica. Utilizan alrededor de 420 toneladas de hielo 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Festival está lleno de magia, misterio y fantasía. Tres grandes espacios han sido cuidadosamente unidos entre sí y convertidos en un congelador gigante que albergará diseños fantásticos, la tierra de la fantasía en 3D. Historias como Harry Potter y el Señor de los Anillos estarán presentes en esculturas inmensas. Se podrá caminar por los bosques de hielo y explorar dentro de castillos o deslizarse a través de túneles excavados en el frío hielo o tomar un sorbo de bebida caliente en el bar de hielo. Para que estas obras de arte se puedan mantener y no se derritan, evidentemente deben estar en un entorno bastante gélido, en concreto dentro de la exposición hay la friolera de -6º centígrados. La vida útil de una escultura está determinada principalmente por la temperatura de su entorno y, por tanto, una escultura puede durar desde pocos minutos a posiblemente meses.</a:t>
            </a:r>
          </a:p>
          <a:p>
            <a:endParaRPr lang="es-ES" sz="2400" dirty="0" smtClean="0">
              <a:latin typeface="Agency FB" pitchFamily="34" charset="0"/>
            </a:endParaRPr>
          </a:p>
          <a:p>
            <a:r>
              <a:rPr lang="es-ES" sz="2400" dirty="0" smtClean="0">
                <a:latin typeface="Agency FB" pitchFamily="34" charset="0"/>
              </a:rPr>
              <a:t> </a:t>
            </a:r>
            <a:endParaRPr lang="es-ES" dirty="0" smtClean="0"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40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47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41D6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492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72FB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1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72FB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054b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3523229902864653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rgbClr val="CC6FD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48FE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40755946_6cdfbd509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FD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i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C6FD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3523229906827053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3523229970989853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DA1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3523229972815053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russels-ice-magic-festival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rozen_AP_1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4533"/>
            <a:ext cx="9144000" cy="6833467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72FB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054b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DA1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rozen_AP_1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FB6E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72FB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u0lmi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48FE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sselsIceMagic-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DA1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E7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u0lmi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-12-17t162242z_2035002680_gm1e9ci00vw01_rtrmadp_3_belgium2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D8BC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8413-970x600-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72FB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56865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72FB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679137_2tpjaHqY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1949725_5aa00807ec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930030_11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D84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850818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850918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3426430_e7b6916fe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DA1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64880619_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DA1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297945963_0_5e090_542ce035_orig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8120456-162293-0194573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FB6E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72440546_a00f8c702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11772456036_60729a97dd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753" y="0"/>
            <a:ext cx="445324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4500562" cy="68580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4500562" cy="6858000"/>
          </a:xfrm>
          <a:prstGeom prst="rect">
            <a:avLst/>
          </a:prstGeom>
          <a:solidFill>
            <a:srgbClr val="CC6FD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040171333_9cb2f6068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FD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40283724_112823b45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D84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72FB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13610763_045e8abeb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DA1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log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1781" y="0"/>
            <a:ext cx="918578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FB6E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72FB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_Sculpture_4_by_LG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ges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FD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masicesculpture_thu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612"/>
            <a:ext cx="9144000" cy="68423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5143u-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-Festival-Brugge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9" y="0"/>
            <a:ext cx="913211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FD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72FB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_Swan_by_voyager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figures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FD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751C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figures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751C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-sculpt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751C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-sculp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credible-Sculptures-with-a-Single-Block-of-Ice-for-the-World-Ice-Art-Championship-2013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FD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wa029487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6013" y="0"/>
            <a:ext cx="533197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1928794" y="0"/>
            <a:ext cx="5286412" cy="6858000"/>
          </a:xfrm>
          <a:prstGeom prst="rect">
            <a:avLst/>
          </a:prstGeom>
          <a:solidFill>
            <a:srgbClr val="CC6FD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wkmdrRdsq1srhpuuo2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-PH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FD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percoolpics_03_211220131304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48FE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H-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48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19688211">
            <a:off x="3519655" y="4879196"/>
            <a:ext cx="1752600" cy="1114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Presentación en pantalla (4:3)</PresentationFormat>
  <Paragraphs>20</Paragraphs>
  <Slides>59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59</cp:revision>
  <dcterms:created xsi:type="dcterms:W3CDTF">2014-03-26T00:41:40Z</dcterms:created>
  <dcterms:modified xsi:type="dcterms:W3CDTF">2014-03-26T16:19:38Z</dcterms:modified>
</cp:coreProperties>
</file>