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5"/>
  </p:notesMasterIdLst>
  <p:sldIdLst>
    <p:sldId id="258" r:id="rId3"/>
    <p:sldId id="318" r:id="rId4"/>
    <p:sldId id="324" r:id="rId5"/>
    <p:sldId id="259" r:id="rId6"/>
    <p:sldId id="257" r:id="rId7"/>
    <p:sldId id="321" r:id="rId8"/>
    <p:sldId id="319" r:id="rId9"/>
    <p:sldId id="260" r:id="rId10"/>
    <p:sldId id="323" r:id="rId11"/>
    <p:sldId id="262" r:id="rId12"/>
    <p:sldId id="261" r:id="rId13"/>
    <p:sldId id="263" r:id="rId14"/>
    <p:sldId id="265" r:id="rId15"/>
    <p:sldId id="264" r:id="rId16"/>
    <p:sldId id="270" r:id="rId17"/>
    <p:sldId id="271" r:id="rId18"/>
    <p:sldId id="266" r:id="rId19"/>
    <p:sldId id="272" r:id="rId20"/>
    <p:sldId id="268" r:id="rId21"/>
    <p:sldId id="274" r:id="rId22"/>
    <p:sldId id="269" r:id="rId23"/>
    <p:sldId id="275" r:id="rId24"/>
    <p:sldId id="273" r:id="rId25"/>
    <p:sldId id="276" r:id="rId26"/>
    <p:sldId id="278" r:id="rId27"/>
    <p:sldId id="277" r:id="rId28"/>
    <p:sldId id="279" r:id="rId29"/>
    <p:sldId id="280" r:id="rId30"/>
    <p:sldId id="281" r:id="rId31"/>
    <p:sldId id="282" r:id="rId32"/>
    <p:sldId id="285" r:id="rId33"/>
    <p:sldId id="284" r:id="rId34"/>
    <p:sldId id="283" r:id="rId35"/>
    <p:sldId id="286" r:id="rId36"/>
    <p:sldId id="295" r:id="rId37"/>
    <p:sldId id="287" r:id="rId38"/>
    <p:sldId id="300" r:id="rId39"/>
    <p:sldId id="301" r:id="rId40"/>
    <p:sldId id="288" r:id="rId41"/>
    <p:sldId id="289" r:id="rId42"/>
    <p:sldId id="302" r:id="rId43"/>
    <p:sldId id="290" r:id="rId44"/>
    <p:sldId id="291" r:id="rId45"/>
    <p:sldId id="293" r:id="rId46"/>
    <p:sldId id="303" r:id="rId47"/>
    <p:sldId id="294" r:id="rId48"/>
    <p:sldId id="296" r:id="rId49"/>
    <p:sldId id="297" r:id="rId50"/>
    <p:sldId id="314" r:id="rId51"/>
    <p:sldId id="298" r:id="rId52"/>
    <p:sldId id="299" r:id="rId53"/>
    <p:sldId id="304" r:id="rId54"/>
    <p:sldId id="316" r:id="rId55"/>
    <p:sldId id="305" r:id="rId56"/>
    <p:sldId id="306" r:id="rId57"/>
    <p:sldId id="310" r:id="rId58"/>
    <p:sldId id="307" r:id="rId59"/>
    <p:sldId id="315" r:id="rId60"/>
    <p:sldId id="312" r:id="rId61"/>
    <p:sldId id="317" r:id="rId62"/>
    <p:sldId id="313" r:id="rId63"/>
    <p:sldId id="320" r:id="rId64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aH7RJr3dqqgWMoL/F0WxQ" hashData="KdIdmf1C3kF+RUMtOHkRra8sev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5DDF"/>
    <a:srgbClr val="0000FF"/>
    <a:srgbClr val="CD23B5"/>
    <a:srgbClr val="8A3CC4"/>
    <a:srgbClr val="D41CBA"/>
    <a:srgbClr val="FF9966"/>
    <a:srgbClr val="FFB7FF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827" autoAdjust="0"/>
  </p:normalViewPr>
  <p:slideViewPr>
    <p:cSldViewPr>
      <p:cViewPr>
        <p:scale>
          <a:sx n="163" d="100"/>
          <a:sy n="163" d="100"/>
        </p:scale>
        <p:origin x="2238" y="117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FC5270-BE3C-47A8-BF19-7968F5F8A858}" type="datetimeFigureOut">
              <a:rPr lang="es-ES" smtClean="0"/>
              <a:pPr/>
              <a:t>29/10/2015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6DE64B-987B-494F-A5D5-C265F9BE84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DE64B-987B-494F-A5D5-C265F9BE84DD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01C9-EBC4-4BC6-9BC9-693307DEF139}" type="datetimeFigureOut">
              <a:rPr lang="es-ES" smtClean="0"/>
              <a:pPr/>
              <a:t>29/10/2015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B120-43F4-47A6-9B99-352DD7BC38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01C9-EBC4-4BC6-9BC9-693307DEF139}" type="datetimeFigureOut">
              <a:rPr lang="es-ES" smtClean="0"/>
              <a:pPr/>
              <a:t>29/10/2015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B120-43F4-47A6-9B99-352DD7BC38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01C9-EBC4-4BC6-9BC9-693307DEF139}" type="datetimeFigureOut">
              <a:rPr lang="es-ES" smtClean="0"/>
              <a:pPr/>
              <a:t>29/10/2015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B120-43F4-47A6-9B99-352DD7BC38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01C9-EBC4-4BC6-9BC9-693307DEF139}" type="datetimeFigureOut">
              <a:rPr lang="es-ES" smtClean="0"/>
              <a:pPr/>
              <a:t>29/10/2015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B120-43F4-47A6-9B99-352DD7BC38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01C9-EBC4-4BC6-9BC9-693307DEF139}" type="datetimeFigureOut">
              <a:rPr lang="es-ES" smtClean="0"/>
              <a:pPr/>
              <a:t>29/10/2015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B120-43F4-47A6-9B99-352DD7BC38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01C9-EBC4-4BC6-9BC9-693307DEF139}" type="datetimeFigureOut">
              <a:rPr lang="es-ES" smtClean="0"/>
              <a:pPr/>
              <a:t>29/10/2015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B120-43F4-47A6-9B99-352DD7BC38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01C9-EBC4-4BC6-9BC9-693307DEF139}" type="datetimeFigureOut">
              <a:rPr lang="es-ES" smtClean="0"/>
              <a:pPr/>
              <a:t>29/10/2015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B120-43F4-47A6-9B99-352DD7BC38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01C9-EBC4-4BC6-9BC9-693307DEF139}" type="datetimeFigureOut">
              <a:rPr lang="es-ES" smtClean="0"/>
              <a:pPr/>
              <a:t>29/10/2015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B120-43F4-47A6-9B99-352DD7BC38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01C9-EBC4-4BC6-9BC9-693307DEF139}" type="datetimeFigureOut">
              <a:rPr lang="es-ES" smtClean="0"/>
              <a:pPr/>
              <a:t>29/10/2015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B120-43F4-47A6-9B99-352DD7BC38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01C9-EBC4-4BC6-9BC9-693307DEF139}" type="datetimeFigureOut">
              <a:rPr lang="es-ES" smtClean="0"/>
              <a:pPr/>
              <a:t>29/10/2015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B120-43F4-47A6-9B99-352DD7BC38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01C9-EBC4-4BC6-9BC9-693307DEF139}" type="datetimeFigureOut">
              <a:rPr lang="es-ES" smtClean="0"/>
              <a:pPr/>
              <a:t>29/10/2015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B120-43F4-47A6-9B99-352DD7BC38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E01C9-EBC4-4BC6-9BC9-693307DEF139}" type="datetimeFigureOut">
              <a:rPr lang="es-ES" smtClean="0"/>
              <a:pPr/>
              <a:t>29/10/2015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BB120-43F4-47A6-9B99-352DD7BC38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79.png"/><Relationship Id="rId18" Type="http://schemas.openxmlformats.org/officeDocument/2006/relationships/image" Target="../media/image8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5.png"/><Relationship Id="rId11" Type="http://schemas.openxmlformats.org/officeDocument/2006/relationships/image" Target="../media/image7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4.png"/><Relationship Id="rId9" Type="http://schemas.openxmlformats.org/officeDocument/2006/relationships/image" Target="../media/image7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597a34b08a77d31ec1b5b6ce19cf4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38 Luna"/>
          <p:cNvSpPr/>
          <p:nvPr/>
        </p:nvSpPr>
        <p:spPr>
          <a:xfrm rot="19805099">
            <a:off x="1224699" y="380330"/>
            <a:ext cx="2577448" cy="5378635"/>
          </a:xfrm>
          <a:prstGeom prst="moon">
            <a:avLst>
              <a:gd name="adj" fmla="val 14377"/>
            </a:avLst>
          </a:prstGeom>
          <a:blipFill dpi="0" rotWithShape="1">
            <a:blip r:embed="rId4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2646301">
            <a:off x="5256878" y="413881"/>
            <a:ext cx="2577448" cy="5352722"/>
          </a:xfrm>
          <a:prstGeom prst="moon">
            <a:avLst>
              <a:gd name="adj" fmla="val 14377"/>
            </a:avLst>
          </a:prstGeom>
          <a:blipFill dpi="0" rotWithShape="1">
            <a:blip r:embed="rId4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9937564">
            <a:off x="1889233" y="722185"/>
            <a:ext cx="1796621" cy="4656592"/>
          </a:xfrm>
          <a:prstGeom prst="moon">
            <a:avLst>
              <a:gd name="adj" fmla="val 20011"/>
            </a:avLst>
          </a:prstGeom>
          <a:blipFill dpi="0" rotWithShape="1">
            <a:blip r:embed="rId4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2803582">
            <a:off x="5347958" y="752968"/>
            <a:ext cx="1796621" cy="4656592"/>
          </a:xfrm>
          <a:prstGeom prst="moon">
            <a:avLst>
              <a:gd name="adj" fmla="val 20011"/>
            </a:avLst>
          </a:prstGeom>
          <a:blipFill dpi="0" rotWithShape="1">
            <a:blip r:embed="rId4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una"/>
          <p:cNvSpPr/>
          <p:nvPr/>
        </p:nvSpPr>
        <p:spPr>
          <a:xfrm rot="19937564">
            <a:off x="2478361" y="1128848"/>
            <a:ext cx="1512081" cy="3885917"/>
          </a:xfrm>
          <a:prstGeom prst="moon">
            <a:avLst>
              <a:gd name="adj" fmla="val 20472"/>
            </a:avLst>
          </a:prstGeom>
          <a:blipFill dpi="0" rotWithShape="1">
            <a:blip r:embed="rId4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una"/>
          <p:cNvSpPr/>
          <p:nvPr/>
        </p:nvSpPr>
        <p:spPr>
          <a:xfrm rot="12725585">
            <a:off x="4988687" y="1152811"/>
            <a:ext cx="1512081" cy="3885917"/>
          </a:xfrm>
          <a:prstGeom prst="moon">
            <a:avLst>
              <a:gd name="adj" fmla="val 20472"/>
            </a:avLst>
          </a:prstGeom>
          <a:blipFill dpi="0" rotWithShape="1">
            <a:blip r:embed="rId4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una"/>
          <p:cNvSpPr/>
          <p:nvPr/>
        </p:nvSpPr>
        <p:spPr>
          <a:xfrm rot="19937564">
            <a:off x="2952249" y="1599872"/>
            <a:ext cx="1209153" cy="3164136"/>
          </a:xfrm>
          <a:prstGeom prst="moon">
            <a:avLst>
              <a:gd name="adj" fmla="val 22612"/>
            </a:avLst>
          </a:prstGeom>
          <a:blipFill dpi="0" rotWithShape="1">
            <a:blip r:embed="rId4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Luna"/>
          <p:cNvSpPr/>
          <p:nvPr/>
        </p:nvSpPr>
        <p:spPr>
          <a:xfrm rot="12373159">
            <a:off x="4780137" y="1533069"/>
            <a:ext cx="1209153" cy="3164136"/>
          </a:xfrm>
          <a:prstGeom prst="moon">
            <a:avLst>
              <a:gd name="adj" fmla="val 22612"/>
            </a:avLst>
          </a:prstGeom>
          <a:blipFill dpi="0" rotWithShape="1">
            <a:blip r:embed="rId4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Luna"/>
          <p:cNvSpPr/>
          <p:nvPr/>
        </p:nvSpPr>
        <p:spPr>
          <a:xfrm rot="20866627">
            <a:off x="3413973" y="2127012"/>
            <a:ext cx="1109276" cy="2286923"/>
          </a:xfrm>
          <a:prstGeom prst="moon">
            <a:avLst>
              <a:gd name="adj" fmla="val 22612"/>
            </a:avLst>
          </a:prstGeom>
          <a:blipFill dpi="0" rotWithShape="1">
            <a:blip r:embed="rId4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Luna"/>
          <p:cNvSpPr/>
          <p:nvPr/>
        </p:nvSpPr>
        <p:spPr>
          <a:xfrm rot="11402161">
            <a:off x="4405591" y="2079405"/>
            <a:ext cx="1109276" cy="2286923"/>
          </a:xfrm>
          <a:prstGeom prst="moon">
            <a:avLst>
              <a:gd name="adj" fmla="val 22612"/>
            </a:avLst>
          </a:prstGeom>
          <a:blipFill dpi="0" rotWithShape="1">
            <a:blip r:embed="rId4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4520" name="Picture 8" descr="http://static1.glowtxt.com/data1/b/0/8/b0889083c5db61f5b1b3b97939a2507a64f5e383da39a3ee5e6b4b0d3255bfef95601890afd80709da39a3ee5e6b4b0d3255bfef95601890afd80709da267979f95f633d12322a9e6f00bdb0.png"/>
          <p:cNvPicPr>
            <a:picLocks noChangeAspect="1" noChangeArrowheads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/>
          <a:stretch>
            <a:fillRect/>
          </a:stretch>
        </p:blipFill>
        <p:spPr bwMode="auto">
          <a:xfrm>
            <a:off x="714348" y="214296"/>
            <a:ext cx="1876425" cy="542926"/>
          </a:xfrm>
          <a:prstGeom prst="rect">
            <a:avLst/>
          </a:prstGeom>
          <a:noFill/>
        </p:spPr>
      </p:pic>
      <p:pic>
        <p:nvPicPr>
          <p:cNvPr id="64522" name="Picture 10" descr="http://static1.glowtxt.com/data1/9/a/b/9ab3839edd41ebd7fb393b9393a6380fc936cb30da39a3ee5e6b4b0d3255bfef95601890afd80709da39a3ee5e6b4b0d3255bfef95601890afd80709da267979f95f633d12322a9e6f00bdb0.png"/>
          <p:cNvPicPr>
            <a:picLocks noChangeAspect="1" noChangeArrowheads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/>
          <a:stretch>
            <a:fillRect/>
          </a:stretch>
        </p:blipFill>
        <p:spPr bwMode="auto">
          <a:xfrm>
            <a:off x="2571736" y="214296"/>
            <a:ext cx="714375" cy="533400"/>
          </a:xfrm>
          <a:prstGeom prst="rect">
            <a:avLst/>
          </a:prstGeom>
          <a:noFill/>
        </p:spPr>
      </p:pic>
      <p:pic>
        <p:nvPicPr>
          <p:cNvPr id="64524" name="Picture 12" descr="http://static1.glowtxt.com/data1/b/3/e/b3e2e3b04b9c242b7123646f405869bc63556853da39a3ee5e6b4b0d3255bfef95601890afd80709da39a3ee5e6b4b0d3255bfef95601890afd80709da267979f95f633d12322a9e6f00bdb0.png"/>
          <p:cNvPicPr>
            <a:picLocks noChangeAspect="1" noChangeArrowheads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/>
          <a:stretch>
            <a:fillRect/>
          </a:stretch>
        </p:blipFill>
        <p:spPr bwMode="auto">
          <a:xfrm>
            <a:off x="3357554" y="214296"/>
            <a:ext cx="2371725" cy="542926"/>
          </a:xfrm>
          <a:prstGeom prst="rect">
            <a:avLst/>
          </a:prstGeom>
          <a:noFill/>
        </p:spPr>
      </p:pic>
      <p:pic>
        <p:nvPicPr>
          <p:cNvPr id="19" name="Picture 10" descr="http://static1.glowtxt.com/data1/9/a/b/9ab3839edd41ebd7fb393b9393a6380fc936cb30da39a3ee5e6b4b0d3255bfef95601890afd80709da39a3ee5e6b4b0d3255bfef95601890afd80709da267979f95f633d12322a9e6f00bdb0.png"/>
          <p:cNvPicPr>
            <a:picLocks noChangeAspect="1" noChangeArrowheads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/>
          <a:stretch>
            <a:fillRect/>
          </a:stretch>
        </p:blipFill>
        <p:spPr bwMode="auto">
          <a:xfrm>
            <a:off x="1142976" y="857238"/>
            <a:ext cx="714375" cy="533400"/>
          </a:xfrm>
          <a:prstGeom prst="rect">
            <a:avLst/>
          </a:prstGeom>
          <a:noFill/>
        </p:spPr>
      </p:pic>
      <p:pic>
        <p:nvPicPr>
          <p:cNvPr id="64526" name="Picture 14" descr="http://static1.glowtxt.com/data1/e/9/4/e9450bed94381c4bea985534e5216351d0d48252da39a3ee5e6b4b0d3255bfef95601890afd80709da39a3ee5e6b4b0d3255bfef95601890afd80709da267979f95f633d12322a9e6f00bdb0.png"/>
          <p:cNvPicPr>
            <a:picLocks noChangeAspect="1" noChangeArrowheads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/>
          <a:stretch>
            <a:fillRect/>
          </a:stretch>
        </p:blipFill>
        <p:spPr bwMode="auto">
          <a:xfrm>
            <a:off x="1928794" y="857238"/>
            <a:ext cx="1238250" cy="533400"/>
          </a:xfrm>
          <a:prstGeom prst="rect">
            <a:avLst/>
          </a:prstGeom>
          <a:noFill/>
        </p:spPr>
      </p:pic>
      <p:pic>
        <p:nvPicPr>
          <p:cNvPr id="64528" name="Picture 16" descr="http://static1.glowtxt.com/data1/b/b/c/bbc62831fe6777e6ec6e2ef5d91319c5680304f8da39a3ee5e6b4b0d3255bfef95601890afd80709da39a3ee5e6b4b0d3255bfef95601890afd80709da267979f95f633d12322a9e6f00bdb0.png"/>
          <p:cNvPicPr>
            <a:picLocks noChangeAspect="1" noChangeArrowheads="1"/>
          </p:cNvPicPr>
          <p:nvPr/>
        </p:nvPicPr>
        <p:blipFill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/>
          <a:stretch>
            <a:fillRect/>
          </a:stretch>
        </p:blipFill>
        <p:spPr bwMode="auto">
          <a:xfrm>
            <a:off x="3000364" y="857238"/>
            <a:ext cx="714380" cy="533400"/>
          </a:xfrm>
          <a:prstGeom prst="rect">
            <a:avLst/>
          </a:prstGeom>
          <a:noFill/>
        </p:spPr>
      </p:pic>
      <p:pic>
        <p:nvPicPr>
          <p:cNvPr id="64530" name="Picture 18" descr="http://static1.glowtxt.com/data1/3/7/2/3729dbd232cd8c2164be3405c0db4212edff1ad6da39a3ee5e6b4b0d3255bfef95601890afd80709da39a3ee5e6b4b0d3255bfef95601890afd80709da267979f95f633d12322a9e6f00bdb0.png"/>
          <p:cNvPicPr>
            <a:picLocks noChangeAspect="1" noChangeArrowheads="1"/>
          </p:cNvPicPr>
          <p:nvPr/>
        </p:nvPicPr>
        <p:blipFill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/>
          <a:stretch>
            <a:fillRect/>
          </a:stretch>
        </p:blipFill>
        <p:spPr bwMode="auto">
          <a:xfrm>
            <a:off x="3714744" y="857238"/>
            <a:ext cx="1276350" cy="533400"/>
          </a:xfrm>
          <a:prstGeom prst="rect">
            <a:avLst/>
          </a:prstGeom>
          <a:noFill/>
        </p:spPr>
      </p:pic>
      <p:pic>
        <p:nvPicPr>
          <p:cNvPr id="64532" name="Picture 20" descr="http://static1.glowtxt.com/data1/e/0/b/e0b6b2619a0a5c2ce5767d52f57e2e36323671f0da39a3ee5e6b4b0d3255bfef95601890afd80709da39a3ee5e6b4b0d3255bfef95601890afd80709da267979f95f633d12322a9e6f00bdb0.png"/>
          <p:cNvPicPr>
            <a:picLocks noChangeAspect="1" noChangeArrowheads="1"/>
          </p:cNvPicPr>
          <p:nvPr/>
        </p:nvPicPr>
        <p:blipFill>
          <a:blip r:embed="rId11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/>
          <a:stretch>
            <a:fillRect/>
          </a:stretch>
        </p:blipFill>
        <p:spPr bwMode="auto">
          <a:xfrm>
            <a:off x="2357422" y="1428742"/>
            <a:ext cx="1533525" cy="542926"/>
          </a:xfrm>
          <a:prstGeom prst="rect">
            <a:avLst/>
          </a:prstGeom>
          <a:noFill/>
        </p:spPr>
      </p:pic>
      <p:pic>
        <p:nvPicPr>
          <p:cNvPr id="64534" name="Picture 22" descr="http://static1.glowtxt.com/data1/f/3/f/f3f109e8f14a7c319f7764c63b257eedd8060cddda39a3ee5e6b4b0d3255bfef95601890afd80709da39a3ee5e6b4b0d3255bfef95601890afd80709da267979f95f633d12322a9e6f00bdb0.png"/>
          <p:cNvPicPr>
            <a:picLocks noChangeAspect="1" noChangeArrowheads="1"/>
          </p:cNvPicPr>
          <p:nvPr/>
        </p:nvPicPr>
        <p:blipFill>
          <a:blip r:embed="rId12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/>
          <a:stretch>
            <a:fillRect/>
          </a:stretch>
        </p:blipFill>
        <p:spPr bwMode="auto">
          <a:xfrm>
            <a:off x="2500298" y="2071684"/>
            <a:ext cx="1285875" cy="542926"/>
          </a:xfrm>
          <a:prstGeom prst="rect">
            <a:avLst/>
          </a:prstGeom>
          <a:noFill/>
        </p:spPr>
      </p:pic>
      <p:sp>
        <p:nvSpPr>
          <p:cNvPr id="22" name="21 CuadroTexto"/>
          <p:cNvSpPr txBox="1"/>
          <p:nvPr/>
        </p:nvSpPr>
        <p:spPr>
          <a:xfrm>
            <a:off x="0" y="4429138"/>
            <a:ext cx="31678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23" name="22 Imagen" descr="3d597a34b08a77d31ec1b5b6ce19cf4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6000">
    <p:sndAc>
      <p:stSnd loop="1">
        <p:snd r:embed="rId2" name="Beautiful Chine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645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1000"/>
                            </p:stCondLst>
                            <p:childTnLst>
                              <p:par>
                                <p:cTn id="16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64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17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5000"/>
                            </p:stCondLst>
                            <p:childTnLst>
                              <p:par>
                                <p:cTn id="18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64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27000"/>
                            </p:stCondLst>
                            <p:childTnLst>
                              <p:par>
                                <p:cTn id="19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1000" tmFilter="0,0; .5, 1; 1, 1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stival-de-hiel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Decisión"/>
          <p:cNvSpPr/>
          <p:nvPr/>
        </p:nvSpPr>
        <p:spPr>
          <a:xfrm rot="17883084">
            <a:off x="541428" y="2188421"/>
            <a:ext cx="5267358" cy="270421"/>
          </a:xfrm>
          <a:prstGeom prst="flowChartDecision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 rot="3835364">
            <a:off x="3198939" y="2200673"/>
            <a:ext cx="5371623" cy="294144"/>
          </a:xfrm>
          <a:prstGeom prst="flowChartDecision">
            <a:avLst/>
          </a:prstGeom>
          <a:blipFill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8162608">
            <a:off x="226121" y="2113574"/>
            <a:ext cx="5267358" cy="270420"/>
          </a:xfrm>
          <a:prstGeom prst="flowChartDecision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8593534">
            <a:off x="-48221" y="1972201"/>
            <a:ext cx="5267358" cy="270421"/>
          </a:xfrm>
          <a:prstGeom prst="flowChartDecision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15865">
            <a:off x="-221892" y="1664708"/>
            <a:ext cx="5083277" cy="212712"/>
          </a:xfrm>
          <a:prstGeom prst="flowChartDecision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3525700">
            <a:off x="3547687" y="2172419"/>
            <a:ext cx="5371623" cy="294144"/>
          </a:xfrm>
          <a:prstGeom prst="flowChartDecision">
            <a:avLst/>
          </a:prstGeom>
          <a:blipFill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3136995">
            <a:off x="3859924" y="2067497"/>
            <a:ext cx="5371623" cy="294144"/>
          </a:xfrm>
          <a:prstGeom prst="flowChartDecision">
            <a:avLst/>
          </a:prstGeom>
          <a:blipFill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2778414">
            <a:off x="4131871" y="1896501"/>
            <a:ext cx="5371623" cy="294144"/>
          </a:xfrm>
          <a:prstGeom prst="flowChartDecision">
            <a:avLst/>
          </a:prstGeom>
          <a:blipFill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079276e00f7afcbc14b80e4b00d78c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7684"/>
          </a:xfrm>
          <a:prstGeom prst="rect">
            <a:avLst/>
          </a:prstGeom>
        </p:spPr>
      </p:pic>
      <p:sp>
        <p:nvSpPr>
          <p:cNvPr id="3" name="2 Rectángulo redondeado"/>
          <p:cNvSpPr/>
          <p:nvPr/>
        </p:nvSpPr>
        <p:spPr>
          <a:xfrm>
            <a:off x="500034" y="428610"/>
            <a:ext cx="8286808" cy="4143404"/>
          </a:xfrm>
          <a:prstGeom prst="roundRect">
            <a:avLst/>
          </a:prstGeom>
          <a:gradFill flip="none" rotWithShape="1">
            <a:gsLst>
              <a:gs pos="0">
                <a:srgbClr val="4B5DDF">
                  <a:shade val="30000"/>
                  <a:satMod val="115000"/>
                </a:srgbClr>
              </a:gs>
              <a:gs pos="50000">
                <a:srgbClr val="4B5DDF">
                  <a:shade val="67500"/>
                  <a:satMod val="115000"/>
                </a:srgbClr>
              </a:gs>
              <a:gs pos="100000">
                <a:srgbClr val="4B5DD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1357290" y="500048"/>
            <a:ext cx="65246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Festival De Esculturas De Hielo Y Nieve 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Harbin   China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57224" y="1214428"/>
            <a:ext cx="764386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 un festival internacional dedicado a las esculturas de nieve y hielo que se celebra de forma anual en enero desde 1963. Se interrumpió durante la revolución cultural para continuar en 1985.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Harbin, capital de la provincia Heilongjiang, República Popular China, es una de las capitales culturales de hielo y nieve en el mundo. La ciudad está situada en el noreste de China bajo la influencia del duro invierno siberiano. La temperatura promedio en invierno es de -16,8ºc y de 21,2 °C en verano, si bien puede llegar a temperaturas extremas invernales de hasta -38,1 °C.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b676984d8c14f03d10011029d5b29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>
            <a:off x="4572000" y="0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0800000">
            <a:off x="3286116" y="0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4572000" y="1285866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3286116" y="1285866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572000" y="2571768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3286116" y="2571768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572000" y="3857634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3286116" y="3857634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000232" y="0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14348" y="0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2000232" y="1285866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714348" y="1285866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2000232" y="2571768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14348" y="2571768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2000232" y="3857634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14348" y="3857634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7143768" y="0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857884" y="0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7143768" y="1285866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857884" y="1285866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7143768" y="2571768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857884" y="2571768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7143768" y="3857634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5857884" y="3857634"/>
            <a:ext cx="1285884" cy="1285866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b4f72c42732bf81d6628ae8d7590e0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500034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928694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428728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826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857520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357554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86214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286248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714908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214942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15040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215074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34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143768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500958" y="785800"/>
            <a:ext cx="785786" cy="3357586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858180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8358214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4B5DD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000"/>
                            </p:stCondLst>
                            <p:childTnLst>
                              <p:par>
                                <p:cTn id="18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079276e00f7afcbc14b80e4b00d78c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7684"/>
          </a:xfrm>
          <a:prstGeom prst="rect">
            <a:avLst/>
          </a:prstGeom>
        </p:spPr>
      </p:pic>
      <p:sp>
        <p:nvSpPr>
          <p:cNvPr id="3" name="2 Rectángulo redondeado"/>
          <p:cNvSpPr/>
          <p:nvPr/>
        </p:nvSpPr>
        <p:spPr>
          <a:xfrm>
            <a:off x="500034" y="428610"/>
            <a:ext cx="8286808" cy="4143404"/>
          </a:xfrm>
          <a:prstGeom prst="roundRect">
            <a:avLst/>
          </a:prstGeom>
          <a:gradFill flip="none" rotWithShape="1">
            <a:gsLst>
              <a:gs pos="0">
                <a:srgbClr val="4B5DDF">
                  <a:shade val="30000"/>
                  <a:satMod val="115000"/>
                </a:srgbClr>
              </a:gs>
              <a:gs pos="50000">
                <a:srgbClr val="4B5DDF">
                  <a:shade val="67500"/>
                  <a:satMod val="115000"/>
                </a:srgbClr>
              </a:gs>
              <a:gs pos="100000">
                <a:srgbClr val="4B5DD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1214414" y="1000114"/>
            <a:ext cx="6572296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festival comienza de forma oficial el 5 de enero y dura un mes, sin embargo, si el tiempo lo permite, el festival comienza antes y se prolonga más allá de la fecha oficial de clausura. La tecnología que se emplea para la elaboración de las esculturas es muy variada, y va desde el moderno láser al tradicional farol de hielo.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Durante las fechas del festival otras actividades populares son el esquí alpino en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Yabuli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natación invernal en el río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Songhua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y la muestra de faroles de hielo en el jardín de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Zhaolin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</a:t>
            </a:r>
          </a:p>
          <a:p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lluminated-Ice-Sculptures-Sapporo-Snow-Festival-Hokkaido-Island-Jap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ad3ce16ace768284340c301daa16f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079276e00f7afcbc14b80e4b00d78c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7684"/>
          </a:xfrm>
          <a:prstGeom prst="rect">
            <a:avLst/>
          </a:prstGeom>
        </p:spPr>
      </p:pic>
      <p:sp>
        <p:nvSpPr>
          <p:cNvPr id="3" name="2 Rectángulo redondeado"/>
          <p:cNvSpPr/>
          <p:nvPr/>
        </p:nvSpPr>
        <p:spPr>
          <a:xfrm>
            <a:off x="500034" y="428610"/>
            <a:ext cx="8286808" cy="4143404"/>
          </a:xfrm>
          <a:prstGeom prst="roundRect">
            <a:avLst/>
          </a:prstGeom>
          <a:gradFill flip="none" rotWithShape="1">
            <a:gsLst>
              <a:gs pos="0">
                <a:srgbClr val="4B5DDF">
                  <a:shade val="30000"/>
                  <a:satMod val="115000"/>
                </a:srgbClr>
              </a:gs>
              <a:gs pos="50000">
                <a:srgbClr val="4B5DDF">
                  <a:shade val="67500"/>
                  <a:satMod val="115000"/>
                </a:srgbClr>
              </a:gs>
              <a:gs pos="100000">
                <a:srgbClr val="4B5DD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857224" y="1071552"/>
            <a:ext cx="74295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Para tallar los bloques de hielo de la superficie del río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Shongua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se utilizan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motosierras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 cinceles, picos de hielo y varios otros tipos de sierras También puede utilizarse agua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desionizada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para conseguir esculturas de mayor transparencia. También es frecuente servirse de luces multicolor</a:t>
            </a:r>
            <a:r>
              <a:rPr lang="es-ES" sz="24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con lo que ganan en espectacularidad, especialmente de noche. Algunos de los motivos hechos en los últimos años han sido edificios de diferentes países y estilos o figuras animales, humanas o místicas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cdc9b91b17ebca5dc7524c32e046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4B5DDF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ae8c4fc44b363a7fa30699a2aeb0b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be30863e8f897d237810865021ec87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c38dfa19c671cffcca65d6652d7b52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805099">
            <a:off x="1224699" y="380330"/>
            <a:ext cx="2577448" cy="5378635"/>
          </a:xfrm>
          <a:prstGeom prst="moon">
            <a:avLst>
              <a:gd name="adj" fmla="val 1437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2646301">
            <a:off x="5256878" y="413881"/>
            <a:ext cx="2577448" cy="5352722"/>
          </a:xfrm>
          <a:prstGeom prst="moon">
            <a:avLst>
              <a:gd name="adj" fmla="val 1437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937564">
            <a:off x="1889233" y="722185"/>
            <a:ext cx="1796621" cy="4656592"/>
          </a:xfrm>
          <a:prstGeom prst="moon">
            <a:avLst>
              <a:gd name="adj" fmla="val 20011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2803582">
            <a:off x="5347958" y="752968"/>
            <a:ext cx="1796621" cy="4656592"/>
          </a:xfrm>
          <a:prstGeom prst="moon">
            <a:avLst>
              <a:gd name="adj" fmla="val 20011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937564">
            <a:off x="2478361" y="1128848"/>
            <a:ext cx="1512081" cy="3885917"/>
          </a:xfrm>
          <a:prstGeom prst="moon">
            <a:avLst>
              <a:gd name="adj" fmla="val 2047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2725585">
            <a:off x="4988687" y="1152811"/>
            <a:ext cx="1512081" cy="3885917"/>
          </a:xfrm>
          <a:prstGeom prst="moon">
            <a:avLst>
              <a:gd name="adj" fmla="val 2047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937564">
            <a:off x="2952249" y="1599872"/>
            <a:ext cx="1209153" cy="3164136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2373159">
            <a:off x="4780137" y="1533069"/>
            <a:ext cx="1209153" cy="3164136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866627">
            <a:off x="3413973" y="2127012"/>
            <a:ext cx="1109276" cy="2286923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1402161">
            <a:off x="4405591" y="2079405"/>
            <a:ext cx="1109276" cy="2286923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c8e348a1c1a7fb1ced43a3cbb138ec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 rot="17883084">
            <a:off x="541428" y="2188421"/>
            <a:ext cx="5267358" cy="270421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3835364">
            <a:off x="3198939" y="2200673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8162608">
            <a:off x="226121" y="2113574"/>
            <a:ext cx="5267358" cy="270420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8593534">
            <a:off x="-48221" y="1972201"/>
            <a:ext cx="5267358" cy="270421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9015865">
            <a:off x="-221892" y="1664708"/>
            <a:ext cx="5083277" cy="212712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3525700">
            <a:off x="3547687" y="2172419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3136995">
            <a:off x="3859924" y="2067497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2778414">
            <a:off x="4131871" y="1896501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ef90de0fa23a96295c64bf039cea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>
            <a:off x="4572000" y="0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0800000">
            <a:off x="3286116" y="0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4572000" y="1285866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3286116" y="1285866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572000" y="2571768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3286116" y="2571768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572000" y="3857634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3286116" y="3857634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000232" y="0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14348" y="0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2000232" y="1285866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714348" y="1285866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2000232" y="2571768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14348" y="2571768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2000232" y="3857634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14348" y="3857634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7143768" y="0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857884" y="0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7143768" y="1285866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857884" y="1285866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7143768" y="2571768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857884" y="2571768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7143768" y="3857634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5857884" y="3857634"/>
            <a:ext cx="1285884" cy="1285866"/>
          </a:xfrm>
          <a:prstGeom prst="chevron">
            <a:avLst/>
          </a:prstGeom>
          <a:gradFill flip="none" rotWithShape="1">
            <a:gsLst>
              <a:gs pos="22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ebf4918546e4e0c266ba0c217a9f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500034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928694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428728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826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857520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357554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86214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286248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714908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214942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15040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215074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34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143768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500958" y="785800"/>
            <a:ext cx="785786" cy="3357586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858180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8358214" y="857238"/>
            <a:ext cx="785786" cy="3286148"/>
          </a:xfrm>
          <a:prstGeom prst="donut">
            <a:avLst/>
          </a:prstGeom>
          <a:gradFill flip="none" rotWithShape="1">
            <a:gsLst>
              <a:gs pos="46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000"/>
                            </p:stCondLst>
                            <p:childTnLst>
                              <p:par>
                                <p:cTn id="18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cd3972f5b6d9f5cd96290ba7e0caf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4e6e5cae2db0731faf1ca60f5638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th_harbin_ice_and_snow_world_03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bfe6c2155a1d1ec1362c241494493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fb615cd5dfc81a4c75129b8bb7243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grayscl/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e0f4ad7b6d3e521b404776444a22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9805099">
            <a:off x="1224699" y="380330"/>
            <a:ext cx="2577448" cy="5378635"/>
          </a:xfrm>
          <a:prstGeom prst="moon">
            <a:avLst>
              <a:gd name="adj" fmla="val 1437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2646301">
            <a:off x="5256878" y="413881"/>
            <a:ext cx="2577448" cy="5352722"/>
          </a:xfrm>
          <a:prstGeom prst="moon">
            <a:avLst>
              <a:gd name="adj" fmla="val 1437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937564">
            <a:off x="1889233" y="722185"/>
            <a:ext cx="1796621" cy="4656592"/>
          </a:xfrm>
          <a:prstGeom prst="moon">
            <a:avLst>
              <a:gd name="adj" fmla="val 20011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2803582">
            <a:off x="5347958" y="752968"/>
            <a:ext cx="1796621" cy="4656592"/>
          </a:xfrm>
          <a:prstGeom prst="moon">
            <a:avLst>
              <a:gd name="adj" fmla="val 20011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937564">
            <a:off x="2478361" y="1128848"/>
            <a:ext cx="1512081" cy="3885917"/>
          </a:xfrm>
          <a:prstGeom prst="moon">
            <a:avLst>
              <a:gd name="adj" fmla="val 2047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2725585">
            <a:off x="4988687" y="1152811"/>
            <a:ext cx="1512081" cy="3885917"/>
          </a:xfrm>
          <a:prstGeom prst="moon">
            <a:avLst>
              <a:gd name="adj" fmla="val 2047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937564">
            <a:off x="2952249" y="1599872"/>
            <a:ext cx="1209153" cy="3164136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2373159">
            <a:off x="4780137" y="1533069"/>
            <a:ext cx="1209153" cy="3164136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0866627">
            <a:off x="3413973" y="2127012"/>
            <a:ext cx="1109276" cy="2286923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1402161">
            <a:off x="4405591" y="2079405"/>
            <a:ext cx="1109276" cy="2286923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d8a0e2f435f48774af54dc7be8b48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 rot="17883084">
            <a:off x="541428" y="2188421"/>
            <a:ext cx="5267358" cy="270421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 rot="3835364">
            <a:off x="3198939" y="2200673"/>
            <a:ext cx="5371623" cy="29414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8162608">
            <a:off x="226121" y="2113574"/>
            <a:ext cx="5267358" cy="270420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8593534">
            <a:off x="-48221" y="1972201"/>
            <a:ext cx="5267358" cy="270421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15865">
            <a:off x="-221892" y="1664708"/>
            <a:ext cx="5083277" cy="212712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3525700">
            <a:off x="3547687" y="2172419"/>
            <a:ext cx="5371623" cy="29414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3136995">
            <a:off x="3859924" y="2067497"/>
            <a:ext cx="5371623" cy="29414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2778414">
            <a:off x="4131871" y="1896501"/>
            <a:ext cx="5371623" cy="29414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002060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ccca74793c88006b15697377456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>
            <a:off x="4572000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0800000">
            <a:off x="3286116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4572000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3286116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572000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3286116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572000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3286116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000232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14348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2000232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714348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2000232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14348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2000232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14348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7143768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857884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7143768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857884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7143768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857884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7143768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5857884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0d251970bac5660727c5afb4b68a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500034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928694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428728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826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857520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357554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86214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286248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714908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214942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15040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215074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34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143768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500958" y="785800"/>
            <a:ext cx="785786" cy="3357586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858180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8358214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000"/>
                            </p:stCondLst>
                            <p:childTnLst>
                              <p:par>
                                <p:cTn id="18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93b89f333d4732494b32f66a863bd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6e6505290596fc2ecabab0513e0f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9d131ee67a948c87ce6b47c9c225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4ed997c0743c179d08550517dc24d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41CBA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41CBA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41CBA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41CBA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41CBA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41CBA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6ed05c9bbdc92eb83dcb472c710a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14d02c-8be77f5df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805099">
            <a:off x="1224699" y="380330"/>
            <a:ext cx="2577448" cy="5378635"/>
          </a:xfrm>
          <a:prstGeom prst="moon">
            <a:avLst>
              <a:gd name="adj" fmla="val 1437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2646301">
            <a:off x="5256878" y="413881"/>
            <a:ext cx="2577448" cy="5352722"/>
          </a:xfrm>
          <a:prstGeom prst="moon">
            <a:avLst>
              <a:gd name="adj" fmla="val 1437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937564">
            <a:off x="1889233" y="722185"/>
            <a:ext cx="1796621" cy="4656592"/>
          </a:xfrm>
          <a:prstGeom prst="moon">
            <a:avLst>
              <a:gd name="adj" fmla="val 20011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2803582">
            <a:off x="5347958" y="752968"/>
            <a:ext cx="1796621" cy="4656592"/>
          </a:xfrm>
          <a:prstGeom prst="moon">
            <a:avLst>
              <a:gd name="adj" fmla="val 20011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937564">
            <a:off x="2478361" y="1128848"/>
            <a:ext cx="1512081" cy="3885917"/>
          </a:xfrm>
          <a:prstGeom prst="moon">
            <a:avLst>
              <a:gd name="adj" fmla="val 2047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2725585">
            <a:off x="4988687" y="1152811"/>
            <a:ext cx="1512081" cy="3885917"/>
          </a:xfrm>
          <a:prstGeom prst="moon">
            <a:avLst>
              <a:gd name="adj" fmla="val 2047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937564">
            <a:off x="2952249" y="1599872"/>
            <a:ext cx="1209153" cy="3164136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2373159">
            <a:off x="4780137" y="1533069"/>
            <a:ext cx="1209153" cy="3164136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866627">
            <a:off x="3413973" y="2127012"/>
            <a:ext cx="1109276" cy="2286923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1402161">
            <a:off x="4405591" y="2079405"/>
            <a:ext cx="1109276" cy="2286923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64f31a75bf46b2c45febeea2873c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 rot="17883084">
            <a:off x="541428" y="2188421"/>
            <a:ext cx="5267358" cy="270421"/>
          </a:xfrm>
          <a:prstGeom prst="flowChartDecision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 rot="3835364">
            <a:off x="3198939" y="2200673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8162608">
            <a:off x="226121" y="2113574"/>
            <a:ext cx="5267358" cy="270420"/>
          </a:xfrm>
          <a:prstGeom prst="flowChartDecision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8593534">
            <a:off x="-48221" y="1972201"/>
            <a:ext cx="5267358" cy="270421"/>
          </a:xfrm>
          <a:prstGeom prst="flowChartDecision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15865">
            <a:off x="-221892" y="1664708"/>
            <a:ext cx="5083277" cy="212712"/>
          </a:xfrm>
          <a:prstGeom prst="flowChartDecision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3525700">
            <a:off x="3547687" y="2172419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3136995">
            <a:off x="3859924" y="2067497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2778414">
            <a:off x="4131871" y="1896501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08a031654f0b64ae3ed2c71992a7c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>
            <a:off x="4572000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0800000">
            <a:off x="3286116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4572000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3286116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572000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3286116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572000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3286116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000232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14348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2000232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714348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2000232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14348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2000232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14348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7143768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857884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7143768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857884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7143768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857884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7143768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5857884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FF99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10c3658ce65112beb02ff5278b95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500034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928694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428728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826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857520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357554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86214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286248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714908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214942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15040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215074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34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143768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500958" y="785800"/>
            <a:ext cx="785786" cy="3357586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858180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8358214" y="857238"/>
            <a:ext cx="785786" cy="3286148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000"/>
                            </p:stCondLst>
                            <p:childTnLst>
                              <p:par>
                                <p:cTn id="18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57d025aa81c8ed199fbc28b1680889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07b91da7ac01a36150027ce365ed6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Tu_a37bJPveXct9BHXxEPu0De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04cf33ecd8f041bbf8005f33657ac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41CBA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64d29e5ccc62083a8565a47ae0ebd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82d99387c930b37ac3faf7041703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805099">
            <a:off x="1224699" y="380330"/>
            <a:ext cx="2577448" cy="5378635"/>
          </a:xfrm>
          <a:prstGeom prst="moon">
            <a:avLst>
              <a:gd name="adj" fmla="val 14377"/>
            </a:avLst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2646301">
            <a:off x="5256878" y="413881"/>
            <a:ext cx="2577448" cy="5352722"/>
          </a:xfrm>
          <a:prstGeom prst="moon">
            <a:avLst>
              <a:gd name="adj" fmla="val 14377"/>
            </a:avLst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937564">
            <a:off x="1889233" y="722185"/>
            <a:ext cx="1796621" cy="4656592"/>
          </a:xfrm>
          <a:prstGeom prst="moon">
            <a:avLst>
              <a:gd name="adj" fmla="val 20011"/>
            </a:avLst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2803582">
            <a:off x="5347958" y="752968"/>
            <a:ext cx="1796621" cy="4656592"/>
          </a:xfrm>
          <a:prstGeom prst="moon">
            <a:avLst>
              <a:gd name="adj" fmla="val 20011"/>
            </a:avLst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937564">
            <a:off x="2478361" y="1128848"/>
            <a:ext cx="1512081" cy="3885917"/>
          </a:xfrm>
          <a:prstGeom prst="moon">
            <a:avLst>
              <a:gd name="adj" fmla="val 20472"/>
            </a:avLst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2725585">
            <a:off x="4988687" y="1152811"/>
            <a:ext cx="1512081" cy="3885917"/>
          </a:xfrm>
          <a:prstGeom prst="moon">
            <a:avLst>
              <a:gd name="adj" fmla="val 20472"/>
            </a:avLst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937564">
            <a:off x="2952249" y="1599872"/>
            <a:ext cx="1209153" cy="3164136"/>
          </a:xfrm>
          <a:prstGeom prst="moon">
            <a:avLst>
              <a:gd name="adj" fmla="val 22612"/>
            </a:avLst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2373159">
            <a:off x="4780137" y="1533069"/>
            <a:ext cx="1209153" cy="3164136"/>
          </a:xfrm>
          <a:prstGeom prst="moon">
            <a:avLst>
              <a:gd name="adj" fmla="val 22612"/>
            </a:avLst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866627">
            <a:off x="3413973" y="2127012"/>
            <a:ext cx="1109276" cy="2286923"/>
          </a:xfrm>
          <a:prstGeom prst="moon">
            <a:avLst>
              <a:gd name="adj" fmla="val 22612"/>
            </a:avLst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1402161">
            <a:off x="4405591" y="2079405"/>
            <a:ext cx="1109276" cy="2286923"/>
          </a:xfrm>
          <a:prstGeom prst="moon">
            <a:avLst>
              <a:gd name="adj" fmla="val 22612"/>
            </a:avLst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eaciones-con-hielo-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 rot="17883084">
            <a:off x="541428" y="2188421"/>
            <a:ext cx="5267358" cy="270421"/>
          </a:xfrm>
          <a:prstGeom prst="flowChartDecision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 rot="3835364">
            <a:off x="3198939" y="2200673"/>
            <a:ext cx="5371623" cy="294144"/>
          </a:xfrm>
          <a:prstGeom prst="flowChartDecision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8162608">
            <a:off x="226121" y="2113574"/>
            <a:ext cx="5267358" cy="270420"/>
          </a:xfrm>
          <a:prstGeom prst="flowChartDecision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8593534">
            <a:off x="-48221" y="1972201"/>
            <a:ext cx="5267358" cy="270421"/>
          </a:xfrm>
          <a:prstGeom prst="flowChartDecision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15865">
            <a:off x="-221892" y="1664708"/>
            <a:ext cx="5083277" cy="212712"/>
          </a:xfrm>
          <a:prstGeom prst="flowChartDecision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3525700">
            <a:off x="3547687" y="2172419"/>
            <a:ext cx="5371623" cy="294144"/>
          </a:xfrm>
          <a:prstGeom prst="flowChartDecision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3136995">
            <a:off x="3859924" y="2067497"/>
            <a:ext cx="5371623" cy="294144"/>
          </a:xfrm>
          <a:prstGeom prst="flowChartDecision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2778414">
            <a:off x="4131871" y="1896501"/>
            <a:ext cx="5371623" cy="294144"/>
          </a:xfrm>
          <a:prstGeom prst="flowChartDecision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297ab09b59c80e93265b317458d49b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>
            <a:off x="4572000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0800000">
            <a:off x="3286116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4572000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3286116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572000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3286116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572000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3286116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000232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14348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2000232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714348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2000232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14348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2000232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14348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7143768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857884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7143768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857884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7143768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857884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7143768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5857884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3C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171fa359137b49ca02f6d080fb76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500034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928694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428728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826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857520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357554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86214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286248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714908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214942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15040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215074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34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143768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500958" y="785800"/>
            <a:ext cx="785786" cy="3357586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858180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8358214" y="857238"/>
            <a:ext cx="785786" cy="3286148"/>
          </a:xfrm>
          <a:prstGeom prst="donut">
            <a:avLst/>
          </a:prstGeom>
          <a:gradFill flip="none" rotWithShape="1">
            <a:gsLst>
              <a:gs pos="82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000"/>
                            </p:stCondLst>
                            <p:childTnLst>
                              <p:par>
                                <p:cTn id="18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2ef6dd2756862fa0b6e39e98719baa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1eb7ad8127006222eb3f413c7419de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f4418330643c3d260bc387d3fa06f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86d4dcd8a45944d6133dd388053f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ba75f3ee8ef4ae84c26b073ae04ca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rbin_Ice_Festival_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Luna"/>
          <p:cNvSpPr/>
          <p:nvPr/>
        </p:nvSpPr>
        <p:spPr>
          <a:xfrm rot="19805099">
            <a:off x="1224699" y="380330"/>
            <a:ext cx="2577448" cy="5378635"/>
          </a:xfrm>
          <a:prstGeom prst="moon">
            <a:avLst>
              <a:gd name="adj" fmla="val 1437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2646301">
            <a:off x="5256878" y="413881"/>
            <a:ext cx="2577448" cy="5352722"/>
          </a:xfrm>
          <a:prstGeom prst="moon">
            <a:avLst>
              <a:gd name="adj" fmla="val 1437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937564">
            <a:off x="1889233" y="722185"/>
            <a:ext cx="1796621" cy="4656592"/>
          </a:xfrm>
          <a:prstGeom prst="moon">
            <a:avLst>
              <a:gd name="adj" fmla="val 20011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2803582">
            <a:off x="5347958" y="752968"/>
            <a:ext cx="1796621" cy="4656592"/>
          </a:xfrm>
          <a:prstGeom prst="moon">
            <a:avLst>
              <a:gd name="adj" fmla="val 20011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937564">
            <a:off x="2478361" y="1128848"/>
            <a:ext cx="1512081" cy="3885917"/>
          </a:xfrm>
          <a:prstGeom prst="moon">
            <a:avLst>
              <a:gd name="adj" fmla="val 2047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2725585">
            <a:off x="4988687" y="1152811"/>
            <a:ext cx="1512081" cy="3885917"/>
          </a:xfrm>
          <a:prstGeom prst="moon">
            <a:avLst>
              <a:gd name="adj" fmla="val 2047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9937564">
            <a:off x="2952249" y="1599872"/>
            <a:ext cx="1209153" cy="3164136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2373159">
            <a:off x="4780137" y="1533069"/>
            <a:ext cx="1209153" cy="3164136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20866627">
            <a:off x="3413973" y="2127012"/>
            <a:ext cx="1109276" cy="2286923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1402161">
            <a:off x="4405591" y="2079405"/>
            <a:ext cx="1109276" cy="2286923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7ecfc4f457d3fd25bd8e3893b377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 rot="17883084">
            <a:off x="541428" y="2188421"/>
            <a:ext cx="5267358" cy="270421"/>
          </a:xfrm>
          <a:prstGeom prst="flowChartDecision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CD23B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 rot="3835364">
            <a:off x="3198939" y="2200673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D23B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8162608">
            <a:off x="226121" y="2113574"/>
            <a:ext cx="5267358" cy="270420"/>
          </a:xfrm>
          <a:prstGeom prst="flowChartDecision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CD23B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8593534">
            <a:off x="-48221" y="1972201"/>
            <a:ext cx="5267358" cy="270421"/>
          </a:xfrm>
          <a:prstGeom prst="flowChartDecision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CD23B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15865">
            <a:off x="-221892" y="1664708"/>
            <a:ext cx="5083277" cy="212712"/>
          </a:xfrm>
          <a:prstGeom prst="flowChartDecision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CD23B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3525700">
            <a:off x="3547687" y="2172419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D23B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3136995">
            <a:off x="3859924" y="2067497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D23B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2778414">
            <a:off x="4131871" y="1896501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D23B5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P_Getty-4607765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>
            <a:off x="4572000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0800000">
            <a:off x="3286116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4572000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3286116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572000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3286116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572000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3286116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000232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14348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2000232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714348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2000232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14348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2000232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14348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7143768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857884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7143768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857884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7143768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857884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7143768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5857884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37f9d034639726a5d4ef439e91ada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500034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928694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428728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826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857520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357554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86214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286248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714908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214942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15040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215074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34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143768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500958" y="785800"/>
            <a:ext cx="785786" cy="3357586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858180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8358214" y="857238"/>
            <a:ext cx="785786" cy="3286148"/>
          </a:xfrm>
          <a:prstGeom prst="donut">
            <a:avLst/>
          </a:prstGeom>
          <a:gradFill flip="none" rotWithShape="1">
            <a:gsLst>
              <a:gs pos="68000">
                <a:srgbClr val="0070C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000"/>
                            </p:stCondLst>
                            <p:childTnLst>
                              <p:par>
                                <p:cTn id="18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k-popular-Winter-destination-Chi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10c2f2e28d9d00de1431fc854185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06b4eee61bd2b12177b8d2702110af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ca86b9758fd128ab9a31a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16bcd234c7871cdb99ce0ebd6e39db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56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5" name="104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6" name="105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7" name="106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8" name="107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9" name="108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0" name="109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1" name="110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  <p:bldP spid="99" grpId="1" animBg="1"/>
      <p:bldP spid="99" grpId="2" animBg="1"/>
      <p:bldP spid="99" grpId="3" animBg="1"/>
      <p:bldP spid="100" grpId="0" animBg="1"/>
      <p:bldP spid="100" grpId="1" animBg="1"/>
      <p:bldP spid="100" grpId="2" animBg="1"/>
      <p:bldP spid="100" grpId="3" animBg="1"/>
      <p:bldP spid="101" grpId="0" animBg="1"/>
      <p:bldP spid="101" grpId="1" animBg="1"/>
      <p:bldP spid="101" grpId="2" animBg="1"/>
      <p:bldP spid="101" grpId="3" animBg="1"/>
      <p:bldP spid="102" grpId="0" animBg="1"/>
      <p:bldP spid="102" grpId="1" animBg="1"/>
      <p:bldP spid="102" grpId="2" animBg="1"/>
      <p:bldP spid="102" grpId="3" animBg="1"/>
      <p:bldP spid="103" grpId="0" animBg="1"/>
      <p:bldP spid="103" grpId="1" animBg="1"/>
      <p:bldP spid="103" grpId="2" animBg="1"/>
      <p:bldP spid="103" grpId="3" animBg="1"/>
      <p:bldP spid="104" grpId="0" animBg="1"/>
      <p:bldP spid="104" grpId="1" animBg="1"/>
      <p:bldP spid="104" grpId="2" animBg="1"/>
      <p:bldP spid="104" grpId="3" animBg="1"/>
      <p:bldP spid="105" grpId="0" animBg="1"/>
      <p:bldP spid="105" grpId="1" animBg="1"/>
      <p:bldP spid="105" grpId="2" animBg="1"/>
      <p:bldP spid="105" grpId="3" animBg="1"/>
      <p:bldP spid="106" grpId="0" animBg="1"/>
      <p:bldP spid="106" grpId="1" animBg="1"/>
      <p:bldP spid="106" grpId="2" animBg="1"/>
      <p:bldP spid="106" grpId="3" animBg="1"/>
      <p:bldP spid="107" grpId="0" animBg="1"/>
      <p:bldP spid="107" grpId="1" animBg="1"/>
      <p:bldP spid="107" grpId="2" animBg="1"/>
      <p:bldP spid="107" grpId="3" animBg="1"/>
      <p:bldP spid="108" grpId="0" animBg="1"/>
      <p:bldP spid="108" grpId="1" animBg="1"/>
      <p:bldP spid="108" grpId="2" animBg="1"/>
      <p:bldP spid="108" grpId="3" animBg="1"/>
      <p:bldP spid="109" grpId="0" animBg="1"/>
      <p:bldP spid="109" grpId="1" animBg="1"/>
      <p:bldP spid="109" grpId="2" animBg="1"/>
      <p:bldP spid="109" grpId="3" animBg="1"/>
      <p:bldP spid="110" grpId="0" animBg="1"/>
      <p:bldP spid="110" grpId="1" animBg="1"/>
      <p:bldP spid="110" grpId="2" animBg="1"/>
      <p:bldP spid="110" grpId="3" animBg="1"/>
      <p:bldP spid="111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ielo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805099">
            <a:off x="1224699" y="380330"/>
            <a:ext cx="2577448" cy="5378635"/>
          </a:xfrm>
          <a:prstGeom prst="moon">
            <a:avLst>
              <a:gd name="adj" fmla="val 1437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2646301">
            <a:off x="5256878" y="413881"/>
            <a:ext cx="2577448" cy="5352722"/>
          </a:xfrm>
          <a:prstGeom prst="moon">
            <a:avLst>
              <a:gd name="adj" fmla="val 1437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937564">
            <a:off x="1889233" y="722185"/>
            <a:ext cx="1796621" cy="4656592"/>
          </a:xfrm>
          <a:prstGeom prst="moon">
            <a:avLst>
              <a:gd name="adj" fmla="val 20011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2803582">
            <a:off x="5347958" y="752968"/>
            <a:ext cx="1796621" cy="4656592"/>
          </a:xfrm>
          <a:prstGeom prst="moon">
            <a:avLst>
              <a:gd name="adj" fmla="val 20011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937564">
            <a:off x="2478361" y="1128848"/>
            <a:ext cx="1512081" cy="3885917"/>
          </a:xfrm>
          <a:prstGeom prst="moon">
            <a:avLst>
              <a:gd name="adj" fmla="val 2047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2725585">
            <a:off x="4988687" y="1152811"/>
            <a:ext cx="1512081" cy="3885917"/>
          </a:xfrm>
          <a:prstGeom prst="moon">
            <a:avLst>
              <a:gd name="adj" fmla="val 2047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937564">
            <a:off x="2952249" y="1599872"/>
            <a:ext cx="1209153" cy="3164136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2373159">
            <a:off x="4780137" y="1533069"/>
            <a:ext cx="1209153" cy="3164136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866627">
            <a:off x="3413973" y="2127012"/>
            <a:ext cx="1109276" cy="2286923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1402161">
            <a:off x="4405591" y="2079405"/>
            <a:ext cx="1109276" cy="2286923"/>
          </a:xfrm>
          <a:prstGeom prst="moon">
            <a:avLst>
              <a:gd name="adj" fmla="val 22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aa2f71d364156d68b48217eee116f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 rot="17883084">
            <a:off x="541428" y="2188421"/>
            <a:ext cx="5267358" cy="270421"/>
          </a:xfrm>
          <a:prstGeom prst="flowChartDecision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 rot="3835364">
            <a:off x="3198939" y="2200673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8162608">
            <a:off x="226121" y="2113574"/>
            <a:ext cx="5267358" cy="270420"/>
          </a:xfrm>
          <a:prstGeom prst="flowChartDecision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8593534">
            <a:off x="-48221" y="1972201"/>
            <a:ext cx="5267358" cy="270421"/>
          </a:xfrm>
          <a:prstGeom prst="flowChartDecision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15865">
            <a:off x="-221892" y="1664708"/>
            <a:ext cx="5083277" cy="212712"/>
          </a:xfrm>
          <a:prstGeom prst="flowChartDecision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3525700">
            <a:off x="3547687" y="2172419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3136995">
            <a:off x="3859924" y="2067497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2778414">
            <a:off x="4131871" y="1896501"/>
            <a:ext cx="5371623" cy="294144"/>
          </a:xfrm>
          <a:prstGeom prst="flowChartDecision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g-reuters.com0000-binary_GM1E9CP195W01-BASEIMAG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>
            <a:off x="4572000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0800000">
            <a:off x="3286116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4572000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3286116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572000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3286116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572000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3286116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000232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14348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2000232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714348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2000232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14348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2000232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14348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7143768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857884" y="0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7143768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857884" y="1285866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7143768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857884" y="2571768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7143768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5857884" y="3857634"/>
            <a:ext cx="1285884" cy="1285866"/>
          </a:xfrm>
          <a:prstGeom prst="chevron">
            <a:avLst/>
          </a:prstGeom>
          <a:gradFill flip="none" rotWithShape="1">
            <a:gsLst>
              <a:gs pos="31000">
                <a:schemeClr val="bg2">
                  <a:lumMod val="20000"/>
                  <a:lumOff val="8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stival-hielo-nieve-harbin-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http://static1.glowtxt.com/data1/2/c/9/2c9dac2b5acd6cb97b685d37350202f069528d38da39a3ee5e6b4b0d3255bfef95601890afd80709da39a3ee5e6b4b0d3255bfef95601890afd807094593583efa958e05b9994dd86cae191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033599">
            <a:off x="1622862" y="3951849"/>
            <a:ext cx="2647950" cy="1171575"/>
          </a:xfrm>
          <a:prstGeom prst="rect">
            <a:avLst/>
          </a:prstGeom>
          <a:noFill/>
        </p:spPr>
      </p:pic>
      <p:sp>
        <p:nvSpPr>
          <p:cNvPr id="40" name="39 Rectángulo"/>
          <p:cNvSpPr/>
          <p:nvPr/>
        </p:nvSpPr>
        <p:spPr>
          <a:xfrm>
            <a:off x="-214346" y="-214332"/>
            <a:ext cx="9787006" cy="6215106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0" fill="hold">
                            <p:stCondLst>
                              <p:cond delay="6000"/>
                            </p:stCondLst>
                            <p:childTnLst>
                              <p:par>
                                <p:cTn id="5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FESTIVAL  DE HIELO Y NIEVE -HARBIN CHINA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--FESTIVAL  DE HIELO Y NIEVE -HARBIN CHINA--</Template>
  <TotalTime>0</TotalTime>
  <Words>316</Words>
  <Application>Microsoft Office PowerPoint</Application>
  <PresentationFormat>Presentación en pantalla (16:9)</PresentationFormat>
  <Paragraphs>12</Paragraphs>
  <Slides>62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--FESTIVAL  DE HIELO Y NIEVE -HARBIN CHINA--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2015-10-29T19:10:11Z</dcterms:created>
  <dcterms:modified xsi:type="dcterms:W3CDTF">2015-10-29T19:11:10Z</dcterms:modified>
</cp:coreProperties>
</file>