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81" r:id="rId4"/>
    <p:sldId id="277" r:id="rId5"/>
    <p:sldId id="258" r:id="rId6"/>
    <p:sldId id="282" r:id="rId7"/>
    <p:sldId id="275" r:id="rId8"/>
    <p:sldId id="260" r:id="rId9"/>
    <p:sldId id="283" r:id="rId10"/>
    <p:sldId id="267" r:id="rId11"/>
    <p:sldId id="261" r:id="rId12"/>
    <p:sldId id="284" r:id="rId13"/>
    <p:sldId id="259" r:id="rId14"/>
    <p:sldId id="262" r:id="rId15"/>
    <p:sldId id="285" r:id="rId16"/>
    <p:sldId id="263" r:id="rId17"/>
    <p:sldId id="265" r:id="rId18"/>
    <p:sldId id="286" r:id="rId19"/>
    <p:sldId id="271" r:id="rId20"/>
    <p:sldId id="264" r:id="rId21"/>
    <p:sldId id="287" r:id="rId22"/>
    <p:sldId id="276" r:id="rId23"/>
    <p:sldId id="270" r:id="rId24"/>
    <p:sldId id="288" r:id="rId25"/>
    <p:sldId id="269" r:id="rId26"/>
    <p:sldId id="268" r:id="rId27"/>
    <p:sldId id="289" r:id="rId28"/>
    <p:sldId id="273" r:id="rId29"/>
    <p:sldId id="274" r:id="rId30"/>
    <p:sldId id="290" r:id="rId31"/>
    <p:sldId id="278" r:id="rId32"/>
    <p:sldId id="279" r:id="rId33"/>
    <p:sldId id="291" r:id="rId3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qjaeqENalwXDeFRMlDawg" hashData="YXkKTMDASyoxhAGM23dKSOm8/v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43D6"/>
    <a:srgbClr val="8E1A88"/>
    <a:srgbClr val="3D0096"/>
    <a:srgbClr val="FF99FF"/>
    <a:srgbClr val="281302"/>
    <a:srgbClr val="001C54"/>
    <a:srgbClr val="441D61"/>
    <a:srgbClr val="0033CC"/>
    <a:srgbClr val="FFCCFF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FA021-63BF-46A3-931E-EDD71F4B916F}" type="datetimeFigureOut">
              <a:rPr lang="es-PE" smtClean="0"/>
              <a:pPr/>
              <a:t>26/08/2024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F2E6F-D3E5-4573-85CA-826AE8A9BD5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D5BFF">
                <a:shade val="67500"/>
                <a:satMod val="115000"/>
              </a:srgbClr>
            </a:gs>
            <a:gs pos="100000">
              <a:srgbClr val="9D5B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142858"/>
            <a:ext cx="8501122" cy="4786346"/>
          </a:xfrm>
          <a:prstGeom prst="frame">
            <a:avLst>
              <a:gd name="adj1" fmla="val 5208"/>
            </a:avLst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12700">
            <a:solidFill>
              <a:srgbClr val="DD43D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00100" y="785800"/>
            <a:ext cx="7143800" cy="3500462"/>
          </a:xfrm>
          <a:prstGeom prst="frame">
            <a:avLst>
              <a:gd name="adj1" fmla="val 7057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 w="12700">
            <a:solidFill>
              <a:srgbClr val="DD43D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643042" y="1285866"/>
            <a:ext cx="5929354" cy="2500330"/>
          </a:xfrm>
          <a:prstGeom prst="frame">
            <a:avLst>
              <a:gd name="adj1" fmla="val 9833"/>
            </a:avLst>
          </a:prstGeom>
          <a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 w="12700">
            <a:solidFill>
              <a:srgbClr val="DD43D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285984" y="1714494"/>
            <a:ext cx="4786346" cy="1571636"/>
          </a:xfrm>
          <a:prstGeom prst="frame">
            <a:avLst>
              <a:gd name="adj1" fmla="val 14075"/>
            </a:avLst>
          </a:prstGeom>
          <a:blipFill>
            <a:blip r:embed="rId4">
              <a:duotone>
                <a:prstClr val="black"/>
                <a:srgbClr val="DD43D6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 w="12700">
            <a:solidFill>
              <a:srgbClr val="DD43D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6 Imagen" descr="Cool Text - FANTASIA 46457651211290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714362"/>
            <a:ext cx="2448480" cy="572852"/>
          </a:xfrm>
          <a:prstGeom prst="rect">
            <a:avLst/>
          </a:prstGeom>
        </p:spPr>
      </p:pic>
      <p:pic>
        <p:nvPicPr>
          <p:cNvPr id="8" name="7 Imagen" descr="Cool Text - MAGICA 46457652929302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6" y="1357304"/>
            <a:ext cx="1714512" cy="491011"/>
          </a:xfrm>
          <a:prstGeom prst="rect">
            <a:avLst/>
          </a:prstGeom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F99FF">
                <a:tint val="45000"/>
                <a:satMod val="400000"/>
              </a:srgbClr>
            </a:duotone>
            <a:lum bright="30000"/>
          </a:blip>
          <a:srcRect/>
          <a:stretch>
            <a:fillRect/>
          </a:stretch>
        </p:blipFill>
        <p:spPr bwMode="auto">
          <a:xfrm>
            <a:off x="7000892" y="4357700"/>
            <a:ext cx="1928810" cy="361951"/>
          </a:xfrm>
          <a:prstGeom prst="rect">
            <a:avLst/>
          </a:prstGeom>
          <a:noFill/>
        </p:spPr>
      </p:pic>
      <p:pic>
        <p:nvPicPr>
          <p:cNvPr id="10" name="9 Imagen" descr="Imagen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Taylor Swift - Shake It O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9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c4889c02e419d061c1efa65fa966d5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857752" y="1857370"/>
            <a:ext cx="3929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En la danza de la luna, las damas giran,</a:t>
            </a:r>
            <a:br>
              <a:rPr lang="es-PE" dirty="0" smtClean="0"/>
            </a:br>
            <a:r>
              <a:rPr lang="es-PE" dirty="0" smtClean="0"/>
              <a:t>sus pasos desdibujan el tiempo y la espera,</a:t>
            </a:r>
            <a:br>
              <a:rPr lang="es-PE" dirty="0" smtClean="0"/>
            </a:br>
            <a:r>
              <a:rPr lang="es-PE" dirty="0" smtClean="0"/>
              <a:t>susurran en el aire secretos que se encubren,</a:t>
            </a:r>
            <a:br>
              <a:rPr lang="es-PE" dirty="0" smtClean="0"/>
            </a:br>
            <a:r>
              <a:rPr lang="es-PE" dirty="0" smtClean="0"/>
              <a:t>y cada movimiento es un hechizo que impera.</a:t>
            </a:r>
          </a:p>
          <a:p>
            <a:endParaRPr lang="es-PE" dirty="0"/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7158" y="4500576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71A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16796987">
            <a:off x="3738888" y="787147"/>
            <a:ext cx="1625893" cy="1414527"/>
          </a:xfrm>
          <a:prstGeom prst="rect">
            <a:avLst/>
          </a:prstGeom>
        </p:spPr>
      </p:pic>
      <p:pic>
        <p:nvPicPr>
          <p:cNvPr id="4" name="3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985716">
            <a:off x="4738838" y="1772661"/>
            <a:ext cx="1625893" cy="1414527"/>
          </a:xfrm>
          <a:prstGeom prst="rect">
            <a:avLst/>
          </a:prstGeom>
        </p:spPr>
      </p:pic>
      <p:pic>
        <p:nvPicPr>
          <p:cNvPr id="5" name="4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6819663">
            <a:off x="3661547" y="2750060"/>
            <a:ext cx="1625893" cy="1414527"/>
          </a:xfrm>
          <a:prstGeom prst="rect">
            <a:avLst/>
          </a:prstGeom>
        </p:spPr>
      </p:pic>
      <p:pic>
        <p:nvPicPr>
          <p:cNvPr id="6" name="5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12423862">
            <a:off x="2733076" y="1721177"/>
            <a:ext cx="1625893" cy="1414527"/>
          </a:xfrm>
          <a:prstGeom prst="rect">
            <a:avLst/>
          </a:prstGeom>
        </p:spPr>
      </p:pic>
      <p:pic>
        <p:nvPicPr>
          <p:cNvPr id="7" name="6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95089">
            <a:off x="4541891" y="1013153"/>
            <a:ext cx="1625893" cy="1414527"/>
          </a:xfrm>
          <a:prstGeom prst="rect">
            <a:avLst/>
          </a:prstGeom>
        </p:spPr>
      </p:pic>
      <p:pic>
        <p:nvPicPr>
          <p:cNvPr id="8" name="7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183383">
            <a:off x="4455731" y="2582111"/>
            <a:ext cx="1625893" cy="1414527"/>
          </a:xfrm>
          <a:prstGeom prst="rect">
            <a:avLst/>
          </a:prstGeom>
        </p:spPr>
      </p:pic>
      <p:pic>
        <p:nvPicPr>
          <p:cNvPr id="9" name="8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971219">
            <a:off x="2788526" y="2459637"/>
            <a:ext cx="1625893" cy="1414527"/>
          </a:xfrm>
          <a:prstGeom prst="rect">
            <a:avLst/>
          </a:prstGeom>
        </p:spPr>
      </p:pic>
      <p:pic>
        <p:nvPicPr>
          <p:cNvPr id="10" name="9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060640">
            <a:off x="3049280" y="863065"/>
            <a:ext cx="1625893" cy="1414527"/>
          </a:xfrm>
          <a:prstGeom prst="rect">
            <a:avLst/>
          </a:prstGeom>
        </p:spPr>
      </p:pic>
      <p:pic>
        <p:nvPicPr>
          <p:cNvPr id="12" name="11 Imagen" descr="Imagen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D0096"/>
            </a:gs>
            <a:gs pos="50000">
              <a:srgbClr val="A31D9D">
                <a:shade val="67500"/>
                <a:satMod val="115000"/>
              </a:srgbClr>
            </a:gs>
            <a:gs pos="100000">
              <a:srgbClr val="A31D9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Luna"/>
          <p:cNvSpPr/>
          <p:nvPr/>
        </p:nvSpPr>
        <p:spPr>
          <a:xfrm>
            <a:off x="4572000" y="0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3500430" y="0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4572000" y="571486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3500430" y="571486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4572000" y="1428742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3500430" y="1428742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4572000" y="2357436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 rot="10800000">
            <a:off x="3500430" y="2357436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4643438" y="3286130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 rot="10800000">
            <a:off x="3571868" y="3286130"/>
            <a:ext cx="1071570" cy="1857370"/>
          </a:xfrm>
          <a:prstGeom prst="moon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4" name="13 Imagen" descr="Imagen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63c6e9f9b55333dd68375efb357d0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6" y="2928940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Bajo el cielo estrellado, sus faldas ondean,</a:t>
            </a:r>
            <a:br>
              <a:rPr lang="es-P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es-P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en un vals de sombras y sueños etéreos,</a:t>
            </a:r>
            <a:br>
              <a:rPr lang="es-P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es-P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las notas de la noche a sus pies se despliegan,</a:t>
            </a:r>
            <a:br>
              <a:rPr lang="es-P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es-P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y el mundo se deshace en su ritmo misterioso.</a:t>
            </a:r>
            <a:endParaRPr lang="es-PE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143900" y="4500576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214678" y="285734"/>
            <a:ext cx="2643206" cy="2158618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4686896" y="1385284"/>
            <a:ext cx="2643206" cy="2158618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3286116" y="2500312"/>
            <a:ext cx="2643206" cy="2158618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5911895">
            <a:off x="2007655" y="1328116"/>
            <a:ext cx="2643206" cy="2158618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2088847">
            <a:off x="4214810" y="500048"/>
            <a:ext cx="2643206" cy="2158618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6409304">
            <a:off x="4237359" y="2069707"/>
            <a:ext cx="2643206" cy="2158618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2433648">
            <a:off x="2347604" y="2128131"/>
            <a:ext cx="2643206" cy="2158618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7453331">
            <a:off x="2301100" y="540265"/>
            <a:ext cx="2643206" cy="2158618"/>
          </a:xfrm>
          <a:prstGeom prst="rect">
            <a:avLst/>
          </a:prstGeom>
        </p:spPr>
      </p:pic>
      <p:pic>
        <p:nvPicPr>
          <p:cNvPr id="18" name="17 Imagen" descr="Imagen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7030A0"/>
            </a:gs>
            <a:gs pos="50000">
              <a:srgbClr val="EA8AE5">
                <a:shade val="67500"/>
                <a:satMod val="115000"/>
              </a:srgbClr>
            </a:gs>
            <a:gs pos="100000">
              <a:srgbClr val="EA8AE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367" y="0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8596" y="500048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57256" y="1000132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85852" y="1500180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857388" y="2143140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285984" y="2643188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714644" y="3143272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143240" y="3643320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571486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071552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571618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071684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571750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071816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571882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571868" y="4143386"/>
            <a:ext cx="857256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8b91f41fef575427ff01544eabfaa4f6-logo-degradado-de-tres-line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4071948"/>
            <a:ext cx="952633" cy="838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Imagen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65fa33fce717e63f8a64cfa2c873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2214560"/>
            <a:ext cx="386836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rgbClr val="0033CC"/>
                </a:solidFill>
              </a:rPr>
              <a:t>Las damas bailan en un jardín encantado,</a:t>
            </a:r>
            <a:br>
              <a:rPr lang="es-PE" dirty="0" smtClean="0">
                <a:solidFill>
                  <a:srgbClr val="0033CC"/>
                </a:solidFill>
              </a:rPr>
            </a:br>
            <a:r>
              <a:rPr lang="es-PE" dirty="0" smtClean="0">
                <a:solidFill>
                  <a:srgbClr val="0033CC"/>
                </a:solidFill>
              </a:rPr>
              <a:t>donde los árboles murmuran melodías ocultas,</a:t>
            </a:r>
            <a:br>
              <a:rPr lang="es-PE" dirty="0" smtClean="0">
                <a:solidFill>
                  <a:srgbClr val="0033CC"/>
                </a:solidFill>
              </a:rPr>
            </a:br>
            <a:r>
              <a:rPr lang="es-PE" dirty="0" smtClean="0">
                <a:solidFill>
                  <a:srgbClr val="0033CC"/>
                </a:solidFill>
              </a:rPr>
              <a:t>y el suelo se convierte en un lienzo dorado,</a:t>
            </a:r>
            <a:br>
              <a:rPr lang="es-PE" dirty="0" smtClean="0">
                <a:solidFill>
                  <a:srgbClr val="0033CC"/>
                </a:solidFill>
              </a:rPr>
            </a:br>
            <a:r>
              <a:rPr lang="es-PE" dirty="0" smtClean="0">
                <a:solidFill>
                  <a:srgbClr val="0033CC"/>
                </a:solidFill>
              </a:rPr>
              <a:t>dibujado por pasos de magia y fantasías.</a:t>
            </a:r>
          </a:p>
          <a:p>
            <a:endParaRPr lang="es-PE" dirty="0">
              <a:solidFill>
                <a:srgbClr val="0033CC"/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43900" y="4500576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7874447">
            <a:off x="46234" y="1403570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rot="19085400">
            <a:off x="45531" y="2760189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ágrima"/>
          <p:cNvSpPr/>
          <p:nvPr/>
        </p:nvSpPr>
        <p:spPr>
          <a:xfrm rot="7874447">
            <a:off x="8190165" y="1475008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 rot="19085400">
            <a:off x="8189462" y="2831627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7874447">
            <a:off x="1116650" y="1402416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ágrima"/>
          <p:cNvSpPr/>
          <p:nvPr/>
        </p:nvSpPr>
        <p:spPr>
          <a:xfrm rot="19085400">
            <a:off x="1115947" y="2759035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ágrima"/>
          <p:cNvSpPr/>
          <p:nvPr/>
        </p:nvSpPr>
        <p:spPr>
          <a:xfrm rot="7874447">
            <a:off x="2188219" y="1402416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ágrima"/>
          <p:cNvSpPr/>
          <p:nvPr/>
        </p:nvSpPr>
        <p:spPr>
          <a:xfrm rot="19085400">
            <a:off x="2187516" y="2759035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ágrima"/>
          <p:cNvSpPr/>
          <p:nvPr/>
        </p:nvSpPr>
        <p:spPr>
          <a:xfrm rot="7874447">
            <a:off x="3403820" y="1403569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ágrima"/>
          <p:cNvSpPr/>
          <p:nvPr/>
        </p:nvSpPr>
        <p:spPr>
          <a:xfrm rot="19085400">
            <a:off x="3403117" y="2760188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Lágrima"/>
          <p:cNvSpPr/>
          <p:nvPr/>
        </p:nvSpPr>
        <p:spPr>
          <a:xfrm rot="7874447">
            <a:off x="4546828" y="1403569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Lágrima"/>
          <p:cNvSpPr/>
          <p:nvPr/>
        </p:nvSpPr>
        <p:spPr>
          <a:xfrm rot="19085400">
            <a:off x="4546125" y="2760188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Lágrima"/>
          <p:cNvSpPr/>
          <p:nvPr/>
        </p:nvSpPr>
        <p:spPr>
          <a:xfrm rot="7874447">
            <a:off x="5761274" y="1403571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Lágrima"/>
          <p:cNvSpPr/>
          <p:nvPr/>
        </p:nvSpPr>
        <p:spPr>
          <a:xfrm rot="19085400">
            <a:off x="5760571" y="2760190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Lágrima"/>
          <p:cNvSpPr/>
          <p:nvPr/>
        </p:nvSpPr>
        <p:spPr>
          <a:xfrm rot="7874447">
            <a:off x="6975719" y="1403568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Lágrima"/>
          <p:cNvSpPr/>
          <p:nvPr/>
        </p:nvSpPr>
        <p:spPr>
          <a:xfrm rot="19085400">
            <a:off x="6975016" y="2760187"/>
            <a:ext cx="914400" cy="91440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12700">
            <a:solidFill>
              <a:schemeClr val="bg1"/>
            </a:solidFill>
            <a:prstDash val="sysDot"/>
          </a:ln>
          <a:effectLst>
            <a:glow rad="63500">
              <a:srgbClr val="0000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" name="19 Imagen" descr="Imagen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A8AE5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2901847" y="169955"/>
            <a:ext cx="1416290" cy="1076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A8A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973153" y="741441"/>
            <a:ext cx="1416290" cy="1076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973021" y="1455821"/>
            <a:ext cx="1416290" cy="1076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-22301" y="2313077"/>
            <a:ext cx="1416290" cy="1076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 flipV="1">
            <a:off x="4682987" y="174765"/>
            <a:ext cx="1416290" cy="1066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A8A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5683119" y="817689"/>
            <a:ext cx="1416290" cy="1066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 flipV="1">
            <a:off x="6826127" y="1603507"/>
            <a:ext cx="1416290" cy="1066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V="1">
            <a:off x="7754821" y="2389325"/>
            <a:ext cx="1416290" cy="1066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Imagen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ea1acad7c12d8ab47d386645f682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2714626"/>
            <a:ext cx="383470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chemeClr val="accent5">
                    <a:lumMod val="50000"/>
                  </a:schemeClr>
                </a:solidFill>
              </a:rPr>
              <a:t>El ritmo de su danza desafía la realidad,</a:t>
            </a:r>
            <a:br>
              <a:rPr lang="es-PE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s-PE" dirty="0" smtClean="0">
                <a:solidFill>
                  <a:schemeClr val="accent5">
                    <a:lumMod val="50000"/>
                  </a:schemeClr>
                </a:solidFill>
              </a:rPr>
              <a:t>el suelo se curva en espirales de ensueño,</a:t>
            </a:r>
            <a:br>
              <a:rPr lang="es-PE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s-PE" dirty="0" smtClean="0">
                <a:solidFill>
                  <a:schemeClr val="accent5">
                    <a:lumMod val="50000"/>
                  </a:schemeClr>
                </a:solidFill>
              </a:rPr>
              <a:t>y en sus giros, el tiempo se deshace en verdad,</a:t>
            </a:r>
            <a:br>
              <a:rPr lang="es-PE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s-PE" dirty="0" smtClean="0">
                <a:solidFill>
                  <a:schemeClr val="accent5">
                    <a:lumMod val="50000"/>
                  </a:schemeClr>
                </a:solidFill>
              </a:rPr>
              <a:t>tejiendo una historia de amor y de dueño.</a:t>
            </a:r>
          </a:p>
          <a:p>
            <a:endParaRPr lang="es-PE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38" y="4429138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601013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7962818">
            <a:off x="3901902" y="972957"/>
            <a:ext cx="1428760" cy="1428760"/>
          </a:xfrm>
          <a:prstGeom prst="rect">
            <a:avLst/>
          </a:prstGeom>
        </p:spPr>
      </p:pic>
      <p:pic>
        <p:nvPicPr>
          <p:cNvPr id="6" name="5 Imagen" descr="601013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D43D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402607">
            <a:off x="4653933" y="1653550"/>
            <a:ext cx="1428760" cy="1428760"/>
          </a:xfrm>
          <a:prstGeom prst="rect">
            <a:avLst/>
          </a:prstGeom>
        </p:spPr>
      </p:pic>
      <p:pic>
        <p:nvPicPr>
          <p:cNvPr id="7" name="6 Imagen" descr="601013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080063">
            <a:off x="3966512" y="2609203"/>
            <a:ext cx="1428760" cy="1428760"/>
          </a:xfrm>
          <a:prstGeom prst="rect">
            <a:avLst/>
          </a:prstGeom>
        </p:spPr>
      </p:pic>
      <p:pic>
        <p:nvPicPr>
          <p:cNvPr id="8" name="7 Imagen" descr="601013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D43D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2621285">
            <a:off x="3120569" y="1763261"/>
            <a:ext cx="1428760" cy="1428760"/>
          </a:xfrm>
          <a:prstGeom prst="rect">
            <a:avLst/>
          </a:prstGeom>
        </p:spPr>
      </p:pic>
      <p:pic>
        <p:nvPicPr>
          <p:cNvPr id="9" name="8 Imagen" descr="601013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742188">
            <a:off x="4511975" y="1082964"/>
            <a:ext cx="1428760" cy="1428760"/>
          </a:xfrm>
          <a:prstGeom prst="rect">
            <a:avLst/>
          </a:prstGeom>
        </p:spPr>
      </p:pic>
      <p:pic>
        <p:nvPicPr>
          <p:cNvPr id="10" name="9 Imagen" descr="601013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601517">
            <a:off x="4574381" y="2359818"/>
            <a:ext cx="1428760" cy="1428760"/>
          </a:xfrm>
          <a:prstGeom prst="rect">
            <a:avLst/>
          </a:prstGeom>
        </p:spPr>
      </p:pic>
      <p:pic>
        <p:nvPicPr>
          <p:cNvPr id="11" name="10 Imagen" descr="601013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371113">
            <a:off x="3298020" y="2297902"/>
            <a:ext cx="1428760" cy="1428760"/>
          </a:xfrm>
          <a:prstGeom prst="rect">
            <a:avLst/>
          </a:prstGeom>
        </p:spPr>
      </p:pic>
      <p:pic>
        <p:nvPicPr>
          <p:cNvPr id="12" name="11 Imagen" descr="601013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023404">
            <a:off x="3270124" y="1198437"/>
            <a:ext cx="1428760" cy="1428760"/>
          </a:xfrm>
          <a:prstGeom prst="rect">
            <a:avLst/>
          </a:prstGeom>
        </p:spPr>
      </p:pic>
      <p:pic>
        <p:nvPicPr>
          <p:cNvPr id="13" name="12 Imagen" descr="Imagen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chemeClr val="accent6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334421" y="-165631"/>
            <a:ext cx="952633" cy="952633"/>
          </a:xfrm>
          <a:prstGeom prst="rect">
            <a:avLst/>
          </a:prstGeom>
        </p:spPr>
      </p:pic>
      <p:pic>
        <p:nvPicPr>
          <p:cNvPr id="5" name="4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815323" y="220100"/>
            <a:ext cx="952633" cy="952633"/>
          </a:xfrm>
          <a:prstGeom prst="rect">
            <a:avLst/>
          </a:prstGeom>
        </p:spPr>
      </p:pic>
      <p:pic>
        <p:nvPicPr>
          <p:cNvPr id="6" name="5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1458266" y="791605"/>
            <a:ext cx="952633" cy="952633"/>
          </a:xfrm>
          <a:prstGeom prst="rect">
            <a:avLst/>
          </a:prstGeom>
        </p:spPr>
      </p:pic>
      <p:pic>
        <p:nvPicPr>
          <p:cNvPr id="7" name="6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2101207" y="1291670"/>
            <a:ext cx="952633" cy="952633"/>
          </a:xfrm>
          <a:prstGeom prst="rect">
            <a:avLst/>
          </a:prstGeom>
        </p:spPr>
      </p:pic>
      <p:pic>
        <p:nvPicPr>
          <p:cNvPr id="8" name="7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2834783" y="1882358"/>
            <a:ext cx="952633" cy="952633"/>
          </a:xfrm>
          <a:prstGeom prst="rect">
            <a:avLst/>
          </a:prstGeom>
        </p:spPr>
      </p:pic>
      <p:pic>
        <p:nvPicPr>
          <p:cNvPr id="9" name="8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6408384" y="2521773"/>
            <a:ext cx="952633" cy="952633"/>
          </a:xfrm>
          <a:prstGeom prst="rect">
            <a:avLst/>
          </a:prstGeom>
        </p:spPr>
      </p:pic>
      <p:pic>
        <p:nvPicPr>
          <p:cNvPr id="10" name="9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7694268" y="3521905"/>
            <a:ext cx="952633" cy="952633"/>
          </a:xfrm>
          <a:prstGeom prst="rect">
            <a:avLst/>
          </a:prstGeom>
        </p:spPr>
      </p:pic>
      <p:pic>
        <p:nvPicPr>
          <p:cNvPr id="11" name="10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8269728" y="3982542"/>
            <a:ext cx="952633" cy="971314"/>
          </a:xfrm>
          <a:prstGeom prst="rect">
            <a:avLst/>
          </a:prstGeom>
        </p:spPr>
      </p:pic>
      <p:pic>
        <p:nvPicPr>
          <p:cNvPr id="12" name="11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3383518" y="2263259"/>
            <a:ext cx="952633" cy="952633"/>
          </a:xfrm>
          <a:prstGeom prst="rect">
            <a:avLst/>
          </a:prstGeom>
        </p:spPr>
      </p:pic>
      <p:pic>
        <p:nvPicPr>
          <p:cNvPr id="13" name="12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4007264" y="2744142"/>
            <a:ext cx="952633" cy="952633"/>
          </a:xfrm>
          <a:prstGeom prst="rect">
            <a:avLst/>
          </a:prstGeom>
        </p:spPr>
      </p:pic>
      <p:pic>
        <p:nvPicPr>
          <p:cNvPr id="14" name="13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4650207" y="3315647"/>
            <a:ext cx="952633" cy="952633"/>
          </a:xfrm>
          <a:prstGeom prst="rect">
            <a:avLst/>
          </a:prstGeom>
        </p:spPr>
      </p:pic>
      <p:pic>
        <p:nvPicPr>
          <p:cNvPr id="15" name="14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5293148" y="3815712"/>
            <a:ext cx="952633" cy="952633"/>
          </a:xfrm>
          <a:prstGeom prst="rect">
            <a:avLst/>
          </a:prstGeom>
        </p:spPr>
      </p:pic>
      <p:pic>
        <p:nvPicPr>
          <p:cNvPr id="16" name="15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6026724" y="4406400"/>
            <a:ext cx="952633" cy="952633"/>
          </a:xfrm>
          <a:prstGeom prst="rect">
            <a:avLst/>
          </a:prstGeom>
        </p:spPr>
      </p:pic>
      <p:pic>
        <p:nvPicPr>
          <p:cNvPr id="17" name="16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7051325" y="3021840"/>
            <a:ext cx="952633" cy="952633"/>
          </a:xfrm>
          <a:prstGeom prst="rect">
            <a:avLst/>
          </a:prstGeom>
        </p:spPr>
      </p:pic>
      <p:pic>
        <p:nvPicPr>
          <p:cNvPr id="18" name="17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5122499" y="1521642"/>
            <a:ext cx="952633" cy="952633"/>
          </a:xfrm>
          <a:prstGeom prst="rect">
            <a:avLst/>
          </a:prstGeom>
        </p:spPr>
      </p:pic>
      <p:pic>
        <p:nvPicPr>
          <p:cNvPr id="19" name="18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5765440" y="2021707"/>
            <a:ext cx="952633" cy="952633"/>
          </a:xfrm>
          <a:prstGeom prst="rect">
            <a:avLst/>
          </a:prstGeom>
        </p:spPr>
      </p:pic>
      <p:pic>
        <p:nvPicPr>
          <p:cNvPr id="20" name="19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3193674" y="-3491"/>
            <a:ext cx="952633" cy="952633"/>
          </a:xfrm>
          <a:prstGeom prst="rect">
            <a:avLst/>
          </a:prstGeom>
        </p:spPr>
      </p:pic>
      <p:pic>
        <p:nvPicPr>
          <p:cNvPr id="21" name="20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3836617" y="568014"/>
            <a:ext cx="952633" cy="952633"/>
          </a:xfrm>
          <a:prstGeom prst="rect">
            <a:avLst/>
          </a:prstGeom>
        </p:spPr>
      </p:pic>
      <p:pic>
        <p:nvPicPr>
          <p:cNvPr id="22" name="21 Imagen" descr="Estrella04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1688">
            <a:off x="4479558" y="1068079"/>
            <a:ext cx="952633" cy="952633"/>
          </a:xfrm>
          <a:prstGeom prst="rect">
            <a:avLst/>
          </a:prstGeom>
        </p:spPr>
      </p:pic>
      <p:pic>
        <p:nvPicPr>
          <p:cNvPr id="24" name="23 Imagen" descr="Imagen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8572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000"/>
                            </p:stCondLst>
                            <p:childTnLst>
                              <p:par>
                                <p:cTn id="19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ae1d683959f94814d5c95d6e121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71472" y="2214560"/>
            <a:ext cx="361188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Sus rostros reflejan un brillo sobrenatural,</a:t>
            </a:r>
            <a:br>
              <a:rPr lang="es-PE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r>
              <a:rPr lang="es-PE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en cada giro, una chispa de lo inexplicable,</a:t>
            </a:r>
            <a:br>
              <a:rPr lang="es-PE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r>
              <a:rPr lang="es-PE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y el aire se llena de un aroma floral,</a:t>
            </a:r>
            <a:br>
              <a:rPr lang="es-PE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r>
              <a:rPr lang="es-PE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misterios y leyendas se vuelven palpables.</a:t>
            </a:r>
          </a:p>
          <a:p>
            <a:endParaRPr lang="es-PE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86776" y="4643452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rgbClr val="FF5B5B">
                <a:shade val="67500"/>
                <a:satMod val="115000"/>
              </a:srgbClr>
            </a:gs>
            <a:gs pos="100000">
              <a:srgbClr val="FF5B5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0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0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428610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28610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928694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928694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357304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1357304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785950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1785950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2214560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2214560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2714644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2714644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3143254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3143254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3643338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3643338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4071948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071948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429138"/>
            <a:ext cx="1724036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abstract-shapes-form-isolated-on-transparent-background-vibrant-color-blending-design-template-pn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4429138"/>
            <a:ext cx="1667013" cy="8335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Imagen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FFC000"/>
            </a:gs>
            <a:gs pos="50000">
              <a:srgbClr val="DD43D6">
                <a:shade val="67500"/>
                <a:satMod val="115000"/>
              </a:srgbClr>
            </a:gs>
            <a:gs pos="100000">
              <a:srgbClr val="DD43D6">
                <a:shade val="100000"/>
                <a:satMod val="115000"/>
              </a:srgb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793737" cy="785800"/>
          </a:xfrm>
          <a:prstGeom prst="rect">
            <a:avLst/>
          </a:prstGeom>
        </p:spPr>
      </p:pic>
      <p:pic>
        <p:nvPicPr>
          <p:cNvPr id="5" name="4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0263" y="4357700"/>
            <a:ext cx="793737" cy="785800"/>
          </a:xfrm>
          <a:prstGeom prst="rect">
            <a:avLst/>
          </a:prstGeom>
        </p:spPr>
      </p:pic>
      <p:pic>
        <p:nvPicPr>
          <p:cNvPr id="6" name="5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500048"/>
            <a:ext cx="793737" cy="785800"/>
          </a:xfrm>
          <a:prstGeom prst="rect">
            <a:avLst/>
          </a:prstGeom>
        </p:spPr>
      </p:pic>
      <p:pic>
        <p:nvPicPr>
          <p:cNvPr id="7" name="6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928676"/>
            <a:ext cx="793737" cy="785800"/>
          </a:xfrm>
          <a:prstGeom prst="rect">
            <a:avLst/>
          </a:prstGeom>
        </p:spPr>
      </p:pic>
      <p:pic>
        <p:nvPicPr>
          <p:cNvPr id="8" name="7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1428742"/>
            <a:ext cx="793737" cy="785800"/>
          </a:xfrm>
          <a:prstGeom prst="rect">
            <a:avLst/>
          </a:prstGeom>
        </p:spPr>
      </p:pic>
      <p:pic>
        <p:nvPicPr>
          <p:cNvPr id="9" name="8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1857370"/>
            <a:ext cx="793737" cy="785800"/>
          </a:xfrm>
          <a:prstGeom prst="rect">
            <a:avLst/>
          </a:prstGeom>
        </p:spPr>
      </p:pic>
      <p:pic>
        <p:nvPicPr>
          <p:cNvPr id="10" name="9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2214560"/>
            <a:ext cx="793737" cy="785800"/>
          </a:xfrm>
          <a:prstGeom prst="rect">
            <a:avLst/>
          </a:prstGeom>
        </p:spPr>
      </p:pic>
      <p:pic>
        <p:nvPicPr>
          <p:cNvPr id="11" name="10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571750"/>
            <a:ext cx="793737" cy="785800"/>
          </a:xfrm>
          <a:prstGeom prst="rect">
            <a:avLst/>
          </a:prstGeom>
        </p:spPr>
      </p:pic>
      <p:pic>
        <p:nvPicPr>
          <p:cNvPr id="12" name="11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000378"/>
            <a:ext cx="793737" cy="785800"/>
          </a:xfrm>
          <a:prstGeom prst="rect">
            <a:avLst/>
          </a:prstGeom>
        </p:spPr>
      </p:pic>
      <p:pic>
        <p:nvPicPr>
          <p:cNvPr id="13" name="12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357568"/>
            <a:ext cx="793737" cy="785800"/>
          </a:xfrm>
          <a:prstGeom prst="rect">
            <a:avLst/>
          </a:prstGeom>
        </p:spPr>
      </p:pic>
      <p:pic>
        <p:nvPicPr>
          <p:cNvPr id="14" name="13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3714758"/>
            <a:ext cx="793737" cy="785800"/>
          </a:xfrm>
          <a:prstGeom prst="rect">
            <a:avLst/>
          </a:prstGeom>
        </p:spPr>
      </p:pic>
      <p:pic>
        <p:nvPicPr>
          <p:cNvPr id="15" name="14 Imagen" descr="gamacromatica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4445" y="4000510"/>
            <a:ext cx="793737" cy="785800"/>
          </a:xfrm>
          <a:prstGeom prst="rect">
            <a:avLst/>
          </a:prstGeom>
        </p:spPr>
      </p:pic>
      <p:pic>
        <p:nvPicPr>
          <p:cNvPr id="16" name="15 Imagen" descr="Imagen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2dcb66d7d14fc3d15c7374599d9d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71538" y="2285998"/>
            <a:ext cx="391485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rgbClr val="441D61"/>
                </a:solidFill>
              </a:rPr>
              <a:t>En la penumbra, sus pasos son conjuros,</a:t>
            </a:r>
            <a:br>
              <a:rPr lang="es-PE" dirty="0" smtClean="0">
                <a:solidFill>
                  <a:srgbClr val="441D61"/>
                </a:solidFill>
              </a:rPr>
            </a:br>
            <a:r>
              <a:rPr lang="es-PE" dirty="0" smtClean="0">
                <a:solidFill>
                  <a:srgbClr val="441D61"/>
                </a:solidFill>
              </a:rPr>
              <a:t>dibujan en el aire trazos de encantamiento,</a:t>
            </a:r>
            <a:br>
              <a:rPr lang="es-PE" dirty="0" smtClean="0">
                <a:solidFill>
                  <a:srgbClr val="441D61"/>
                </a:solidFill>
              </a:rPr>
            </a:br>
            <a:r>
              <a:rPr lang="es-PE" dirty="0" smtClean="0">
                <a:solidFill>
                  <a:srgbClr val="441D61"/>
                </a:solidFill>
              </a:rPr>
              <a:t>y el eco de su danza, susurra murmullos puros,</a:t>
            </a:r>
            <a:br>
              <a:rPr lang="es-PE" dirty="0" smtClean="0">
                <a:solidFill>
                  <a:srgbClr val="441D61"/>
                </a:solidFill>
              </a:rPr>
            </a:br>
            <a:r>
              <a:rPr lang="es-PE" dirty="0" smtClean="0">
                <a:solidFill>
                  <a:srgbClr val="441D61"/>
                </a:solidFill>
              </a:rPr>
              <a:t>en un mundo donde lo mágico es fundamento.</a:t>
            </a:r>
          </a:p>
          <a:p>
            <a:endParaRPr lang="es-PE" dirty="0">
              <a:solidFill>
                <a:srgbClr val="441D61"/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D43D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072462" y="4572014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3300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0" y="-110757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-121942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2417670">
            <a:off x="3582760" y="406663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8507361" flipH="1" flipV="1">
            <a:off x="4088411" y="395478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0" y="960812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949627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2417670">
            <a:off x="3582760" y="1532316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8507361" flipH="1" flipV="1">
            <a:off x="4088411" y="1521131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1" y="2103821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2" y="2092636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2417670">
            <a:off x="3582761" y="2675324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8507361" flipH="1" flipV="1">
            <a:off x="4088412" y="2664139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0" y="3175390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3164205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2417670">
            <a:off x="3582762" y="3709786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8507361" flipH="1" flipV="1">
            <a:off x="4088413" y="3698601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Imagen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465427" y="1035118"/>
            <a:ext cx="2143140" cy="930123"/>
          </a:xfrm>
          <a:prstGeom prst="rect">
            <a:avLst/>
          </a:prstGeom>
        </p:spPr>
      </p:pic>
      <p:pic>
        <p:nvPicPr>
          <p:cNvPr id="4" name="3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2143122"/>
            <a:ext cx="2143140" cy="930123"/>
          </a:xfrm>
          <a:prstGeom prst="rect">
            <a:avLst/>
          </a:prstGeom>
        </p:spPr>
      </p:pic>
      <p:pic>
        <p:nvPicPr>
          <p:cNvPr id="5" name="4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465425" y="3106821"/>
            <a:ext cx="2143140" cy="930123"/>
          </a:xfrm>
          <a:prstGeom prst="rect">
            <a:avLst/>
          </a:prstGeom>
        </p:spPr>
      </p:pic>
      <p:pic>
        <p:nvPicPr>
          <p:cNvPr id="6" name="5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428860" y="1928808"/>
            <a:ext cx="2143140" cy="930123"/>
          </a:xfrm>
          <a:prstGeom prst="rect">
            <a:avLst/>
          </a:prstGeom>
        </p:spPr>
      </p:pic>
      <p:pic>
        <p:nvPicPr>
          <p:cNvPr id="7" name="6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52208">
            <a:off x="4236332" y="1310925"/>
            <a:ext cx="2143140" cy="930123"/>
          </a:xfrm>
          <a:prstGeom prst="rect">
            <a:avLst/>
          </a:prstGeom>
        </p:spPr>
      </p:pic>
      <p:pic>
        <p:nvPicPr>
          <p:cNvPr id="8" name="7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785043">
            <a:off x="4290301" y="2846337"/>
            <a:ext cx="2143140" cy="930123"/>
          </a:xfrm>
          <a:prstGeom prst="rect">
            <a:avLst/>
          </a:prstGeom>
        </p:spPr>
      </p:pic>
      <p:pic>
        <p:nvPicPr>
          <p:cNvPr id="9" name="8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98317">
            <a:off x="2619809" y="2723366"/>
            <a:ext cx="2143140" cy="930123"/>
          </a:xfrm>
          <a:prstGeom prst="rect">
            <a:avLst/>
          </a:prstGeom>
        </p:spPr>
      </p:pic>
      <p:pic>
        <p:nvPicPr>
          <p:cNvPr id="10" name="9 Imagen" descr="2ef36-1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147584">
            <a:off x="2767788" y="1286271"/>
            <a:ext cx="2143140" cy="930123"/>
          </a:xfrm>
          <a:prstGeom prst="rect">
            <a:avLst/>
          </a:prstGeom>
        </p:spPr>
      </p:pic>
      <p:pic>
        <p:nvPicPr>
          <p:cNvPr id="11" name="10 Imagen" descr="Imagen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099e1c732164d1d3baf6e2c49f95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3500444"/>
            <a:ext cx="42659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rgbClr val="001C54"/>
                </a:solidFill>
              </a:rPr>
              <a:t>Cada movimiento es un poema no escrito,</a:t>
            </a:r>
            <a:br>
              <a:rPr lang="es-PE" dirty="0" smtClean="0">
                <a:solidFill>
                  <a:srgbClr val="001C54"/>
                </a:solidFill>
              </a:rPr>
            </a:br>
            <a:r>
              <a:rPr lang="es-PE" dirty="0" smtClean="0">
                <a:solidFill>
                  <a:srgbClr val="001C54"/>
                </a:solidFill>
              </a:rPr>
              <a:t>en la cadencia de sus danzas, el tiempo se disuelve,</a:t>
            </a:r>
            <a:br>
              <a:rPr lang="es-PE" dirty="0" smtClean="0">
                <a:solidFill>
                  <a:srgbClr val="001C54"/>
                </a:solidFill>
              </a:rPr>
            </a:br>
            <a:r>
              <a:rPr lang="es-PE" dirty="0" smtClean="0">
                <a:solidFill>
                  <a:srgbClr val="001C54"/>
                </a:solidFill>
              </a:rPr>
              <a:t>las damas se convierten en sueños infinitos,</a:t>
            </a:r>
            <a:br>
              <a:rPr lang="es-PE" dirty="0" smtClean="0">
                <a:solidFill>
                  <a:srgbClr val="001C54"/>
                </a:solidFill>
              </a:rPr>
            </a:br>
            <a:r>
              <a:rPr lang="es-PE" dirty="0" smtClean="0">
                <a:solidFill>
                  <a:srgbClr val="001C54"/>
                </a:solidFill>
              </a:rPr>
              <a:t>y la realidad con sus pasos se resuelve.</a:t>
            </a:r>
            <a:endParaRPr lang="es-PE" dirty="0">
              <a:solidFill>
                <a:srgbClr val="001C54"/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500576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5">
                <a:lumMod val="50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pngtree-abstract-vector-background-white-orange-png-image_56833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1785932" cy="17859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abstract-vector-background-white-orange-png-image_56833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2786050" y="0"/>
            <a:ext cx="1745747" cy="17859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abstract-vector-background-white-orange-png-image_56833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1857370"/>
            <a:ext cx="1785932" cy="17859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abstract-vector-background-white-orange-png-image_56833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2714612" y="1857370"/>
            <a:ext cx="1745747" cy="17859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abstract-vector-background-white-orange-png-image_56833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3357568"/>
            <a:ext cx="1785932" cy="17859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ngtree-abstract-vector-background-white-orange-png-image_56833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2714612" y="3357568"/>
            <a:ext cx="1745747" cy="17859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Imagen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usiness-company-logo-540EDCB439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 flipV="1">
            <a:off x="3408319" y="790772"/>
            <a:ext cx="2113047" cy="1214446"/>
          </a:xfrm>
          <a:prstGeom prst="rect">
            <a:avLst/>
          </a:prstGeom>
        </p:spPr>
      </p:pic>
      <p:pic>
        <p:nvPicPr>
          <p:cNvPr id="5" name="4 Imagen" descr="business-company-logo-540EDCB439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V="1">
            <a:off x="4643438" y="1571618"/>
            <a:ext cx="2113047" cy="1214446"/>
          </a:xfrm>
          <a:prstGeom prst="rect">
            <a:avLst/>
          </a:prstGeom>
        </p:spPr>
      </p:pic>
      <p:pic>
        <p:nvPicPr>
          <p:cNvPr id="6" name="5 Imagen" descr="business-company-logo-540EDCB439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679380" flipV="1">
            <a:off x="3654154" y="2980056"/>
            <a:ext cx="2201308" cy="1214446"/>
          </a:xfrm>
          <a:prstGeom prst="rect">
            <a:avLst/>
          </a:prstGeom>
        </p:spPr>
      </p:pic>
      <p:pic>
        <p:nvPicPr>
          <p:cNvPr id="7" name="6 Imagen" descr="business-company-logo-540EDCB439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73043" flipV="1">
            <a:off x="2600950" y="2052637"/>
            <a:ext cx="2113047" cy="1214446"/>
          </a:xfrm>
          <a:prstGeom prst="rect">
            <a:avLst/>
          </a:prstGeom>
        </p:spPr>
      </p:pic>
      <p:pic>
        <p:nvPicPr>
          <p:cNvPr id="8" name="7 Imagen" descr="business-company-logo-540EDCB439-seeklogo.com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8175093" flipV="1">
            <a:off x="4198515" y="919174"/>
            <a:ext cx="2113047" cy="1214446"/>
          </a:xfrm>
          <a:prstGeom prst="rect">
            <a:avLst/>
          </a:prstGeom>
        </p:spPr>
      </p:pic>
      <p:pic>
        <p:nvPicPr>
          <p:cNvPr id="9" name="8 Imagen" descr="business-company-logo-540EDCB439-seeklogo.com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3777641" flipV="1">
            <a:off x="4519582" y="2519827"/>
            <a:ext cx="2113047" cy="1214446"/>
          </a:xfrm>
          <a:prstGeom prst="rect">
            <a:avLst/>
          </a:prstGeom>
        </p:spPr>
      </p:pic>
      <p:pic>
        <p:nvPicPr>
          <p:cNvPr id="10" name="9 Imagen" descr="business-company-logo-540EDCB439-seeklogo.com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9364816" flipV="1">
            <a:off x="2790005" y="2786287"/>
            <a:ext cx="2163836" cy="1214446"/>
          </a:xfrm>
          <a:prstGeom prst="rect">
            <a:avLst/>
          </a:prstGeom>
        </p:spPr>
      </p:pic>
      <p:pic>
        <p:nvPicPr>
          <p:cNvPr id="11" name="10 Imagen" descr="business-company-logo-540EDCB439-seeklogo.com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855436" flipV="1">
            <a:off x="2747535" y="1296742"/>
            <a:ext cx="2113047" cy="1214446"/>
          </a:xfrm>
          <a:prstGeom prst="rect">
            <a:avLst/>
          </a:prstGeom>
        </p:spPr>
      </p:pic>
      <p:pic>
        <p:nvPicPr>
          <p:cNvPr id="12" name="11 Imagen" descr="Imagen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0d71cdb0c9c9acc22eae0011c4ca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00298" y="2428874"/>
            <a:ext cx="26432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Bailan en el umbral de un sueño y una verdad,</a:t>
            </a:r>
            <a:br>
              <a:rPr lang="es-PE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es-PE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sus cuerpos se funden en un hechizo sin fin,</a:t>
            </a:r>
            <a:br>
              <a:rPr lang="es-PE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es-PE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la realidad se pliega ante su eterna majestad,</a:t>
            </a:r>
            <a:br>
              <a:rPr lang="es-PE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es-PE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y el mundo se transforma al ritmo de su festín</a:t>
            </a:r>
            <a:endParaRPr lang="es-PE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500576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D4650A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y-Background-PNG-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-214332"/>
            <a:ext cx="1214414" cy="1214414"/>
          </a:xfrm>
          <a:prstGeom prst="rect">
            <a:avLst/>
          </a:prstGeom>
        </p:spPr>
      </p:pic>
      <p:pic>
        <p:nvPicPr>
          <p:cNvPr id="4" name="3 Imagen" descr="Ray-Backgroun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43900" y="4143386"/>
            <a:ext cx="1214414" cy="1214414"/>
          </a:xfrm>
          <a:prstGeom prst="rect">
            <a:avLst/>
          </a:prstGeom>
        </p:spPr>
      </p:pic>
      <p:pic>
        <p:nvPicPr>
          <p:cNvPr id="5" name="4 Imagen" descr="Ray-Backgroun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857238"/>
            <a:ext cx="1214414" cy="1214414"/>
          </a:xfrm>
          <a:prstGeom prst="rect">
            <a:avLst/>
          </a:prstGeom>
        </p:spPr>
      </p:pic>
      <p:pic>
        <p:nvPicPr>
          <p:cNvPr id="6" name="5 Imagen" descr="Ray-Background-PNG-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928808"/>
            <a:ext cx="1214414" cy="1214414"/>
          </a:xfrm>
          <a:prstGeom prst="rect">
            <a:avLst/>
          </a:prstGeom>
        </p:spPr>
      </p:pic>
      <p:pic>
        <p:nvPicPr>
          <p:cNvPr id="7" name="6 Imagen" descr="Ray-Backgroun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714626"/>
            <a:ext cx="1214414" cy="1214414"/>
          </a:xfrm>
          <a:prstGeom prst="rect">
            <a:avLst/>
          </a:prstGeom>
        </p:spPr>
      </p:pic>
      <p:pic>
        <p:nvPicPr>
          <p:cNvPr id="8" name="7 Imagen" descr="Ray-Background-PNG-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286130"/>
            <a:ext cx="1214414" cy="1214414"/>
          </a:xfrm>
          <a:prstGeom prst="rect">
            <a:avLst/>
          </a:prstGeom>
        </p:spPr>
      </p:pic>
      <p:pic>
        <p:nvPicPr>
          <p:cNvPr id="9" name="8 Imagen" descr="Ray-Backgroun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3643320"/>
            <a:ext cx="1214414" cy="1214414"/>
          </a:xfrm>
          <a:prstGeom prst="rect">
            <a:avLst/>
          </a:prstGeom>
        </p:spPr>
      </p:pic>
      <p:pic>
        <p:nvPicPr>
          <p:cNvPr id="10" name="9 Imagen" descr="Ray-Background-PNG-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3929086"/>
            <a:ext cx="1214414" cy="1214414"/>
          </a:xfrm>
          <a:prstGeom prst="rect">
            <a:avLst/>
          </a:prstGeom>
        </p:spPr>
      </p:pic>
      <p:pic>
        <p:nvPicPr>
          <p:cNvPr id="11" name="10 Imagen" descr="Imagen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DD43D6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367" y="0"/>
            <a:ext cx="952633" cy="933580"/>
          </a:xfrm>
          <a:prstGeom prst="rect">
            <a:avLst/>
          </a:prstGeom>
        </p:spPr>
      </p:pic>
      <p:pic>
        <p:nvPicPr>
          <p:cNvPr id="5" name="4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09920"/>
            <a:ext cx="952633" cy="933580"/>
          </a:xfrm>
          <a:prstGeom prst="rect">
            <a:avLst/>
          </a:prstGeom>
        </p:spPr>
      </p:pic>
      <p:pic>
        <p:nvPicPr>
          <p:cNvPr id="6" name="5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52633" cy="933580"/>
          </a:xfrm>
          <a:prstGeom prst="rect">
            <a:avLst/>
          </a:prstGeom>
        </p:spPr>
      </p:pic>
      <p:pic>
        <p:nvPicPr>
          <p:cNvPr id="7" name="6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367" y="4209920"/>
            <a:ext cx="952633" cy="933580"/>
          </a:xfrm>
          <a:prstGeom prst="rect">
            <a:avLst/>
          </a:prstGeom>
        </p:spPr>
      </p:pic>
      <p:pic>
        <p:nvPicPr>
          <p:cNvPr id="8" name="7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642924"/>
            <a:ext cx="952633" cy="933580"/>
          </a:xfrm>
          <a:prstGeom prst="rect">
            <a:avLst/>
          </a:prstGeom>
        </p:spPr>
      </p:pic>
      <p:pic>
        <p:nvPicPr>
          <p:cNvPr id="9" name="8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500444"/>
            <a:ext cx="952633" cy="933580"/>
          </a:xfrm>
          <a:prstGeom prst="rect">
            <a:avLst/>
          </a:prstGeom>
        </p:spPr>
      </p:pic>
      <p:pic>
        <p:nvPicPr>
          <p:cNvPr id="10" name="9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785800"/>
            <a:ext cx="952633" cy="933580"/>
          </a:xfrm>
          <a:prstGeom prst="rect">
            <a:avLst/>
          </a:prstGeom>
        </p:spPr>
      </p:pic>
      <p:pic>
        <p:nvPicPr>
          <p:cNvPr id="11" name="10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3500444"/>
            <a:ext cx="952633" cy="933580"/>
          </a:xfrm>
          <a:prstGeom prst="rect">
            <a:avLst/>
          </a:prstGeom>
        </p:spPr>
      </p:pic>
      <p:pic>
        <p:nvPicPr>
          <p:cNvPr id="12" name="11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1428742"/>
            <a:ext cx="952633" cy="933580"/>
          </a:xfrm>
          <a:prstGeom prst="rect">
            <a:avLst/>
          </a:prstGeom>
        </p:spPr>
      </p:pic>
      <p:pic>
        <p:nvPicPr>
          <p:cNvPr id="13" name="12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714626"/>
            <a:ext cx="952633" cy="933580"/>
          </a:xfrm>
          <a:prstGeom prst="rect">
            <a:avLst/>
          </a:prstGeom>
        </p:spPr>
      </p:pic>
      <p:pic>
        <p:nvPicPr>
          <p:cNvPr id="14" name="13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500180"/>
            <a:ext cx="952633" cy="933580"/>
          </a:xfrm>
          <a:prstGeom prst="rect">
            <a:avLst/>
          </a:prstGeom>
        </p:spPr>
      </p:pic>
      <p:pic>
        <p:nvPicPr>
          <p:cNvPr id="15" name="14 Imagen" descr="abstract-colorful-style-logo-7F4C07C39D-seeklogo.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786064"/>
            <a:ext cx="952633" cy="933580"/>
          </a:xfrm>
          <a:prstGeom prst="rect">
            <a:avLst/>
          </a:prstGeom>
        </p:spPr>
      </p:pic>
      <p:pic>
        <p:nvPicPr>
          <p:cNvPr id="16" name="15 Imagen" descr="Imagen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556e48bb8310b916596680879755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929190" y="214296"/>
            <a:ext cx="22860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rgbClr val="281302"/>
                </a:solidFill>
              </a:rPr>
              <a:t>Sus giros pintan en el aire historias olvidadas,</a:t>
            </a:r>
            <a:br>
              <a:rPr lang="es-PE" dirty="0" smtClean="0">
                <a:solidFill>
                  <a:srgbClr val="281302"/>
                </a:solidFill>
              </a:rPr>
            </a:br>
            <a:r>
              <a:rPr lang="es-PE" dirty="0" smtClean="0">
                <a:solidFill>
                  <a:srgbClr val="281302"/>
                </a:solidFill>
              </a:rPr>
              <a:t>con cada vuelta, el mundo se vuelve menos claro,</a:t>
            </a:r>
            <a:br>
              <a:rPr lang="es-PE" dirty="0" smtClean="0">
                <a:solidFill>
                  <a:srgbClr val="281302"/>
                </a:solidFill>
              </a:rPr>
            </a:br>
            <a:r>
              <a:rPr lang="es-PE" dirty="0" smtClean="0">
                <a:solidFill>
                  <a:srgbClr val="281302"/>
                </a:solidFill>
              </a:rPr>
              <a:t>y las sombras se mezclan en danzas encantadas,</a:t>
            </a:r>
            <a:br>
              <a:rPr lang="es-PE" dirty="0" smtClean="0">
                <a:solidFill>
                  <a:srgbClr val="281302"/>
                </a:solidFill>
              </a:rPr>
            </a:br>
            <a:r>
              <a:rPr lang="es-PE" dirty="0" smtClean="0">
                <a:solidFill>
                  <a:srgbClr val="281302"/>
                </a:solidFill>
              </a:rPr>
              <a:t>donde el realismo mágico se vuelve raro.</a:t>
            </a:r>
          </a:p>
          <a:p>
            <a:endParaRPr lang="es-PE" dirty="0">
              <a:solidFill>
                <a:srgbClr val="281302"/>
              </a:solidFill>
            </a:endParaRPr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7158" y="4500576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rgbClr val="7030A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9" y="0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85574" y="-13573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9" y="1285866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85574" y="1272293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9" y="2527476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85574" y="2513903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9" y="3813342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otanical-ihgjnsfth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85574" y="3799769"/>
            <a:ext cx="1330157" cy="13573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Imagen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8E1A88">
                <a:shade val="67500"/>
                <a:satMod val="115000"/>
              </a:srgbClr>
            </a:gs>
            <a:gs pos="100000">
              <a:srgbClr val="8E1A88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6796987">
            <a:off x="3738888" y="787147"/>
            <a:ext cx="1625893" cy="1414527"/>
          </a:xfrm>
          <a:prstGeom prst="rect">
            <a:avLst/>
          </a:prstGeom>
        </p:spPr>
      </p:pic>
      <p:pic>
        <p:nvPicPr>
          <p:cNvPr id="5" name="4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985716">
            <a:off x="4738838" y="1772661"/>
            <a:ext cx="1625893" cy="1414527"/>
          </a:xfrm>
          <a:prstGeom prst="rect">
            <a:avLst/>
          </a:prstGeom>
        </p:spPr>
      </p:pic>
      <p:pic>
        <p:nvPicPr>
          <p:cNvPr id="6" name="5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6819663">
            <a:off x="3661547" y="2750060"/>
            <a:ext cx="1625893" cy="1414527"/>
          </a:xfrm>
          <a:prstGeom prst="rect">
            <a:avLst/>
          </a:prstGeom>
        </p:spPr>
      </p:pic>
      <p:pic>
        <p:nvPicPr>
          <p:cNvPr id="7" name="6 Imagen" descr="abstract-green-wave-logo-F48627338A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2423862">
            <a:off x="2733076" y="1721177"/>
            <a:ext cx="1625893" cy="1414527"/>
          </a:xfrm>
          <a:prstGeom prst="rect">
            <a:avLst/>
          </a:prstGeom>
        </p:spPr>
      </p:pic>
      <p:pic>
        <p:nvPicPr>
          <p:cNvPr id="8" name="7 Imagen" descr="abstract-green-wave-logo-F48627338A-seeklogo.com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8695089">
            <a:off x="4541891" y="1013153"/>
            <a:ext cx="1625893" cy="1414527"/>
          </a:xfrm>
          <a:prstGeom prst="rect">
            <a:avLst/>
          </a:prstGeom>
        </p:spPr>
      </p:pic>
      <p:pic>
        <p:nvPicPr>
          <p:cNvPr id="9" name="8 Imagen" descr="abstract-green-wave-logo-F48627338A-seeklogo.com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3183383">
            <a:off x="4455731" y="2582111"/>
            <a:ext cx="1625893" cy="1414527"/>
          </a:xfrm>
          <a:prstGeom prst="rect">
            <a:avLst/>
          </a:prstGeom>
        </p:spPr>
      </p:pic>
      <p:pic>
        <p:nvPicPr>
          <p:cNvPr id="10" name="9 Imagen" descr="abstract-green-wave-logo-F48627338A-seeklogo.com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9971219">
            <a:off x="2788526" y="2459637"/>
            <a:ext cx="1625893" cy="1414527"/>
          </a:xfrm>
          <a:prstGeom prst="rect">
            <a:avLst/>
          </a:prstGeom>
        </p:spPr>
      </p:pic>
      <p:pic>
        <p:nvPicPr>
          <p:cNvPr id="11" name="10 Imagen" descr="abstract-green-wave-logo-F48627338A-seeklogo.com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5060640">
            <a:off x="3049280" y="863065"/>
            <a:ext cx="1625893" cy="1414527"/>
          </a:xfrm>
          <a:prstGeom prst="rect">
            <a:avLst/>
          </a:prstGeom>
        </p:spPr>
      </p:pic>
      <p:pic>
        <p:nvPicPr>
          <p:cNvPr id="12" name="11 Imagen" descr="Imagen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86bb1ee46941c7208e812d6b0d6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94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1857370"/>
            <a:ext cx="432041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/>
              <a:t>En la danza, el tiempo se convierte en una ilusión,</a:t>
            </a:r>
            <a:br>
              <a:rPr lang="es-PE" dirty="0" smtClean="0"/>
            </a:br>
            <a:r>
              <a:rPr lang="es-PE" dirty="0" smtClean="0"/>
              <a:t>las damas crean un universo paralelo y suave,</a:t>
            </a:r>
            <a:br>
              <a:rPr lang="es-PE" dirty="0" smtClean="0"/>
            </a:br>
            <a:r>
              <a:rPr lang="es-PE" dirty="0" smtClean="0"/>
              <a:t>y cada paso es un fragmento de creación,</a:t>
            </a:r>
            <a:br>
              <a:rPr lang="es-PE" dirty="0" smtClean="0"/>
            </a:br>
            <a:r>
              <a:rPr lang="es-PE" dirty="0" smtClean="0"/>
              <a:t>donde la magia y la realidad se entrelazan en clave.</a:t>
            </a:r>
          </a:p>
          <a:p>
            <a:endParaRPr lang="es-PE" dirty="0"/>
          </a:p>
        </p:txBody>
      </p:sp>
      <p:pic>
        <p:nvPicPr>
          <p:cNvPr id="4" name="3 Imagen" descr="cooltext44780989831814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7158" y="4500576"/>
            <a:ext cx="652907" cy="31738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A0000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0" y="-110757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-121942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417670">
            <a:off x="3582760" y="406663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395478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0" y="960812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949627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417670">
            <a:off x="3582760" y="1532316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1521131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1" y="2103821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2" y="2092636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417670">
            <a:off x="3582761" y="2675324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07361" flipH="1" flipV="1">
            <a:off x="4088412" y="2664139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17670">
            <a:off x="3582760" y="3175390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07361" flipH="1" flipV="1">
            <a:off x="4088411" y="3164205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417670">
            <a:off x="3582762" y="3709786"/>
            <a:ext cx="1568833" cy="10511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kisscc0-rainbow-triangle-computer-icons-arc-rainbow-pointing-up-5b76e220863588.153268411534517792549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07361" flipH="1" flipV="1">
            <a:off x="4088413" y="3698601"/>
            <a:ext cx="1592173" cy="106675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Imagen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57158" y="142858"/>
            <a:ext cx="8501122" cy="4786346"/>
          </a:xfrm>
          <a:prstGeom prst="frame">
            <a:avLst>
              <a:gd name="adj1" fmla="val 520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12700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00100" y="785800"/>
            <a:ext cx="7143800" cy="3500462"/>
          </a:xfrm>
          <a:prstGeom prst="frame">
            <a:avLst>
              <a:gd name="adj1" fmla="val 7057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 w="12700">
            <a:solidFill>
              <a:schemeClr val="tx2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285866"/>
            <a:ext cx="5929354" cy="2500330"/>
          </a:xfrm>
          <a:prstGeom prst="frame">
            <a:avLst>
              <a:gd name="adj1" fmla="val 9833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/>
            </a:blip>
            <a:tile tx="0" ty="0" sx="100000" sy="100000" flip="none" algn="tl"/>
          </a:blipFill>
          <a:ln w="127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1714494"/>
            <a:ext cx="4786346" cy="1571636"/>
          </a:xfrm>
          <a:prstGeom prst="frame">
            <a:avLst>
              <a:gd name="adj1" fmla="val 1407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tile tx="0" ty="0" sx="100000" sy="100000" flip="none" algn="tl"/>
          </a:blipFill>
          <a:ln w="12700"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8" name="7 Imagen" descr="Imagen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ooltext44780989831814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752650">
            <a:off x="7229024" y="3708609"/>
            <a:ext cx="1087802" cy="52879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Presentación en pantalla (16:9)</PresentationFormat>
  <Paragraphs>13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64</cp:revision>
  <dcterms:created xsi:type="dcterms:W3CDTF">2024-08-12T22:24:29Z</dcterms:created>
  <dcterms:modified xsi:type="dcterms:W3CDTF">2024-08-26T22:16:45Z</dcterms:modified>
</cp:coreProperties>
</file>