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8" r:id="rId3"/>
    <p:sldId id="265" r:id="rId4"/>
    <p:sldId id="266" r:id="rId5"/>
    <p:sldId id="259" r:id="rId6"/>
    <p:sldId id="257" r:id="rId7"/>
    <p:sldId id="258" r:id="rId8"/>
    <p:sldId id="260" r:id="rId9"/>
    <p:sldId id="261" r:id="rId10"/>
    <p:sldId id="262" r:id="rId11"/>
    <p:sldId id="263" r:id="rId12"/>
    <p:sldId id="264" r:id="rId13"/>
    <p:sldId id="277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8" r:id="rId22"/>
    <p:sldId id="276" r:id="rId23"/>
    <p:sldId id="285" r:id="rId24"/>
    <p:sldId id="280" r:id="rId25"/>
    <p:sldId id="283" r:id="rId26"/>
    <p:sldId id="279" r:id="rId27"/>
    <p:sldId id="281" r:id="rId28"/>
    <p:sldId id="284" r:id="rId29"/>
    <p:sldId id="290" r:id="rId30"/>
    <p:sldId id="289" r:id="rId31"/>
    <p:sldId id="287" r:id="rId32"/>
    <p:sldId id="293" r:id="rId33"/>
    <p:sldId id="296" r:id="rId34"/>
    <p:sldId id="286" r:id="rId35"/>
    <p:sldId id="297" r:id="rId3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Fw8//YjeVH0TXkFU+dX/g" hashData="wpedV29/4Au6JrIJ7cxKqShS0O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1137"/>
    <a:srgbClr val="9966FF"/>
    <a:srgbClr val="F6ACED"/>
    <a:srgbClr val="7DA9DF"/>
    <a:srgbClr val="FF3399"/>
    <a:srgbClr val="3A2638"/>
    <a:srgbClr val="3F1E03"/>
    <a:srgbClr val="FF6600"/>
    <a:srgbClr val="339933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4994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847B3-B05F-499B-9249-B43B94F94E43}" type="datetimeFigureOut">
              <a:rPr lang="es-PE" smtClean="0"/>
              <a:pPr/>
              <a:t>17/01/2019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11E78-0983-4AD5-8370-28C1748C677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" Type="http://schemas.openxmlformats.org/officeDocument/2006/relationships/image" Target="../media/image17.jpeg"/><Relationship Id="rId16" Type="http://schemas.openxmlformats.org/officeDocument/2006/relationships/image" Target="../media/image31.png"/><Relationship Id="rId20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19" Type="http://schemas.openxmlformats.org/officeDocument/2006/relationships/image" Target="../media/image34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tx1"/>
            </a:gs>
            <a:gs pos="50000">
              <a:schemeClr val="bg2">
                <a:lumMod val="75000"/>
                <a:shade val="67500"/>
                <a:satMod val="115000"/>
              </a:schemeClr>
            </a:gs>
            <a:gs pos="100000">
              <a:schemeClr val="bg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1594_kobiety-jezioro-abedz-tanie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rcRect l="27322" t="24833" r="36599" b="12500"/>
          <a:stretch>
            <a:fillRect/>
          </a:stretch>
        </p:blipFill>
        <p:spPr>
          <a:xfrm>
            <a:off x="1560947" y="642924"/>
            <a:ext cx="2912403" cy="321471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rcRect l="27322" t="24833" r="36599" b="12500"/>
          <a:stretch>
            <a:fillRect/>
          </a:stretch>
        </p:blipFill>
        <p:spPr>
          <a:xfrm flipH="1">
            <a:off x="4572000" y="642924"/>
            <a:ext cx="2983835" cy="3214711"/>
          </a:xfrm>
          <a:prstGeom prst="rect">
            <a:avLst/>
          </a:prstGeom>
        </p:spPr>
      </p:pic>
      <p:pic>
        <p:nvPicPr>
          <p:cNvPr id="10" name="9 Imagen" descr="g-gif-update (4)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1142990"/>
            <a:ext cx="2609850" cy="457200"/>
          </a:xfrm>
          <a:prstGeom prst="rect">
            <a:avLst/>
          </a:prstGeom>
        </p:spPr>
      </p:pic>
      <p:pic>
        <p:nvPicPr>
          <p:cNvPr id="11" name="10 Imagen" descr="g-gif-update (6).gif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333083">
            <a:off x="2822111" y="934180"/>
            <a:ext cx="470733" cy="283155"/>
          </a:xfrm>
          <a:prstGeom prst="rect">
            <a:avLst/>
          </a:prstGeom>
        </p:spPr>
      </p:pic>
      <p:pic>
        <p:nvPicPr>
          <p:cNvPr id="12" name="11 Imagen" descr="g-gif-update (5).gif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2214560"/>
            <a:ext cx="3629025" cy="457200"/>
          </a:xfrm>
          <a:prstGeom prst="rect">
            <a:avLst/>
          </a:prstGeom>
        </p:spPr>
      </p:pic>
      <p:pic>
        <p:nvPicPr>
          <p:cNvPr id="13" name="12 Imagen" descr="g-gif-update (6).gif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333083">
            <a:off x="2393482" y="2007296"/>
            <a:ext cx="470733" cy="283155"/>
          </a:xfrm>
          <a:prstGeom prst="rect">
            <a:avLst/>
          </a:prstGeom>
        </p:spPr>
      </p:pic>
      <p:pic>
        <p:nvPicPr>
          <p:cNvPr id="14" name="13 Imagen" descr="g-gif-update (8).gif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000892" y="3821753"/>
            <a:ext cx="1714511" cy="170676"/>
          </a:xfrm>
          <a:prstGeom prst="rect">
            <a:avLst/>
          </a:prstGeom>
        </p:spPr>
      </p:pic>
      <p:pic>
        <p:nvPicPr>
          <p:cNvPr id="15" name="14 Imagen" descr="251594_kobiety-jezioro-abedz-tanie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Hasta el último momento - -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00"/>
                            </p:stCondLst>
                            <p:childTnLst>
                              <p:par>
                                <p:cTn id="5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892_brunetka-modelka-makijaz-czerwona-suknia-pior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8057320">
            <a:off x="2128112" y="-530748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58000">
                <a:srgbClr val="FF0000">
                  <a:alpha val="29000"/>
                </a:srgb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038588">
            <a:off x="2321841" y="-138651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58000">
                <a:srgbClr val="FF0000">
                  <a:alpha val="29000"/>
                </a:srgb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27906">
            <a:off x="2434034" y="291788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58000">
                <a:srgbClr val="FF0000">
                  <a:alpha val="29000"/>
                </a:srgb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61781">
            <a:off x="2621500" y="737833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58000">
                <a:srgbClr val="FF0000">
                  <a:alpha val="29000"/>
                </a:srgb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7540">
            <a:off x="2856010" y="1233251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58000">
                <a:srgbClr val="FF0000">
                  <a:alpha val="29000"/>
                </a:srgb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78245">
            <a:off x="3049617" y="1730128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58000">
                <a:srgbClr val="FF0000">
                  <a:alpha val="29000"/>
                </a:srgb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60896">
            <a:off x="3180151" y="2108490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58000">
                <a:srgbClr val="FF0000">
                  <a:alpha val="29000"/>
                </a:srgb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14863">
            <a:off x="3305821" y="2494655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58000">
                <a:srgbClr val="FF0000">
                  <a:alpha val="29000"/>
                </a:srgb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30542">
            <a:off x="3457043" y="2783850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58000">
                <a:srgbClr val="FF0000">
                  <a:alpha val="29000"/>
                </a:srgb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5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2">
                <a:shade val="67500"/>
                <a:satMod val="115000"/>
              </a:schemeClr>
            </a:gs>
            <a:gs pos="100000">
              <a:schemeClr val="bg2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4419_aniol-kobie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55000">
                <a:schemeClr val="bg2">
                  <a:lumMod val="10000"/>
                  <a:alpha val="63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</p:pic>
      <p:sp>
        <p:nvSpPr>
          <p:cNvPr id="11" name="10 Rombo"/>
          <p:cNvSpPr/>
          <p:nvPr/>
        </p:nvSpPr>
        <p:spPr>
          <a:xfrm>
            <a:off x="928662" y="-928688"/>
            <a:ext cx="7286676" cy="6858000"/>
          </a:xfrm>
          <a:prstGeom prst="diamond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928662" y="-500084"/>
            <a:ext cx="7286676" cy="592933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928662" y="-71456"/>
            <a:ext cx="7286676" cy="507207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928662" y="357172"/>
            <a:ext cx="7286676" cy="4286280"/>
          </a:xfrm>
          <a:prstGeom prst="diamond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928662" y="857238"/>
            <a:ext cx="7286676" cy="3286148"/>
          </a:xfrm>
          <a:prstGeom prst="diamond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928662" y="1428742"/>
            <a:ext cx="7286676" cy="2071702"/>
          </a:xfrm>
          <a:prstGeom prst="diamond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928662" y="2000246"/>
            <a:ext cx="7286676" cy="857256"/>
          </a:xfrm>
          <a:prstGeom prst="diamond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1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351413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4357_kobieta-hortens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y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23709" t="20834" r="38151" b="1388"/>
          <a:stretch>
            <a:fillRect/>
          </a:stretch>
        </p:blipFill>
        <p:spPr>
          <a:xfrm>
            <a:off x="1357290" y="0"/>
            <a:ext cx="3540012" cy="5143500"/>
          </a:xfrm>
          <a:prstGeom prst="rect">
            <a:avLst/>
          </a:prstGeom>
        </p:spPr>
      </p:pic>
      <p:pic>
        <p:nvPicPr>
          <p:cNvPr id="5" name="4 Imagen" descr="y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23709" t="20834" r="38151" b="1388"/>
          <a:stretch>
            <a:fillRect/>
          </a:stretch>
        </p:blipFill>
        <p:spPr>
          <a:xfrm flipH="1">
            <a:off x="4714876" y="0"/>
            <a:ext cx="3214710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TRx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10000" contrast="40000"/>
          </a:blip>
          <a:srcRect l="18554" r="32997" b="22222"/>
          <a:stretch>
            <a:fillRect/>
          </a:stretch>
        </p:blipFill>
        <p:spPr>
          <a:xfrm>
            <a:off x="3800214" y="357172"/>
            <a:ext cx="1678793" cy="2000264"/>
          </a:xfrm>
          <a:prstGeom prst="rect">
            <a:avLst/>
          </a:prstGeom>
        </p:spPr>
      </p:pic>
      <p:pic>
        <p:nvPicPr>
          <p:cNvPr id="4" name="3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10000" contrast="40000"/>
          </a:blip>
          <a:srcRect l="18554" r="32997" b="22222"/>
          <a:stretch>
            <a:fillRect/>
          </a:stretch>
        </p:blipFill>
        <p:spPr>
          <a:xfrm rot="5400000">
            <a:off x="4661297" y="1482321"/>
            <a:ext cx="1678793" cy="2000264"/>
          </a:xfrm>
          <a:prstGeom prst="rect">
            <a:avLst/>
          </a:prstGeom>
        </p:spPr>
      </p:pic>
      <p:pic>
        <p:nvPicPr>
          <p:cNvPr id="5" name="4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10000" contrast="40000"/>
          </a:blip>
          <a:srcRect l="18554" r="32997" b="22222"/>
          <a:stretch>
            <a:fillRect/>
          </a:stretch>
        </p:blipFill>
        <p:spPr>
          <a:xfrm rot="10800000">
            <a:off x="3786182" y="2786064"/>
            <a:ext cx="1678793" cy="2000264"/>
          </a:xfrm>
          <a:prstGeom prst="rect">
            <a:avLst/>
          </a:prstGeom>
        </p:spPr>
      </p:pic>
      <p:pic>
        <p:nvPicPr>
          <p:cNvPr id="6" name="5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10000" contrast="40000"/>
          </a:blip>
          <a:srcRect l="18554" r="32997" b="22222"/>
          <a:stretch>
            <a:fillRect/>
          </a:stretch>
        </p:blipFill>
        <p:spPr>
          <a:xfrm rot="16200000">
            <a:off x="2589597" y="1553759"/>
            <a:ext cx="1678793" cy="2000264"/>
          </a:xfrm>
          <a:prstGeom prst="rect">
            <a:avLst/>
          </a:prstGeom>
        </p:spPr>
      </p:pic>
      <p:pic>
        <p:nvPicPr>
          <p:cNvPr id="7" name="6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3692157">
            <a:off x="4654708" y="571637"/>
            <a:ext cx="1678793" cy="2000264"/>
          </a:xfrm>
          <a:prstGeom prst="rect">
            <a:avLst/>
          </a:prstGeom>
        </p:spPr>
      </p:pic>
      <p:pic>
        <p:nvPicPr>
          <p:cNvPr id="8" name="7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7614914">
            <a:off x="4607775" y="2343383"/>
            <a:ext cx="1678793" cy="2000264"/>
          </a:xfrm>
          <a:prstGeom prst="rect">
            <a:avLst/>
          </a:prstGeom>
        </p:spPr>
      </p:pic>
      <p:pic>
        <p:nvPicPr>
          <p:cNvPr id="9" name="8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14540563">
            <a:off x="2864952" y="2565034"/>
            <a:ext cx="1678793" cy="2000264"/>
          </a:xfrm>
          <a:prstGeom prst="rect">
            <a:avLst/>
          </a:prstGeom>
        </p:spPr>
      </p:pic>
      <p:pic>
        <p:nvPicPr>
          <p:cNvPr id="10" name="9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18012592">
            <a:off x="3015132" y="726439"/>
            <a:ext cx="1678793" cy="200026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2334_fantasy-kobieta-bocian-dziecko-goleb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22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4286216" y="0"/>
            <a:ext cx="1724020" cy="1857370"/>
          </a:xfrm>
          <a:prstGeom prst="rect">
            <a:avLst/>
          </a:prstGeom>
        </p:spPr>
      </p:pic>
      <p:pic>
        <p:nvPicPr>
          <p:cNvPr id="24" name="23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4357654" y="1714494"/>
            <a:ext cx="1714512" cy="1857388"/>
          </a:xfrm>
          <a:prstGeom prst="rect">
            <a:avLst/>
          </a:prstGeom>
        </p:spPr>
      </p:pic>
      <p:pic>
        <p:nvPicPr>
          <p:cNvPr id="25" name="24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4286248" y="3369867"/>
            <a:ext cx="1714512" cy="1773633"/>
          </a:xfrm>
          <a:prstGeom prst="rect">
            <a:avLst/>
          </a:prstGeom>
        </p:spPr>
      </p:pic>
      <p:pic>
        <p:nvPicPr>
          <p:cNvPr id="26" name="25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2643174" y="0"/>
            <a:ext cx="1643074" cy="1857370"/>
          </a:xfrm>
          <a:prstGeom prst="rect">
            <a:avLst/>
          </a:prstGeom>
        </p:spPr>
      </p:pic>
      <p:pic>
        <p:nvPicPr>
          <p:cNvPr id="27" name="26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2714612" y="1785932"/>
            <a:ext cx="1571636" cy="1857370"/>
          </a:xfrm>
          <a:prstGeom prst="rect">
            <a:avLst/>
          </a:prstGeom>
        </p:spPr>
      </p:pic>
      <p:pic>
        <p:nvPicPr>
          <p:cNvPr id="28" name="27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2786050" y="3286130"/>
            <a:ext cx="1571636" cy="1857370"/>
          </a:xfrm>
          <a:prstGeom prst="rect">
            <a:avLst/>
          </a:prstGeom>
        </p:spPr>
      </p:pic>
      <p:pic>
        <p:nvPicPr>
          <p:cNvPr id="29" name="28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 flipH="1">
            <a:off x="1142976" y="0"/>
            <a:ext cx="1643074" cy="1857370"/>
          </a:xfrm>
          <a:prstGeom prst="rect">
            <a:avLst/>
          </a:prstGeom>
        </p:spPr>
      </p:pic>
      <p:pic>
        <p:nvPicPr>
          <p:cNvPr id="30" name="29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 flipH="1">
            <a:off x="1214414" y="1785932"/>
            <a:ext cx="1571636" cy="1857370"/>
          </a:xfrm>
          <a:prstGeom prst="rect">
            <a:avLst/>
          </a:prstGeom>
        </p:spPr>
      </p:pic>
      <p:pic>
        <p:nvPicPr>
          <p:cNvPr id="31" name="30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 flipH="1">
            <a:off x="1285852" y="3286130"/>
            <a:ext cx="1571636" cy="1857370"/>
          </a:xfrm>
          <a:prstGeom prst="rect">
            <a:avLst/>
          </a:prstGeom>
        </p:spPr>
      </p:pic>
      <p:pic>
        <p:nvPicPr>
          <p:cNvPr id="32" name="31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 flipH="1">
            <a:off x="-214314" y="0"/>
            <a:ext cx="1643074" cy="1857370"/>
          </a:xfrm>
          <a:prstGeom prst="rect">
            <a:avLst/>
          </a:prstGeom>
        </p:spPr>
      </p:pic>
      <p:pic>
        <p:nvPicPr>
          <p:cNvPr id="33" name="32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 flipH="1">
            <a:off x="-142876" y="1785932"/>
            <a:ext cx="1571636" cy="1857370"/>
          </a:xfrm>
          <a:prstGeom prst="rect">
            <a:avLst/>
          </a:prstGeom>
        </p:spPr>
      </p:pic>
      <p:pic>
        <p:nvPicPr>
          <p:cNvPr id="34" name="33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 flipH="1">
            <a:off x="-71438" y="3286130"/>
            <a:ext cx="1571636" cy="1857370"/>
          </a:xfrm>
          <a:prstGeom prst="rect">
            <a:avLst/>
          </a:prstGeom>
        </p:spPr>
      </p:pic>
      <p:pic>
        <p:nvPicPr>
          <p:cNvPr id="35" name="34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>
            <a:off x="6000728" y="0"/>
            <a:ext cx="1724020" cy="1857370"/>
          </a:xfrm>
          <a:prstGeom prst="rect">
            <a:avLst/>
          </a:prstGeom>
        </p:spPr>
      </p:pic>
      <p:pic>
        <p:nvPicPr>
          <p:cNvPr id="36" name="35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>
            <a:off x="6072166" y="1714494"/>
            <a:ext cx="1714512" cy="1857388"/>
          </a:xfrm>
          <a:prstGeom prst="rect">
            <a:avLst/>
          </a:prstGeom>
        </p:spPr>
      </p:pic>
      <p:pic>
        <p:nvPicPr>
          <p:cNvPr id="37" name="36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>
            <a:off x="6000728" y="3369867"/>
            <a:ext cx="1714512" cy="1773633"/>
          </a:xfrm>
          <a:prstGeom prst="rect">
            <a:avLst/>
          </a:prstGeom>
        </p:spPr>
      </p:pic>
      <p:pic>
        <p:nvPicPr>
          <p:cNvPr id="38" name="37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>
            <a:off x="7419980" y="0"/>
            <a:ext cx="1724020" cy="1857370"/>
          </a:xfrm>
          <a:prstGeom prst="rect">
            <a:avLst/>
          </a:prstGeom>
        </p:spPr>
      </p:pic>
      <p:pic>
        <p:nvPicPr>
          <p:cNvPr id="39" name="38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>
            <a:off x="7500926" y="1714494"/>
            <a:ext cx="1714512" cy="1857388"/>
          </a:xfrm>
          <a:prstGeom prst="rect">
            <a:avLst/>
          </a:prstGeom>
        </p:spPr>
      </p:pic>
      <p:pic>
        <p:nvPicPr>
          <p:cNvPr id="40" name="39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>
            <a:off x="7429488" y="3369867"/>
            <a:ext cx="1714512" cy="1773633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5967_pani-jesien-las-liscie-model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3643306" y="2000228"/>
            <a:ext cx="714380" cy="121444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5400000">
            <a:off x="4250529" y="1678757"/>
            <a:ext cx="714380" cy="121444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4857752" y="2000228"/>
            <a:ext cx="714380" cy="121444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4250529" y="2321699"/>
            <a:ext cx="714380" cy="1214446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214678" y="2071666"/>
            <a:ext cx="714380" cy="1071570"/>
          </a:xfrm>
          <a:prstGeom prst="moon">
            <a:avLst>
              <a:gd name="adj" fmla="val 4337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4214810" y="1142972"/>
            <a:ext cx="714380" cy="1143008"/>
          </a:xfrm>
          <a:prstGeom prst="moon">
            <a:avLst>
              <a:gd name="adj" fmla="val 4337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5286380" y="2071666"/>
            <a:ext cx="714380" cy="1071570"/>
          </a:xfrm>
          <a:prstGeom prst="moon">
            <a:avLst>
              <a:gd name="adj" fmla="val 41172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4286248" y="2857484"/>
            <a:ext cx="571504" cy="1143008"/>
          </a:xfrm>
          <a:prstGeom prst="moon">
            <a:avLst>
              <a:gd name="adj" fmla="val 389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786050" y="2143104"/>
            <a:ext cx="714380" cy="928694"/>
          </a:xfrm>
          <a:prstGeom prst="moon">
            <a:avLst>
              <a:gd name="adj" fmla="val 4337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5786446" y="2143104"/>
            <a:ext cx="642942" cy="857256"/>
          </a:xfrm>
          <a:prstGeom prst="moon">
            <a:avLst>
              <a:gd name="adj" fmla="val 4117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214810" y="785782"/>
            <a:ext cx="714380" cy="1000132"/>
          </a:xfrm>
          <a:prstGeom prst="moon">
            <a:avLst>
              <a:gd name="adj" fmla="val 4337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400000">
            <a:off x="4214810" y="357154"/>
            <a:ext cx="714380" cy="857256"/>
          </a:xfrm>
          <a:prstGeom prst="moon">
            <a:avLst>
              <a:gd name="adj" fmla="val 43379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4286248" y="3286112"/>
            <a:ext cx="571504" cy="1000132"/>
          </a:xfrm>
          <a:prstGeom prst="moon">
            <a:avLst>
              <a:gd name="adj" fmla="val 38966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4286248" y="3786178"/>
            <a:ext cx="571504" cy="857256"/>
          </a:xfrm>
          <a:prstGeom prst="moon">
            <a:avLst>
              <a:gd name="adj" fmla="val 41725"/>
            </a:avLst>
          </a:prstGeom>
          <a:blipFill dpi="0" rotWithShape="1">
            <a:blip r:embed="rId7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357422" y="2214542"/>
            <a:ext cx="714380" cy="785818"/>
          </a:xfrm>
          <a:prstGeom prst="moon">
            <a:avLst>
              <a:gd name="adj" fmla="val 43379"/>
            </a:avLst>
          </a:prstGeom>
          <a:blipFill dpi="0" rotWithShape="1">
            <a:blip r:embed="rId8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6215074" y="2214542"/>
            <a:ext cx="642942" cy="714380"/>
          </a:xfrm>
          <a:prstGeom prst="moon">
            <a:avLst>
              <a:gd name="adj" fmla="val 41172"/>
            </a:avLst>
          </a:prstGeom>
          <a:blipFill dpi="0" rotWithShape="1">
            <a:blip r:embed="rId9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928794" y="2285980"/>
            <a:ext cx="642942" cy="642942"/>
          </a:xfrm>
          <a:prstGeom prst="moon">
            <a:avLst>
              <a:gd name="adj" fmla="val 43379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5400000">
            <a:off x="4250529" y="-35755"/>
            <a:ext cx="571504" cy="642942"/>
          </a:xfrm>
          <a:prstGeom prst="moon">
            <a:avLst>
              <a:gd name="adj" fmla="val 43379"/>
            </a:avLst>
          </a:prstGeom>
          <a:blipFill dpi="0" rotWithShape="1">
            <a:blip r:embed="rId11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200000">
            <a:off x="4321967" y="4250525"/>
            <a:ext cx="500066" cy="714380"/>
          </a:xfrm>
          <a:prstGeom prst="moon">
            <a:avLst>
              <a:gd name="adj" fmla="val 41725"/>
            </a:avLst>
          </a:prstGeom>
          <a:blipFill dpi="0" rotWithShape="1">
            <a:blip r:embed="rId12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6643702" y="2285980"/>
            <a:ext cx="642942" cy="571504"/>
          </a:xfrm>
          <a:prstGeom prst="moon">
            <a:avLst>
              <a:gd name="adj" fmla="val 41172"/>
            </a:avLst>
          </a:prstGeom>
          <a:blipFill dpi="0" rotWithShape="1">
            <a:blip r:embed="rId13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1500166" y="2357418"/>
            <a:ext cx="500066" cy="500066"/>
          </a:xfrm>
          <a:prstGeom prst="moon">
            <a:avLst>
              <a:gd name="adj" fmla="val 43379"/>
            </a:avLst>
          </a:prstGeom>
          <a:blipFill dpi="0" rotWithShape="1">
            <a:blip r:embed="rId14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7072330" y="2285980"/>
            <a:ext cx="500066" cy="571504"/>
          </a:xfrm>
          <a:prstGeom prst="moon">
            <a:avLst>
              <a:gd name="adj" fmla="val 33816"/>
            </a:avLst>
          </a:prstGeom>
          <a:blipFill dpi="0" rotWithShape="1">
            <a:blip r:embed="rId15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5400000">
            <a:off x="4286248" y="-428664"/>
            <a:ext cx="500066" cy="500066"/>
          </a:xfrm>
          <a:prstGeom prst="moon">
            <a:avLst>
              <a:gd name="adj" fmla="val 55990"/>
            </a:avLst>
          </a:prstGeom>
          <a:blipFill dpi="0" rotWithShape="1">
            <a:blip r:embed="rId14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>
            <a:off x="4321967" y="4679153"/>
            <a:ext cx="500066" cy="571504"/>
          </a:xfrm>
          <a:prstGeom prst="moon">
            <a:avLst>
              <a:gd name="adj" fmla="val 38966"/>
            </a:avLst>
          </a:prstGeom>
          <a:blipFill dpi="0" rotWithShape="1">
            <a:blip r:embed="rId15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1214414" y="2428856"/>
            <a:ext cx="285752" cy="357190"/>
          </a:xfrm>
          <a:prstGeom prst="moon">
            <a:avLst>
              <a:gd name="adj" fmla="val 30768"/>
            </a:avLst>
          </a:prstGeom>
          <a:blipFill dpi="0" rotWithShape="1">
            <a:blip r:embed="rId16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7500958" y="2357418"/>
            <a:ext cx="366714" cy="438152"/>
          </a:xfrm>
          <a:prstGeom prst="moon">
            <a:avLst>
              <a:gd name="adj" fmla="val 36969"/>
            </a:avLst>
          </a:prstGeom>
          <a:blipFill dpi="0" rotWithShape="1">
            <a:blip r:embed="rId17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5400000">
            <a:off x="4357686" y="-714416"/>
            <a:ext cx="357190" cy="357190"/>
          </a:xfrm>
          <a:prstGeom prst="moon">
            <a:avLst>
              <a:gd name="adj" fmla="val 43379"/>
            </a:avLst>
          </a:prstGeom>
          <a:blipFill dpi="0" rotWithShape="1">
            <a:blip r:embed="rId18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6200000">
            <a:off x="4393405" y="5107781"/>
            <a:ext cx="357190" cy="428628"/>
          </a:xfrm>
          <a:prstGeom prst="moon">
            <a:avLst>
              <a:gd name="adj" fmla="val 41725"/>
            </a:avLst>
          </a:prstGeom>
          <a:blipFill dpi="0" rotWithShape="1">
            <a:blip r:embed="rId19" cstate="print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20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6858_kobieta-kosmyki-wiatlo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35059" t="15278" r="29893" b="5555"/>
          <a:stretch>
            <a:fillRect/>
          </a:stretch>
        </p:blipFill>
        <p:spPr>
          <a:xfrm>
            <a:off x="1785918" y="1076880"/>
            <a:ext cx="3000364" cy="2706449"/>
          </a:xfrm>
          <a:prstGeom prst="rect">
            <a:avLst/>
          </a:prstGeom>
          <a:effectLst/>
        </p:spPr>
      </p:pic>
      <p:pic>
        <p:nvPicPr>
          <p:cNvPr id="4" name="3 Imagen" descr="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 l="35059" t="15278" r="29893" b="5555"/>
          <a:stretch>
            <a:fillRect/>
          </a:stretch>
        </p:blipFill>
        <p:spPr>
          <a:xfrm>
            <a:off x="3929058" y="1076880"/>
            <a:ext cx="3000364" cy="2706449"/>
          </a:xfrm>
          <a:prstGeom prst="rect">
            <a:avLst/>
          </a:prstGeom>
          <a:effectLst/>
        </p:spPr>
      </p:pic>
      <p:pic>
        <p:nvPicPr>
          <p:cNvPr id="5" name="4 Imagen" descr="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 l="35059" t="15278" r="29893" b="5555"/>
          <a:stretch>
            <a:fillRect/>
          </a:stretch>
        </p:blipFill>
        <p:spPr>
          <a:xfrm>
            <a:off x="0" y="1070541"/>
            <a:ext cx="3000364" cy="2706449"/>
          </a:xfrm>
          <a:prstGeom prst="rect">
            <a:avLst/>
          </a:prstGeom>
          <a:effectLst/>
        </p:spPr>
      </p:pic>
      <p:pic>
        <p:nvPicPr>
          <p:cNvPr id="6" name="5 Imagen" descr="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35059" t="15278" r="29893" b="5555"/>
          <a:stretch>
            <a:fillRect/>
          </a:stretch>
        </p:blipFill>
        <p:spPr>
          <a:xfrm>
            <a:off x="6072166" y="1071552"/>
            <a:ext cx="3000364" cy="2710744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3399">
                <a:shade val="67500"/>
                <a:satMod val="115000"/>
              </a:srgbClr>
            </a:gs>
            <a:gs pos="100000">
              <a:srgbClr val="CC33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9118_brunetka-kwiecista-sukienka-moda-wianek-wo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1156367">
            <a:off x="2619292" y="112324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714689">
            <a:off x="4306724" y="166790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156367">
            <a:off x="2262104" y="826679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4689">
            <a:off x="4735352" y="952583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56367">
            <a:off x="1904913" y="154106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4689">
            <a:off x="5092542" y="1595526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56367">
            <a:off x="1476284" y="2326877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4689">
            <a:off x="5592608" y="2381344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56367">
            <a:off x="1119095" y="296982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4689">
            <a:off x="6021235" y="3095724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56367">
            <a:off x="619028" y="3827076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714689">
            <a:off x="6542993" y="3881542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928726" y="-928712"/>
            <a:ext cx="10572824" cy="8358246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CC3399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502_dziewczyna-wrozka-kwiaty-lilie-wodne-krzewy-wo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>
            <a:off x="3214678" y="2714626"/>
            <a:ext cx="2714644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3286116" y="1357304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3286116" y="1071552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3286116" y="3000378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286116" y="785800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214678" y="3286130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214678" y="3571882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3286116" y="500048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214678" y="3857634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286116" y="214296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214678" y="4143386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286116" y="-71456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214678" y="4429138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3214678" y="4786304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3286116" y="-428646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>
            <a:off x="3286116" y="-785812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35BA0">
                <a:shade val="67500"/>
                <a:satMod val="115000"/>
              </a:srgbClr>
            </a:gs>
            <a:gs pos="100000">
              <a:srgbClr val="F35B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2209_kobieta-wamp-grafi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36079" t="4167" r="31966" b="48611"/>
          <a:stretch>
            <a:fillRect/>
          </a:stretch>
        </p:blipFill>
        <p:spPr>
          <a:xfrm rot="1128569">
            <a:off x="1064757" y="2005143"/>
            <a:ext cx="3286148" cy="3604162"/>
          </a:xfrm>
          <a:prstGeom prst="rect">
            <a:avLst/>
          </a:prstGeom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36079" t="4167" r="31966" b="48611"/>
          <a:stretch>
            <a:fillRect/>
          </a:stretch>
        </p:blipFill>
        <p:spPr>
          <a:xfrm rot="5082096">
            <a:off x="1303133" y="-356825"/>
            <a:ext cx="3286148" cy="3604162"/>
          </a:xfrm>
          <a:prstGeom prst="rect">
            <a:avLst/>
          </a:prstGeom>
        </p:spPr>
      </p:pic>
      <p:pic>
        <p:nvPicPr>
          <p:cNvPr id="6" name="5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36079" t="4167" r="31966" b="48611"/>
          <a:stretch>
            <a:fillRect/>
          </a:stretch>
        </p:blipFill>
        <p:spPr>
          <a:xfrm rot="15498859">
            <a:off x="4740696" y="2029306"/>
            <a:ext cx="3286148" cy="3604162"/>
          </a:xfrm>
          <a:prstGeom prst="rect">
            <a:avLst/>
          </a:prstGeom>
        </p:spPr>
      </p:pic>
      <p:pic>
        <p:nvPicPr>
          <p:cNvPr id="7" name="6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36079" t="4167" r="31966" b="48611"/>
          <a:stretch>
            <a:fillRect/>
          </a:stretch>
        </p:blipFill>
        <p:spPr>
          <a:xfrm rot="11606658">
            <a:off x="4731644" y="-310329"/>
            <a:ext cx="3286148" cy="3604162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F1E0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81476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Lágrima"/>
          <p:cNvSpPr/>
          <p:nvPr/>
        </p:nvSpPr>
        <p:spPr>
          <a:xfrm rot="8068511">
            <a:off x="1858990" y="-34657"/>
            <a:ext cx="5266987" cy="5148730"/>
          </a:xfrm>
          <a:prstGeom prst="teardrop">
            <a:avLst>
              <a:gd name="adj" fmla="val 113232"/>
            </a:avLst>
          </a:prstGeom>
          <a:solidFill>
            <a:schemeClr val="accent6">
              <a:lumMod val="50000"/>
            </a:schemeClr>
          </a:solidFill>
          <a:ln w="3175">
            <a:solidFill>
              <a:srgbClr val="FFCC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57320">
            <a:off x="1985236" y="326501"/>
            <a:ext cx="4973171" cy="4898930"/>
          </a:xfrm>
          <a:prstGeom prst="teardrop">
            <a:avLst>
              <a:gd name="adj" fmla="val 112609"/>
            </a:avLst>
          </a:prstGeom>
          <a:solidFill>
            <a:srgbClr val="FF6600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38588">
            <a:off x="2178965" y="718598"/>
            <a:ext cx="4588053" cy="4453724"/>
          </a:xfrm>
          <a:prstGeom prst="teardrop">
            <a:avLst>
              <a:gd name="adj" fmla="val 117206"/>
            </a:avLst>
          </a:prstGeom>
          <a:solidFill>
            <a:srgbClr val="3F1E03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27906">
            <a:off x="2291158" y="1149037"/>
            <a:ext cx="4382809" cy="4202733"/>
          </a:xfrm>
          <a:prstGeom prst="teardrop">
            <a:avLst>
              <a:gd name="adj" fmla="val 112018"/>
            </a:avLst>
          </a:prstGeom>
          <a:solidFill>
            <a:srgbClr val="FF6600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61781">
            <a:off x="2478624" y="1595082"/>
            <a:ext cx="4013408" cy="3917407"/>
          </a:xfrm>
          <a:prstGeom prst="teardrop">
            <a:avLst>
              <a:gd name="adj" fmla="val 113266"/>
            </a:avLst>
          </a:prstGeom>
          <a:solidFill>
            <a:schemeClr val="accent6">
              <a:lumMod val="50000"/>
            </a:schemeClr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97540">
            <a:off x="2713134" y="2090500"/>
            <a:ext cx="3537373" cy="3534408"/>
          </a:xfrm>
          <a:prstGeom prst="teardrop">
            <a:avLst>
              <a:gd name="adj" fmla="val 115215"/>
            </a:avLst>
          </a:prstGeom>
          <a:solidFill>
            <a:srgbClr val="FF6600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78245">
            <a:off x="2906741" y="2587377"/>
            <a:ext cx="3151644" cy="3112005"/>
          </a:xfrm>
          <a:prstGeom prst="teardrop">
            <a:avLst>
              <a:gd name="adj" fmla="val 117348"/>
            </a:avLst>
          </a:prstGeom>
          <a:solidFill>
            <a:srgbClr val="3F1E03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60896">
            <a:off x="3037275" y="2965739"/>
            <a:ext cx="2883641" cy="2809081"/>
          </a:xfrm>
          <a:prstGeom prst="teardrop">
            <a:avLst>
              <a:gd name="adj" fmla="val 118062"/>
            </a:avLst>
          </a:prstGeom>
          <a:solidFill>
            <a:srgbClr val="FF6600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14863">
            <a:off x="3162945" y="3351904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24000">
                <a:srgbClr val="FFC000">
                  <a:alpha val="37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928726" y="-928712"/>
            <a:ext cx="10572824" cy="77867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"/>
                            </p:stCondLst>
                            <p:childTnLst>
                              <p:par>
                                <p:cTn id="125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0557_dziewczyna-zega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3401" t="9723" r="25781" b="45833"/>
          <a:stretch>
            <a:fillRect/>
          </a:stretch>
        </p:blipFill>
        <p:spPr>
          <a:xfrm>
            <a:off x="4714876" y="0"/>
            <a:ext cx="4429124" cy="214312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5 Imagen" descr="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3401" t="9723" r="25781" b="45833"/>
          <a:stretch>
            <a:fillRect/>
          </a:stretch>
        </p:blipFill>
        <p:spPr>
          <a:xfrm>
            <a:off x="4714876" y="1500180"/>
            <a:ext cx="4429124" cy="207170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6 Imagen" descr="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3401" t="9723" r="25781" b="45833"/>
          <a:stretch>
            <a:fillRect/>
          </a:stretch>
        </p:blipFill>
        <p:spPr>
          <a:xfrm>
            <a:off x="4643438" y="3143254"/>
            <a:ext cx="4500562" cy="200024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7 Imagen" descr="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3401" t="9723" r="25781" b="45833"/>
          <a:stretch>
            <a:fillRect/>
          </a:stretch>
        </p:blipFill>
        <p:spPr>
          <a:xfrm flipH="1">
            <a:off x="0" y="0"/>
            <a:ext cx="4643438" cy="214312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8 Imagen" descr="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3401" t="9723" r="25781" b="45833"/>
          <a:stretch>
            <a:fillRect/>
          </a:stretch>
        </p:blipFill>
        <p:spPr>
          <a:xfrm flipH="1">
            <a:off x="0" y="1571618"/>
            <a:ext cx="4643438" cy="214312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9 Imagen" descr="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3401" t="9723" r="25781" b="45833"/>
          <a:stretch>
            <a:fillRect/>
          </a:stretch>
        </p:blipFill>
        <p:spPr>
          <a:xfrm flipH="1">
            <a:off x="0" y="3000378"/>
            <a:ext cx="4500530" cy="214312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4259_kobieta-suknia-sta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7322" t="24833" r="36599" b="12500"/>
          <a:stretch>
            <a:fillRect/>
          </a:stretch>
        </p:blipFill>
        <p:spPr>
          <a:xfrm>
            <a:off x="1357289" y="571486"/>
            <a:ext cx="3346935" cy="3694346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7322" t="24833" r="36599" b="12500"/>
          <a:stretch>
            <a:fillRect/>
          </a:stretch>
        </p:blipFill>
        <p:spPr>
          <a:xfrm flipH="1">
            <a:off x="4357686" y="571486"/>
            <a:ext cx="3429024" cy="369434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-bear-deer-birds-forest-moon-surrealism-art-design_2560x14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39024">
            <a:off x="2637565" y="1566747"/>
            <a:ext cx="3774301" cy="3771485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63877">
            <a:off x="2921823" y="1952052"/>
            <a:ext cx="3284666" cy="33825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3877">
            <a:off x="3135662" y="2368500"/>
            <a:ext cx="2880581" cy="2978272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63877">
            <a:off x="3382764" y="2909654"/>
            <a:ext cx="2381139" cy="2467466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63877">
            <a:off x="3630253" y="3308894"/>
            <a:ext cx="1883691" cy="19547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779094">
            <a:off x="3879288" y="3819720"/>
            <a:ext cx="1527471" cy="150488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7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77BCD">
                <a:shade val="67500"/>
                <a:satMod val="115000"/>
              </a:srgbClr>
            </a:gs>
            <a:gs pos="100000">
              <a:srgbClr val="377BC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c7d388b3e14d8653cf544edf37544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 l="27322" t="24833" r="36599" b="12500"/>
          <a:stretch>
            <a:fillRect/>
          </a:stretch>
        </p:blipFill>
        <p:spPr>
          <a:xfrm>
            <a:off x="1357289" y="571486"/>
            <a:ext cx="3346935" cy="3694346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 l="27322" t="24833" r="36599" b="12500"/>
          <a:stretch>
            <a:fillRect/>
          </a:stretch>
        </p:blipFill>
        <p:spPr>
          <a:xfrm flipH="1">
            <a:off x="4357686" y="571486"/>
            <a:ext cx="3429024" cy="369434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x.net_fotos-surrealistas-mujeres_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7322" t="18055" r="36599" b="41667"/>
          <a:stretch>
            <a:fillRect/>
          </a:stretch>
        </p:blipFill>
        <p:spPr>
          <a:xfrm>
            <a:off x="2229326" y="-95950"/>
            <a:ext cx="2271236" cy="188188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7322" t="18055" r="36599" b="41667"/>
          <a:stretch>
            <a:fillRect/>
          </a:stretch>
        </p:blipFill>
        <p:spPr>
          <a:xfrm>
            <a:off x="2342642" y="1571618"/>
            <a:ext cx="2241676" cy="1857388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7322" t="18055" r="36599" b="41667"/>
          <a:stretch>
            <a:fillRect/>
          </a:stretch>
        </p:blipFill>
        <p:spPr>
          <a:xfrm>
            <a:off x="2473222" y="3286130"/>
            <a:ext cx="2241653" cy="1857370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7322" t="18055" r="36599" b="41667"/>
          <a:stretch>
            <a:fillRect/>
          </a:stretch>
        </p:blipFill>
        <p:spPr>
          <a:xfrm flipH="1">
            <a:off x="4572000" y="0"/>
            <a:ext cx="2205054" cy="188188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7322" t="18055" r="36599" b="41667"/>
          <a:stretch>
            <a:fillRect/>
          </a:stretch>
        </p:blipFill>
        <p:spPr>
          <a:xfrm flipH="1">
            <a:off x="4643438" y="1714495"/>
            <a:ext cx="2205054" cy="1785949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7322" t="18055" r="36599" b="41667"/>
          <a:stretch>
            <a:fillRect/>
          </a:stretch>
        </p:blipFill>
        <p:spPr>
          <a:xfrm flipH="1">
            <a:off x="4643438" y="3261619"/>
            <a:ext cx="2205054" cy="1881881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accent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76132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-232174" y="1446625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5" name="4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7054439" y="187523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6" name="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10735" y="1446626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7" name="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6625843" y="187523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8" name="7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428992" y="0"/>
            <a:ext cx="2500330" cy="1857388"/>
          </a:xfrm>
          <a:prstGeom prst="rect">
            <a:avLst/>
          </a:prstGeom>
          <a:effectLst/>
        </p:spPr>
      </p:pic>
      <p:pic>
        <p:nvPicPr>
          <p:cNvPr id="9" name="8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1" y="3357592"/>
            <a:ext cx="2321735" cy="1857388"/>
          </a:xfrm>
          <a:prstGeom prst="rect">
            <a:avLst/>
          </a:prstGeom>
          <a:effectLst/>
        </p:spPr>
      </p:pic>
      <p:pic>
        <p:nvPicPr>
          <p:cNvPr id="10" name="9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3357554" y="642924"/>
            <a:ext cx="2428892" cy="1857388"/>
          </a:xfrm>
          <a:prstGeom prst="rect">
            <a:avLst/>
          </a:prstGeom>
          <a:effectLst/>
        </p:spPr>
      </p:pic>
      <p:pic>
        <p:nvPicPr>
          <p:cNvPr id="11" name="10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053677" y="1446626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2" name="11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5982901" y="1803792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3" name="12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00429" y="2786088"/>
            <a:ext cx="2250297" cy="1857388"/>
          </a:xfrm>
          <a:prstGeom prst="rect">
            <a:avLst/>
          </a:prstGeom>
          <a:effectLst/>
        </p:spPr>
      </p:pic>
      <p:pic>
        <p:nvPicPr>
          <p:cNvPr id="14" name="13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1696619" y="1446626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5" name="14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5268521" y="173235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sp>
        <p:nvSpPr>
          <p:cNvPr id="16" name="15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39143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n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4740" t="13889" r="47428" b="29166"/>
          <a:stretch>
            <a:fillRect/>
          </a:stretch>
        </p:blipFill>
        <p:spPr>
          <a:xfrm rot="16200000">
            <a:off x="500082" y="214280"/>
            <a:ext cx="1928794" cy="2928958"/>
          </a:xfrm>
          <a:prstGeom prst="rect">
            <a:avLst/>
          </a:prstGeom>
        </p:spPr>
      </p:pic>
      <p:pic>
        <p:nvPicPr>
          <p:cNvPr id="5" name="4 Imagen" descr="n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4740" t="13889" r="47428" b="29166"/>
          <a:stretch>
            <a:fillRect/>
          </a:stretch>
        </p:blipFill>
        <p:spPr>
          <a:xfrm rot="5400000">
            <a:off x="500082" y="2143106"/>
            <a:ext cx="1928794" cy="2928958"/>
          </a:xfrm>
          <a:prstGeom prst="rect">
            <a:avLst/>
          </a:prstGeom>
        </p:spPr>
      </p:pic>
      <p:pic>
        <p:nvPicPr>
          <p:cNvPr id="6" name="5 Imagen" descr="n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4740" t="13889" r="47428" b="29166"/>
          <a:stretch>
            <a:fillRect/>
          </a:stretch>
        </p:blipFill>
        <p:spPr>
          <a:xfrm rot="16200000">
            <a:off x="3500446" y="285718"/>
            <a:ext cx="1928794" cy="2928958"/>
          </a:xfrm>
          <a:prstGeom prst="rect">
            <a:avLst/>
          </a:prstGeom>
        </p:spPr>
      </p:pic>
      <p:pic>
        <p:nvPicPr>
          <p:cNvPr id="7" name="6 Imagen" descr="n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4740" t="13889" r="47428" b="29166"/>
          <a:stretch>
            <a:fillRect/>
          </a:stretch>
        </p:blipFill>
        <p:spPr>
          <a:xfrm rot="5400000">
            <a:off x="3429008" y="2214544"/>
            <a:ext cx="1928794" cy="2928958"/>
          </a:xfrm>
          <a:prstGeom prst="rect">
            <a:avLst/>
          </a:prstGeom>
        </p:spPr>
      </p:pic>
      <p:pic>
        <p:nvPicPr>
          <p:cNvPr id="8" name="7 Imagen" descr="n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4740" t="13889" r="47428" b="29166"/>
          <a:stretch>
            <a:fillRect/>
          </a:stretch>
        </p:blipFill>
        <p:spPr>
          <a:xfrm rot="16200000">
            <a:off x="6429404" y="285718"/>
            <a:ext cx="1928794" cy="2928958"/>
          </a:xfrm>
          <a:prstGeom prst="rect">
            <a:avLst/>
          </a:prstGeom>
        </p:spPr>
      </p:pic>
      <p:pic>
        <p:nvPicPr>
          <p:cNvPr id="9" name="8 Imagen" descr="nk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24740" t="13889" r="47428" b="29166"/>
          <a:stretch>
            <a:fillRect/>
          </a:stretch>
        </p:blipFill>
        <p:spPr>
          <a:xfrm rot="5400000">
            <a:off x="6429404" y="2214544"/>
            <a:ext cx="1928794" cy="2928958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90233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428728" y="0"/>
            <a:ext cx="3214710" cy="51435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4643437" y="0"/>
            <a:ext cx="3348062" cy="5143500"/>
          </a:xfrm>
          <a:prstGeom prst="moon">
            <a:avLst>
              <a:gd name="adj" fmla="val 935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572000" y="0"/>
            <a:ext cx="3000396" cy="5143500"/>
          </a:xfrm>
          <a:prstGeom prst="moon">
            <a:avLst>
              <a:gd name="adj" fmla="val 8665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0"/>
            <a:ext cx="2857520" cy="5143500"/>
          </a:xfrm>
          <a:prstGeom prst="moon">
            <a:avLst>
              <a:gd name="adj" fmla="val 966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0"/>
            <a:ext cx="2643206" cy="5143500"/>
          </a:xfrm>
          <a:prstGeom prst="moon">
            <a:avLst>
              <a:gd name="adj" fmla="val 957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214546" y="0"/>
            <a:ext cx="2571768" cy="51435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00561" y="0"/>
            <a:ext cx="2357454" cy="51435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571736" y="0"/>
            <a:ext cx="2357454" cy="51435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928926" y="0"/>
            <a:ext cx="1928826" cy="51435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5" y="0"/>
            <a:ext cx="2143140" cy="51435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09" y="0"/>
            <a:ext cx="2000264" cy="5143500"/>
          </a:xfrm>
          <a:prstGeom prst="moon">
            <a:avLst>
              <a:gd name="adj" fmla="val 13132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3286116" y="0"/>
            <a:ext cx="1571636" cy="51435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C0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97325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jjk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8554" r="32997" b="22222"/>
          <a:stretch>
            <a:fillRect/>
          </a:stretch>
        </p:blipFill>
        <p:spPr>
          <a:xfrm>
            <a:off x="3500430" y="285734"/>
            <a:ext cx="1678793" cy="2000264"/>
          </a:xfrm>
          <a:prstGeom prst="rect">
            <a:avLst/>
          </a:prstGeom>
        </p:spPr>
      </p:pic>
      <p:pic>
        <p:nvPicPr>
          <p:cNvPr id="5" name="4 Imagen" descr="jjk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8554" r="32997" b="22222"/>
          <a:stretch>
            <a:fillRect/>
          </a:stretch>
        </p:blipFill>
        <p:spPr>
          <a:xfrm rot="5400000">
            <a:off x="5018487" y="1482321"/>
            <a:ext cx="1678793" cy="2000264"/>
          </a:xfrm>
          <a:prstGeom prst="rect">
            <a:avLst/>
          </a:prstGeom>
        </p:spPr>
      </p:pic>
      <p:pic>
        <p:nvPicPr>
          <p:cNvPr id="6" name="5 Imagen" descr="jjk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8554" r="32997" b="22222"/>
          <a:stretch>
            <a:fillRect/>
          </a:stretch>
        </p:blipFill>
        <p:spPr>
          <a:xfrm rot="10800000">
            <a:off x="3857620" y="2928940"/>
            <a:ext cx="1678793" cy="2000264"/>
          </a:xfrm>
          <a:prstGeom prst="rect">
            <a:avLst/>
          </a:prstGeom>
        </p:spPr>
      </p:pic>
      <p:pic>
        <p:nvPicPr>
          <p:cNvPr id="7" name="6 Imagen" descr="jjk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8554" r="32997" b="22222"/>
          <a:stretch>
            <a:fillRect/>
          </a:stretch>
        </p:blipFill>
        <p:spPr>
          <a:xfrm rot="16200000">
            <a:off x="2160968" y="1553759"/>
            <a:ext cx="1678793" cy="2000264"/>
          </a:xfrm>
          <a:prstGeom prst="rect">
            <a:avLst/>
          </a:prstGeom>
        </p:spPr>
      </p:pic>
      <p:pic>
        <p:nvPicPr>
          <p:cNvPr id="8" name="7 Imagen" descr="jjk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8554" r="32997" b="22222"/>
          <a:stretch>
            <a:fillRect/>
          </a:stretch>
        </p:blipFill>
        <p:spPr>
          <a:xfrm rot="3692157">
            <a:off x="4654708" y="500199"/>
            <a:ext cx="1678793" cy="2000264"/>
          </a:xfrm>
          <a:prstGeom prst="rect">
            <a:avLst/>
          </a:prstGeom>
        </p:spPr>
      </p:pic>
      <p:pic>
        <p:nvPicPr>
          <p:cNvPr id="9" name="8 Imagen" descr="jjk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8554" r="32997" b="22222"/>
          <a:stretch>
            <a:fillRect/>
          </a:stretch>
        </p:blipFill>
        <p:spPr>
          <a:xfrm rot="7059494">
            <a:off x="4536337" y="2343383"/>
            <a:ext cx="1678793" cy="2000264"/>
          </a:xfrm>
          <a:prstGeom prst="rect">
            <a:avLst/>
          </a:prstGeom>
        </p:spPr>
      </p:pic>
      <p:pic>
        <p:nvPicPr>
          <p:cNvPr id="10" name="9 Imagen" descr="jjk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8554" r="32997" b="22222"/>
          <a:stretch>
            <a:fillRect/>
          </a:stretch>
        </p:blipFill>
        <p:spPr>
          <a:xfrm rot="14540563">
            <a:off x="2793515" y="2636472"/>
            <a:ext cx="1678793" cy="2000264"/>
          </a:xfrm>
          <a:prstGeom prst="rect">
            <a:avLst/>
          </a:prstGeom>
        </p:spPr>
      </p:pic>
      <p:pic>
        <p:nvPicPr>
          <p:cNvPr id="11" name="10 Imagen" descr="jjk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8554" r="32997" b="22222"/>
          <a:stretch>
            <a:fillRect/>
          </a:stretch>
        </p:blipFill>
        <p:spPr>
          <a:xfrm rot="18012592">
            <a:off x="2590372" y="657109"/>
            <a:ext cx="1678793" cy="200026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26915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>
            <a:off x="71438" y="0"/>
            <a:ext cx="2285984" cy="51435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6857984" y="0"/>
            <a:ext cx="2357454" cy="51435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642910" y="0"/>
            <a:ext cx="2285984" cy="51435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286512" y="0"/>
            <a:ext cx="2357454" cy="51435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14414" y="0"/>
            <a:ext cx="2285984" cy="51435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715008" y="0"/>
            <a:ext cx="2357454" cy="51435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0"/>
            <a:ext cx="2285984" cy="51435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143504" y="0"/>
            <a:ext cx="2357454" cy="51435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285984" y="0"/>
            <a:ext cx="2357422" cy="51435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0"/>
            <a:ext cx="2357454" cy="51435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002060"/>
            </a:gs>
            <a:gs pos="50000">
              <a:srgbClr val="7DA9DF">
                <a:shade val="67500"/>
                <a:satMod val="115000"/>
              </a:srgbClr>
            </a:gs>
            <a:gs pos="100000">
              <a:srgbClr val="7DA9D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69943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rcRect l="25771" t="15278" r="30935"/>
          <a:stretch>
            <a:fillRect/>
          </a:stretch>
        </p:blipFill>
        <p:spPr>
          <a:xfrm>
            <a:off x="4214810" y="357172"/>
            <a:ext cx="3714776" cy="442913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rcRect l="25771" t="15278" r="30935"/>
          <a:stretch>
            <a:fillRect/>
          </a:stretch>
        </p:blipFill>
        <p:spPr>
          <a:xfrm flipH="1">
            <a:off x="1142976" y="357172"/>
            <a:ext cx="3581424" cy="442913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45824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8068511">
            <a:off x="1858990" y="-34657"/>
            <a:ext cx="5266987" cy="5148730"/>
          </a:xfrm>
          <a:prstGeom prst="teardrop">
            <a:avLst>
              <a:gd name="adj" fmla="val 113232"/>
            </a:avLst>
          </a:prstGeom>
          <a:solidFill>
            <a:srgbClr val="C00000"/>
          </a:solidFill>
          <a:ln w="3175">
            <a:solidFill>
              <a:srgbClr val="FFCC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057320">
            <a:off x="1985236" y="326501"/>
            <a:ext cx="4973171" cy="4898930"/>
          </a:xfrm>
          <a:prstGeom prst="teardrop">
            <a:avLst>
              <a:gd name="adj" fmla="val 112609"/>
            </a:avLst>
          </a:prstGeom>
          <a:solidFill>
            <a:srgbClr val="006600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38588">
            <a:off x="2178965" y="718598"/>
            <a:ext cx="4588053" cy="4453724"/>
          </a:xfrm>
          <a:prstGeom prst="teardrop">
            <a:avLst>
              <a:gd name="adj" fmla="val 117206"/>
            </a:avLst>
          </a:prstGeom>
          <a:solidFill>
            <a:srgbClr val="C00000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27906">
            <a:off x="2291158" y="1149037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61781">
            <a:off x="2478624" y="1595082"/>
            <a:ext cx="4013408" cy="3917407"/>
          </a:xfrm>
          <a:prstGeom prst="teardrop">
            <a:avLst>
              <a:gd name="adj" fmla="val 113266"/>
            </a:avLst>
          </a:prstGeom>
          <a:solidFill>
            <a:srgbClr val="339933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97540">
            <a:off x="2713134" y="2090500"/>
            <a:ext cx="3537373" cy="3534408"/>
          </a:xfrm>
          <a:prstGeom prst="teardrop">
            <a:avLst>
              <a:gd name="adj" fmla="val 115215"/>
            </a:avLst>
          </a:prstGeom>
          <a:solidFill>
            <a:srgbClr val="C00000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78245">
            <a:off x="2906741" y="2587377"/>
            <a:ext cx="3151644" cy="3112005"/>
          </a:xfrm>
          <a:prstGeom prst="teardrop">
            <a:avLst>
              <a:gd name="adj" fmla="val 117348"/>
            </a:avLst>
          </a:prstGeom>
          <a:solidFill>
            <a:srgbClr val="006600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60896">
            <a:off x="3037275" y="2965739"/>
            <a:ext cx="2883641" cy="2809081"/>
          </a:xfrm>
          <a:prstGeom prst="teardrop">
            <a:avLst>
              <a:gd name="adj" fmla="val 118062"/>
            </a:avLst>
          </a:prstGeom>
          <a:solidFill>
            <a:srgbClr val="C00000"/>
          </a:soli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14863">
            <a:off x="3162945" y="3351904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928726" y="-928712"/>
            <a:ext cx="10572824" cy="77867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"/>
                            </p:stCondLst>
                            <p:childTnLst>
                              <p:par>
                                <p:cTn id="125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6ACED">
                <a:shade val="67500"/>
                <a:satMod val="115000"/>
              </a:srgbClr>
            </a:gs>
            <a:gs pos="100000">
              <a:srgbClr val="F6ACE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41742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4286216" y="0"/>
            <a:ext cx="1724020" cy="1857370"/>
          </a:xfrm>
          <a:prstGeom prst="rect">
            <a:avLst/>
          </a:prstGeom>
        </p:spPr>
      </p:pic>
      <p:pic>
        <p:nvPicPr>
          <p:cNvPr id="6" name="5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4357654" y="1714494"/>
            <a:ext cx="1714512" cy="1857388"/>
          </a:xfrm>
          <a:prstGeom prst="rect">
            <a:avLst/>
          </a:prstGeom>
        </p:spPr>
      </p:pic>
      <p:pic>
        <p:nvPicPr>
          <p:cNvPr id="7" name="6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4286216" y="3369867"/>
            <a:ext cx="1714512" cy="1773633"/>
          </a:xfrm>
          <a:prstGeom prst="rect">
            <a:avLst/>
          </a:prstGeom>
        </p:spPr>
      </p:pic>
      <p:pic>
        <p:nvPicPr>
          <p:cNvPr id="8" name="7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2643174" y="0"/>
            <a:ext cx="1643074" cy="1857370"/>
          </a:xfrm>
          <a:prstGeom prst="rect">
            <a:avLst/>
          </a:prstGeom>
        </p:spPr>
      </p:pic>
      <p:pic>
        <p:nvPicPr>
          <p:cNvPr id="9" name="8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2714612" y="1785932"/>
            <a:ext cx="1571636" cy="1857370"/>
          </a:xfrm>
          <a:prstGeom prst="rect">
            <a:avLst/>
          </a:prstGeom>
        </p:spPr>
      </p:pic>
      <p:pic>
        <p:nvPicPr>
          <p:cNvPr id="10" name="9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2786050" y="3286130"/>
            <a:ext cx="1571636" cy="1857370"/>
          </a:xfrm>
          <a:prstGeom prst="rect">
            <a:avLst/>
          </a:prstGeom>
        </p:spPr>
      </p:pic>
      <p:pic>
        <p:nvPicPr>
          <p:cNvPr id="11" name="10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1142976" y="0"/>
            <a:ext cx="1643074" cy="1857370"/>
          </a:xfrm>
          <a:prstGeom prst="rect">
            <a:avLst/>
          </a:prstGeom>
        </p:spPr>
      </p:pic>
      <p:pic>
        <p:nvPicPr>
          <p:cNvPr id="12" name="11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1214414" y="1785932"/>
            <a:ext cx="1571636" cy="1857370"/>
          </a:xfrm>
          <a:prstGeom prst="rect">
            <a:avLst/>
          </a:prstGeom>
        </p:spPr>
      </p:pic>
      <p:pic>
        <p:nvPicPr>
          <p:cNvPr id="13" name="12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1285852" y="3286130"/>
            <a:ext cx="1571636" cy="1857370"/>
          </a:xfrm>
          <a:prstGeom prst="rect">
            <a:avLst/>
          </a:prstGeom>
        </p:spPr>
      </p:pic>
      <p:pic>
        <p:nvPicPr>
          <p:cNvPr id="14" name="13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-214314" y="0"/>
            <a:ext cx="1643074" cy="1857370"/>
          </a:xfrm>
          <a:prstGeom prst="rect">
            <a:avLst/>
          </a:prstGeom>
        </p:spPr>
      </p:pic>
      <p:pic>
        <p:nvPicPr>
          <p:cNvPr id="15" name="14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-142876" y="1785932"/>
            <a:ext cx="1571636" cy="1857370"/>
          </a:xfrm>
          <a:prstGeom prst="rect">
            <a:avLst/>
          </a:prstGeom>
        </p:spPr>
      </p:pic>
      <p:pic>
        <p:nvPicPr>
          <p:cNvPr id="16" name="15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0" y="3286130"/>
            <a:ext cx="1571636" cy="1857370"/>
          </a:xfrm>
          <a:prstGeom prst="rect">
            <a:avLst/>
          </a:prstGeom>
        </p:spPr>
      </p:pic>
      <p:pic>
        <p:nvPicPr>
          <p:cNvPr id="17" name="16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6000728" y="0"/>
            <a:ext cx="1724020" cy="1857370"/>
          </a:xfrm>
          <a:prstGeom prst="rect">
            <a:avLst/>
          </a:prstGeom>
        </p:spPr>
      </p:pic>
      <p:pic>
        <p:nvPicPr>
          <p:cNvPr id="18" name="17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6072166" y="1714494"/>
            <a:ext cx="1714512" cy="1857388"/>
          </a:xfrm>
          <a:prstGeom prst="rect">
            <a:avLst/>
          </a:prstGeom>
        </p:spPr>
      </p:pic>
      <p:pic>
        <p:nvPicPr>
          <p:cNvPr id="19" name="18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6000728" y="3369867"/>
            <a:ext cx="1714512" cy="1773633"/>
          </a:xfrm>
          <a:prstGeom prst="rect">
            <a:avLst/>
          </a:prstGeom>
        </p:spPr>
      </p:pic>
      <p:pic>
        <p:nvPicPr>
          <p:cNvPr id="20" name="19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7419980" y="0"/>
            <a:ext cx="1724020" cy="1857370"/>
          </a:xfrm>
          <a:prstGeom prst="rect">
            <a:avLst/>
          </a:prstGeom>
        </p:spPr>
      </p:pic>
      <p:pic>
        <p:nvPicPr>
          <p:cNvPr id="21" name="20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7500926" y="1714494"/>
            <a:ext cx="1714512" cy="1857388"/>
          </a:xfrm>
          <a:prstGeom prst="rect">
            <a:avLst/>
          </a:prstGeom>
        </p:spPr>
      </p:pic>
      <p:pic>
        <p:nvPicPr>
          <p:cNvPr id="22" name="21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7429488" y="3369867"/>
            <a:ext cx="1714512" cy="1773633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84443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5877" t="13889" b="40278"/>
          <a:stretch>
            <a:fillRect/>
          </a:stretch>
        </p:blipFill>
        <p:spPr>
          <a:xfrm rot="18306360">
            <a:off x="4837286" y="-321497"/>
            <a:ext cx="4895095" cy="3540314"/>
          </a:xfrm>
          <a:prstGeom prst="rect">
            <a:avLst/>
          </a:prstGeom>
        </p:spPr>
      </p:pic>
      <p:pic>
        <p:nvPicPr>
          <p:cNvPr id="6" name="5 Imagen" descr="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5877" t="13889" b="40278"/>
          <a:stretch>
            <a:fillRect/>
          </a:stretch>
        </p:blipFill>
        <p:spPr>
          <a:xfrm rot="21174759">
            <a:off x="4628829" y="2074391"/>
            <a:ext cx="4895095" cy="3540314"/>
          </a:xfrm>
          <a:prstGeom prst="rect">
            <a:avLst/>
          </a:prstGeom>
        </p:spPr>
      </p:pic>
      <p:pic>
        <p:nvPicPr>
          <p:cNvPr id="7" name="6 Imagen" descr="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5877" t="13889" b="40278"/>
          <a:stretch>
            <a:fillRect/>
          </a:stretch>
        </p:blipFill>
        <p:spPr>
          <a:xfrm rot="10332868">
            <a:off x="-505011" y="-514258"/>
            <a:ext cx="4895095" cy="3655948"/>
          </a:xfrm>
          <a:prstGeom prst="rect">
            <a:avLst/>
          </a:prstGeom>
        </p:spPr>
      </p:pic>
      <p:pic>
        <p:nvPicPr>
          <p:cNvPr id="8" name="7 Imagen" descr="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5877" t="13889" b="40278"/>
          <a:stretch>
            <a:fillRect/>
          </a:stretch>
        </p:blipFill>
        <p:spPr>
          <a:xfrm rot="6796454">
            <a:off x="-354431" y="2106342"/>
            <a:ext cx="4895095" cy="354031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18012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rcRect l="35059" t="15278" r="29893" b="5555"/>
          <a:stretch>
            <a:fillRect/>
          </a:stretch>
        </p:blipFill>
        <p:spPr>
          <a:xfrm>
            <a:off x="1785918" y="577825"/>
            <a:ext cx="3071834" cy="3994171"/>
          </a:xfrm>
          <a:prstGeom prst="rect">
            <a:avLst/>
          </a:prstGeom>
          <a:effectLst/>
        </p:spPr>
      </p:pic>
      <p:pic>
        <p:nvPicPr>
          <p:cNvPr id="5" name="4 Imagen" descr="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 l="35059" t="15278" r="29893" b="5555"/>
          <a:stretch>
            <a:fillRect/>
          </a:stretch>
        </p:blipFill>
        <p:spPr>
          <a:xfrm>
            <a:off x="3929058" y="577825"/>
            <a:ext cx="3071834" cy="3994171"/>
          </a:xfrm>
          <a:prstGeom prst="rect">
            <a:avLst/>
          </a:prstGeom>
          <a:effectLst/>
        </p:spPr>
      </p:pic>
      <p:pic>
        <p:nvPicPr>
          <p:cNvPr id="6" name="5 Imagen" descr="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 l="35059" t="15278" r="29893" b="5555"/>
          <a:stretch>
            <a:fillRect/>
          </a:stretch>
        </p:blipFill>
        <p:spPr>
          <a:xfrm>
            <a:off x="0" y="571486"/>
            <a:ext cx="3071834" cy="3994171"/>
          </a:xfrm>
          <a:prstGeom prst="rect">
            <a:avLst/>
          </a:prstGeom>
          <a:effectLst/>
        </p:spPr>
      </p:pic>
      <p:pic>
        <p:nvPicPr>
          <p:cNvPr id="7" name="6 Imagen" descr="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rcRect l="35059" t="15278" r="29893" b="5555"/>
          <a:stretch>
            <a:fillRect/>
          </a:stretch>
        </p:blipFill>
        <p:spPr>
          <a:xfrm>
            <a:off x="6072166" y="571486"/>
            <a:ext cx="3071834" cy="4000509"/>
          </a:xfrm>
          <a:prstGeom prst="rect">
            <a:avLst/>
          </a:prstGeom>
          <a:effectLst/>
        </p:spPr>
      </p:pic>
      <p:sp>
        <p:nvSpPr>
          <p:cNvPr id="8" name="7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3A2638"/>
            </a:gs>
            <a:gs pos="50000">
              <a:srgbClr val="F6ACED">
                <a:shade val="67500"/>
                <a:satMod val="115000"/>
              </a:srgbClr>
            </a:gs>
            <a:gs pos="100000">
              <a:srgbClr val="F6ACE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9430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y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rcRect l="23709" t="20834" r="38151" b="1388"/>
          <a:stretch>
            <a:fillRect/>
          </a:stretch>
        </p:blipFill>
        <p:spPr>
          <a:xfrm>
            <a:off x="1357290" y="0"/>
            <a:ext cx="3540012" cy="5143500"/>
          </a:xfrm>
          <a:prstGeom prst="rect">
            <a:avLst/>
          </a:prstGeom>
        </p:spPr>
      </p:pic>
      <p:pic>
        <p:nvPicPr>
          <p:cNvPr id="5" name="4 Imagen" descr="y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rcRect l="23709" t="20834" r="38151" b="1388"/>
          <a:stretch>
            <a:fillRect/>
          </a:stretch>
        </p:blipFill>
        <p:spPr>
          <a:xfrm flipH="1">
            <a:off x="4714876" y="0"/>
            <a:ext cx="3214710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F6ACED">
                <a:shade val="67500"/>
                <a:satMod val="115000"/>
              </a:srgbClr>
            </a:gs>
            <a:gs pos="100000">
              <a:srgbClr val="F6ACE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78446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>
            <a:off x="3214678" y="2714626"/>
            <a:ext cx="2714644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3286116" y="1357304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3286116" y="1071552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286116" y="3000378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3286116" y="785800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214678" y="3286130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214678" y="3571882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3286116" y="500048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214678" y="3857634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3286116" y="214296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214678" y="4143386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3286116" y="-71456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3214678" y="4429138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3214678" y="4786304"/>
            <a:ext cx="2643206" cy="1285884"/>
          </a:xfrm>
          <a:prstGeom prst="flowChartMerg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>
            <a:off x="3286116" y="-428646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3286116" y="-785812"/>
            <a:ext cx="2643206" cy="1285884"/>
          </a:xfrm>
          <a:prstGeom prst="flowChartExtra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65447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928662" y="-928688"/>
            <a:ext cx="7286676" cy="6858000"/>
          </a:xfrm>
          <a:prstGeom prst="diamond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928662" y="-500084"/>
            <a:ext cx="7286676" cy="592933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928662" y="-71456"/>
            <a:ext cx="7286676" cy="5072074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357172"/>
            <a:ext cx="7286676" cy="4286280"/>
          </a:xfrm>
          <a:prstGeom prst="diamond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928662" y="857238"/>
            <a:ext cx="7286676" cy="3286148"/>
          </a:xfrm>
          <a:prstGeom prst="diamond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928662" y="1428742"/>
            <a:ext cx="7286676" cy="2071702"/>
          </a:xfrm>
          <a:prstGeom prst="diamond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928662" y="2000246"/>
            <a:ext cx="7286676" cy="857256"/>
          </a:xfrm>
          <a:prstGeom prst="diamond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1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9770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4286216" y="0"/>
            <a:ext cx="1724020" cy="1857370"/>
          </a:xfrm>
          <a:prstGeom prst="rect">
            <a:avLst/>
          </a:prstGeom>
        </p:spPr>
      </p:pic>
      <p:pic>
        <p:nvPicPr>
          <p:cNvPr id="6" name="5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4357654" y="1714494"/>
            <a:ext cx="1714512" cy="1857388"/>
          </a:xfrm>
          <a:prstGeom prst="rect">
            <a:avLst/>
          </a:prstGeom>
        </p:spPr>
      </p:pic>
      <p:pic>
        <p:nvPicPr>
          <p:cNvPr id="7" name="6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>
            <a:off x="4286248" y="3369867"/>
            <a:ext cx="1714512" cy="1773633"/>
          </a:xfrm>
          <a:prstGeom prst="rect">
            <a:avLst/>
          </a:prstGeom>
        </p:spPr>
      </p:pic>
      <p:pic>
        <p:nvPicPr>
          <p:cNvPr id="8" name="7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2643174" y="0"/>
            <a:ext cx="1643074" cy="1857370"/>
          </a:xfrm>
          <a:prstGeom prst="rect">
            <a:avLst/>
          </a:prstGeom>
        </p:spPr>
      </p:pic>
      <p:pic>
        <p:nvPicPr>
          <p:cNvPr id="9" name="8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2714612" y="1785932"/>
            <a:ext cx="1571636" cy="1857370"/>
          </a:xfrm>
          <a:prstGeom prst="rect">
            <a:avLst/>
          </a:prstGeom>
        </p:spPr>
      </p:pic>
      <p:pic>
        <p:nvPicPr>
          <p:cNvPr id="10" name="9 Imagen" descr="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41753" t="20833" r="28353" b="37500"/>
          <a:stretch>
            <a:fillRect/>
          </a:stretch>
        </p:blipFill>
        <p:spPr>
          <a:xfrm flipH="1">
            <a:off x="2786050" y="3286130"/>
            <a:ext cx="1571636" cy="1857370"/>
          </a:xfrm>
          <a:prstGeom prst="rect">
            <a:avLst/>
          </a:prstGeom>
        </p:spPr>
      </p:pic>
      <p:pic>
        <p:nvPicPr>
          <p:cNvPr id="11" name="10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 flipH="1">
            <a:off x="1142976" y="0"/>
            <a:ext cx="1643074" cy="1857370"/>
          </a:xfrm>
          <a:prstGeom prst="rect">
            <a:avLst/>
          </a:prstGeom>
        </p:spPr>
      </p:pic>
      <p:pic>
        <p:nvPicPr>
          <p:cNvPr id="12" name="11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 flipH="1">
            <a:off x="1214414" y="1785932"/>
            <a:ext cx="1571636" cy="1857370"/>
          </a:xfrm>
          <a:prstGeom prst="rect">
            <a:avLst/>
          </a:prstGeom>
        </p:spPr>
      </p:pic>
      <p:pic>
        <p:nvPicPr>
          <p:cNvPr id="13" name="12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 flipH="1">
            <a:off x="1285852" y="3286130"/>
            <a:ext cx="1571636" cy="1857370"/>
          </a:xfrm>
          <a:prstGeom prst="rect">
            <a:avLst/>
          </a:prstGeom>
        </p:spPr>
      </p:pic>
      <p:pic>
        <p:nvPicPr>
          <p:cNvPr id="14" name="13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 flipH="1">
            <a:off x="-214314" y="0"/>
            <a:ext cx="1643074" cy="1857370"/>
          </a:xfrm>
          <a:prstGeom prst="rect">
            <a:avLst/>
          </a:prstGeom>
        </p:spPr>
      </p:pic>
      <p:pic>
        <p:nvPicPr>
          <p:cNvPr id="15" name="14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 flipH="1">
            <a:off x="-142876" y="1785932"/>
            <a:ext cx="1571636" cy="1857370"/>
          </a:xfrm>
          <a:prstGeom prst="rect">
            <a:avLst/>
          </a:prstGeom>
        </p:spPr>
      </p:pic>
      <p:pic>
        <p:nvPicPr>
          <p:cNvPr id="16" name="15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 flipH="1">
            <a:off x="0" y="3286130"/>
            <a:ext cx="1571636" cy="1857370"/>
          </a:xfrm>
          <a:prstGeom prst="rect">
            <a:avLst/>
          </a:prstGeom>
        </p:spPr>
      </p:pic>
      <p:pic>
        <p:nvPicPr>
          <p:cNvPr id="17" name="16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>
            <a:off x="6000728" y="0"/>
            <a:ext cx="1724020" cy="1857370"/>
          </a:xfrm>
          <a:prstGeom prst="rect">
            <a:avLst/>
          </a:prstGeom>
        </p:spPr>
      </p:pic>
      <p:pic>
        <p:nvPicPr>
          <p:cNvPr id="18" name="17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>
            <a:off x="6072166" y="1714494"/>
            <a:ext cx="1714512" cy="1857388"/>
          </a:xfrm>
          <a:prstGeom prst="rect">
            <a:avLst/>
          </a:prstGeom>
        </p:spPr>
      </p:pic>
      <p:pic>
        <p:nvPicPr>
          <p:cNvPr id="19" name="18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41753" t="20833" r="28353" b="37500"/>
          <a:stretch>
            <a:fillRect/>
          </a:stretch>
        </p:blipFill>
        <p:spPr>
          <a:xfrm>
            <a:off x="6000728" y="3369867"/>
            <a:ext cx="1714512" cy="1773633"/>
          </a:xfrm>
          <a:prstGeom prst="rect">
            <a:avLst/>
          </a:prstGeom>
        </p:spPr>
      </p:pic>
      <p:pic>
        <p:nvPicPr>
          <p:cNvPr id="20" name="19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>
            <a:off x="7419980" y="0"/>
            <a:ext cx="1724020" cy="1857370"/>
          </a:xfrm>
          <a:prstGeom prst="rect">
            <a:avLst/>
          </a:prstGeom>
        </p:spPr>
      </p:pic>
      <p:pic>
        <p:nvPicPr>
          <p:cNvPr id="21" name="20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>
            <a:off x="7500926" y="1714494"/>
            <a:ext cx="1714512" cy="1857388"/>
          </a:xfrm>
          <a:prstGeom prst="rect">
            <a:avLst/>
          </a:prstGeom>
        </p:spPr>
      </p:pic>
      <p:pic>
        <p:nvPicPr>
          <p:cNvPr id="22" name="21 Imagen" descr="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l="41753" t="20833" r="28353" b="37500"/>
          <a:stretch>
            <a:fillRect/>
          </a:stretch>
        </p:blipFill>
        <p:spPr>
          <a:xfrm>
            <a:off x="7429488" y="3369867"/>
            <a:ext cx="1714512" cy="1773633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bg1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76976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>
            <a:off x="3800214" y="357172"/>
            <a:ext cx="1678793" cy="2000264"/>
          </a:xfrm>
          <a:prstGeom prst="rect">
            <a:avLst/>
          </a:prstGeom>
        </p:spPr>
      </p:pic>
      <p:pic>
        <p:nvPicPr>
          <p:cNvPr id="5" name="4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5400000">
            <a:off x="4947049" y="1482321"/>
            <a:ext cx="1678793" cy="2000264"/>
          </a:xfrm>
          <a:prstGeom prst="rect">
            <a:avLst/>
          </a:prstGeom>
        </p:spPr>
      </p:pic>
      <p:pic>
        <p:nvPicPr>
          <p:cNvPr id="6" name="5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10800000">
            <a:off x="3786182" y="2857502"/>
            <a:ext cx="1678793" cy="2000264"/>
          </a:xfrm>
          <a:prstGeom prst="rect">
            <a:avLst/>
          </a:prstGeom>
        </p:spPr>
      </p:pic>
      <p:pic>
        <p:nvPicPr>
          <p:cNvPr id="7" name="6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16200000">
            <a:off x="2446721" y="1696635"/>
            <a:ext cx="1678793" cy="2000264"/>
          </a:xfrm>
          <a:prstGeom prst="rect">
            <a:avLst/>
          </a:prstGeom>
        </p:spPr>
      </p:pic>
      <p:pic>
        <p:nvPicPr>
          <p:cNvPr id="8" name="7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3692157">
            <a:off x="4654708" y="571637"/>
            <a:ext cx="1678793" cy="2000264"/>
          </a:xfrm>
          <a:prstGeom prst="rect">
            <a:avLst/>
          </a:prstGeom>
        </p:spPr>
      </p:pic>
      <p:pic>
        <p:nvPicPr>
          <p:cNvPr id="9" name="8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7614914">
            <a:off x="4750650" y="2557696"/>
            <a:ext cx="1678793" cy="2000264"/>
          </a:xfrm>
          <a:prstGeom prst="rect">
            <a:avLst/>
          </a:prstGeom>
        </p:spPr>
      </p:pic>
      <p:pic>
        <p:nvPicPr>
          <p:cNvPr id="10" name="9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14540563">
            <a:off x="2793514" y="2636473"/>
            <a:ext cx="1678793" cy="2000264"/>
          </a:xfrm>
          <a:prstGeom prst="rect">
            <a:avLst/>
          </a:prstGeom>
        </p:spPr>
      </p:pic>
      <p:pic>
        <p:nvPicPr>
          <p:cNvPr id="11" name="10 Imagen" descr="jjk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8554" r="32997" b="22222"/>
          <a:stretch>
            <a:fillRect/>
          </a:stretch>
        </p:blipFill>
        <p:spPr>
          <a:xfrm rot="18012592">
            <a:off x="2876124" y="585671"/>
            <a:ext cx="1678793" cy="200026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2060"/>
            </a:gs>
            <a:gs pos="50000">
              <a:srgbClr val="7DA9DF">
                <a:shade val="67500"/>
                <a:satMod val="115000"/>
              </a:srgbClr>
            </a:gs>
            <a:gs pos="100000">
              <a:srgbClr val="7DA9D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1877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Lágrima"/>
          <p:cNvSpPr/>
          <p:nvPr/>
        </p:nvSpPr>
        <p:spPr>
          <a:xfrm rot="8057320">
            <a:off x="2128112" y="-530748"/>
            <a:ext cx="4973171" cy="4898930"/>
          </a:xfrm>
          <a:prstGeom prst="teardrop">
            <a:avLst>
              <a:gd name="adj" fmla="val 112609"/>
            </a:avLst>
          </a:prstGeom>
          <a:solidFill>
            <a:srgbClr val="7DA9DF"/>
          </a:soli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38588">
            <a:off x="2321841" y="-138651"/>
            <a:ext cx="4588053" cy="4453724"/>
          </a:xfrm>
          <a:prstGeom prst="teardrop">
            <a:avLst>
              <a:gd name="adj" fmla="val 117206"/>
            </a:avLst>
          </a:prstGeom>
          <a:solidFill>
            <a:srgbClr val="002060"/>
          </a:soli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27906">
            <a:off x="2434034" y="291788"/>
            <a:ext cx="4382809" cy="4202733"/>
          </a:xfrm>
          <a:prstGeom prst="teardrop">
            <a:avLst>
              <a:gd name="adj" fmla="val 112018"/>
            </a:avLst>
          </a:prstGeom>
          <a:solidFill>
            <a:srgbClr val="7DA9DF"/>
          </a:soli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61781">
            <a:off x="2621500" y="737833"/>
            <a:ext cx="4013408" cy="3917407"/>
          </a:xfrm>
          <a:prstGeom prst="teardrop">
            <a:avLst>
              <a:gd name="adj" fmla="val 113266"/>
            </a:avLst>
          </a:prstGeom>
          <a:solidFill>
            <a:srgbClr val="002060"/>
          </a:soli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97540">
            <a:off x="2856010" y="1233251"/>
            <a:ext cx="3537373" cy="3534408"/>
          </a:xfrm>
          <a:prstGeom prst="teardrop">
            <a:avLst>
              <a:gd name="adj" fmla="val 115215"/>
            </a:avLst>
          </a:prstGeom>
          <a:solidFill>
            <a:srgbClr val="7DA9DF"/>
          </a:soli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8245">
            <a:off x="3049617" y="1730128"/>
            <a:ext cx="3151644" cy="3112005"/>
          </a:xfrm>
          <a:prstGeom prst="teardrop">
            <a:avLst>
              <a:gd name="adj" fmla="val 117348"/>
            </a:avLst>
          </a:prstGeom>
          <a:solidFill>
            <a:srgbClr val="002060"/>
          </a:soli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60896">
            <a:off x="3180151" y="2108490"/>
            <a:ext cx="2883641" cy="2809081"/>
          </a:xfrm>
          <a:prstGeom prst="teardrop">
            <a:avLst>
              <a:gd name="adj" fmla="val 118062"/>
            </a:avLst>
          </a:prstGeom>
          <a:solidFill>
            <a:srgbClr val="7DA9DF"/>
          </a:soli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014863">
            <a:off x="3305821" y="2494655"/>
            <a:ext cx="2639234" cy="2511643"/>
          </a:xfrm>
          <a:prstGeom prst="teardrop">
            <a:avLst>
              <a:gd name="adj" fmla="val 114854"/>
            </a:avLst>
          </a:prstGeom>
          <a:solidFill>
            <a:srgbClr val="002060"/>
          </a:soli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30542">
            <a:off x="3457043" y="2783850"/>
            <a:ext cx="2346079" cy="2266019"/>
          </a:xfrm>
          <a:prstGeom prst="teardrop">
            <a:avLst>
              <a:gd name="adj" fmla="val 117696"/>
            </a:avLst>
          </a:prstGeom>
          <a:solidFill>
            <a:srgbClr val="7DA9DF"/>
          </a:solidFill>
          <a:ln w="3175">
            <a:solidFill>
              <a:srgbClr val="00206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g-gif-update (7).gif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 rot="20244723">
            <a:off x="6143636" y="3500444"/>
            <a:ext cx="2371725" cy="904875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928726" y="-928712"/>
            <a:ext cx="10572824" cy="71438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5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228</cp:revision>
  <dcterms:created xsi:type="dcterms:W3CDTF">2019-01-15T19:51:51Z</dcterms:created>
  <dcterms:modified xsi:type="dcterms:W3CDTF">2019-01-17T19:46:06Z</dcterms:modified>
</cp:coreProperties>
</file>