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80"/>
  </p:notesMasterIdLst>
  <p:sldIdLst>
    <p:sldId id="331" r:id="rId3"/>
    <p:sldId id="328" r:id="rId4"/>
    <p:sldId id="336" r:id="rId5"/>
    <p:sldId id="335" r:id="rId6"/>
    <p:sldId id="256" r:id="rId7"/>
    <p:sldId id="298" r:id="rId8"/>
    <p:sldId id="297" r:id="rId9"/>
    <p:sldId id="291" r:id="rId10"/>
    <p:sldId id="296" r:id="rId11"/>
    <p:sldId id="295" r:id="rId12"/>
    <p:sldId id="287" r:id="rId13"/>
    <p:sldId id="294" r:id="rId14"/>
    <p:sldId id="293" r:id="rId15"/>
    <p:sldId id="285" r:id="rId16"/>
    <p:sldId id="292" r:id="rId17"/>
    <p:sldId id="284" r:id="rId18"/>
    <p:sldId id="329" r:id="rId19"/>
    <p:sldId id="290" r:id="rId20"/>
    <p:sldId id="286" r:id="rId21"/>
    <p:sldId id="282" r:id="rId22"/>
    <p:sldId id="289" r:id="rId23"/>
    <p:sldId id="271" r:id="rId24"/>
    <p:sldId id="275" r:id="rId25"/>
    <p:sldId id="288" r:id="rId26"/>
    <p:sldId id="278" r:id="rId27"/>
    <p:sldId id="280" r:id="rId28"/>
    <p:sldId id="283" r:id="rId29"/>
    <p:sldId id="277" r:id="rId30"/>
    <p:sldId id="281" r:id="rId31"/>
    <p:sldId id="279" r:id="rId32"/>
    <p:sldId id="272" r:id="rId33"/>
    <p:sldId id="273" r:id="rId34"/>
    <p:sldId id="276" r:id="rId35"/>
    <p:sldId id="270" r:id="rId36"/>
    <p:sldId id="269" r:id="rId37"/>
    <p:sldId id="268" r:id="rId38"/>
    <p:sldId id="265" r:id="rId39"/>
    <p:sldId id="267" r:id="rId40"/>
    <p:sldId id="266" r:id="rId41"/>
    <p:sldId id="262" r:id="rId42"/>
    <p:sldId id="264" r:id="rId43"/>
    <p:sldId id="263" r:id="rId44"/>
    <p:sldId id="260" r:id="rId45"/>
    <p:sldId id="257" r:id="rId46"/>
    <p:sldId id="261" r:id="rId47"/>
    <p:sldId id="259" r:id="rId48"/>
    <p:sldId id="300" r:id="rId49"/>
    <p:sldId id="258" r:id="rId50"/>
    <p:sldId id="315" r:id="rId51"/>
    <p:sldId id="301" r:id="rId52"/>
    <p:sldId id="314" r:id="rId53"/>
    <p:sldId id="313" r:id="rId54"/>
    <p:sldId id="312" r:id="rId55"/>
    <p:sldId id="311" r:id="rId56"/>
    <p:sldId id="310" r:id="rId57"/>
    <p:sldId id="308" r:id="rId58"/>
    <p:sldId id="330" r:id="rId59"/>
    <p:sldId id="307" r:id="rId60"/>
    <p:sldId id="306" r:id="rId61"/>
    <p:sldId id="305" r:id="rId62"/>
    <p:sldId id="304" r:id="rId63"/>
    <p:sldId id="302" r:id="rId64"/>
    <p:sldId id="299" r:id="rId65"/>
    <p:sldId id="303" r:id="rId66"/>
    <p:sldId id="320" r:id="rId67"/>
    <p:sldId id="321" r:id="rId68"/>
    <p:sldId id="319" r:id="rId69"/>
    <p:sldId id="323" r:id="rId70"/>
    <p:sldId id="318" r:id="rId71"/>
    <p:sldId id="317" r:id="rId72"/>
    <p:sldId id="325" r:id="rId73"/>
    <p:sldId id="324" r:id="rId74"/>
    <p:sldId id="327" r:id="rId75"/>
    <p:sldId id="322" r:id="rId76"/>
    <p:sldId id="316" r:id="rId77"/>
    <p:sldId id="333" r:id="rId78"/>
    <p:sldId id="332" r:id="rId7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XM8TkPpOGPfVY7BylvGPw" hashData="sJYAa/Dwu2nYx5H4BcEJfI8TFu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0000FF"/>
    <a:srgbClr val="CC9900"/>
    <a:srgbClr val="FF7C80"/>
    <a:srgbClr val="FF6600"/>
    <a:srgbClr val="FF3300"/>
    <a:srgbClr val="FFFFE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3495" autoAdjust="0"/>
    <p:restoredTop sz="68739" autoAdjust="0"/>
  </p:normalViewPr>
  <p:slideViewPr>
    <p:cSldViewPr>
      <p:cViewPr>
        <p:scale>
          <a:sx n="60" d="100"/>
          <a:sy n="60" d="100"/>
        </p:scale>
        <p:origin x="-462" y="-3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43C65D-FDA0-4AED-AEA8-8D668C73E5DC}" type="datetimeFigureOut">
              <a:rPr lang="es-ES" smtClean="0"/>
              <a:pPr/>
              <a:t>23/02/2013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5A3530-66FF-400F-A31D-D36BB59F21D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7</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8</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9</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16</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19</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36</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15A3530-66FF-400F-A31D-D36BB59F21DD}" type="slidenum">
              <a:rPr lang="es-ES" smtClean="0"/>
              <a:pPr/>
              <a:t>61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D8BB75-8B9D-4DE5-8707-F9E6850EF783}" type="datetimeFigureOut">
              <a:rPr lang="es-ES" smtClean="0"/>
              <a:pPr/>
              <a:t>23/02/2013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9BF40BC5-257B-4B81-AA85-6419BE97BB90}" type="slidenum">
              <a:rPr lang="es-ES" smtClean="0"/>
              <a:pPr/>
              <a:t>‹Nº›</a:t>
            </a:fld>
            <a:endParaRPr lang="es-ES" dirty="0"/>
          </a:p>
        </p:txBody>
      </p:sp>
    </p:spTree>
  </p:cSld>
  <p:clrMapOvr>
    <a:masterClrMapping/>
  </p:clrMapOvr>
  <p:transition spd="slow" advTm="6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13363B4-DD66-44AD-BEFF-B6A7690A2251}" type="slidenum">
              <a:rPr lang="es-ES_tradnl"/>
              <a:pPr/>
              <a:t>‹Nº›</a:t>
            </a:fld>
            <a:endParaRPr lang="es-ES_tradnl"/>
          </a:p>
        </p:txBody>
      </p:sp>
    </p:spTree>
  </p:cSld>
  <p:clrMapOvr>
    <a:masterClrMapping/>
  </p:clrMapOvr>
  <p:transition spd="slow" advTm="6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D8BB75-8B9D-4DE5-8707-F9E6850EF783}" type="datetimeFigureOut">
              <a:rPr lang="es-ES" smtClean="0"/>
              <a:pPr/>
              <a:t>23/02/2013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40BC5-257B-4B81-AA85-6419BE97BB90}" type="slidenum">
              <a:rPr lang="es-ES" smtClean="0"/>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DC23A01-9C22-4E20-8B9C-5FD399594A0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6000">
    <p:split orient="ver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pn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1.gif"/><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3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6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7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5.png"/><Relationship Id="rId7" Type="http://schemas.openxmlformats.org/officeDocument/2006/relationships/image" Target="../media/image8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aster_Egg_Faberge_by_svet_svet.png"/>
          <p:cNvPicPr>
            <a:picLocks noGrp="1" noChangeAspect="1"/>
          </p:cNvPicPr>
          <p:nvPr>
            <p:ph idx="1"/>
          </p:nvPr>
        </p:nvPicPr>
        <p:blipFill>
          <a:blip r:embed="rId4">
            <a:lum bright="10000" contrast="20000"/>
          </a:blip>
          <a:stretch>
            <a:fillRect/>
          </a:stretch>
        </p:blipFill>
        <p:spPr>
          <a:xfrm>
            <a:off x="1643042" y="0"/>
            <a:ext cx="5643602" cy="6858000"/>
          </a:xfrm>
          <a:effectLst>
            <a:softEdge rad="12700"/>
          </a:effectLst>
          <a:scene3d>
            <a:camera prst="orthographicFront"/>
            <a:lightRig rig="threePt" dir="t"/>
          </a:scene3d>
          <a:sp3d>
            <a:bevelT prst="angle"/>
          </a:sp3d>
        </p:spPr>
      </p:pic>
      <p:sp>
        <p:nvSpPr>
          <p:cNvPr id="6" name="5 Bisel"/>
          <p:cNvSpPr/>
          <p:nvPr/>
        </p:nvSpPr>
        <p:spPr>
          <a:xfrm>
            <a:off x="0" y="0"/>
            <a:ext cx="2143108" cy="6858000"/>
          </a:xfrm>
          <a:prstGeom prst="bevel">
            <a:avLst>
              <a:gd name="adj" fmla="val 669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7200" dirty="0" smtClean="0">
              <a:blipFill>
                <a:blip r:embed="rId5"/>
                <a:stretch>
                  <a:fillRect/>
                </a:stretch>
              </a:blipFill>
              <a:latin typeface="Bell MT" pitchFamily="18" charset="0"/>
            </a:endParaRPr>
          </a:p>
          <a:p>
            <a:pPr algn="ctr"/>
            <a:endParaRPr lang="es-ES" sz="7200" dirty="0">
              <a:latin typeface="AmerType Md BT" pitchFamily="18" charset="0"/>
            </a:endParaRPr>
          </a:p>
        </p:txBody>
      </p:sp>
      <p:sp>
        <p:nvSpPr>
          <p:cNvPr id="29" name="28 Rectángulo"/>
          <p:cNvSpPr/>
          <p:nvPr/>
        </p:nvSpPr>
        <p:spPr>
          <a:xfrm>
            <a:off x="0" y="0"/>
            <a:ext cx="357158" cy="6858000"/>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ectángulo"/>
          <p:cNvSpPr/>
          <p:nvPr/>
        </p:nvSpPr>
        <p:spPr>
          <a:xfrm>
            <a:off x="1357290" y="0"/>
            <a:ext cx="285752" cy="6858000"/>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Rectángulo"/>
          <p:cNvSpPr/>
          <p:nvPr/>
        </p:nvSpPr>
        <p:spPr>
          <a:xfrm>
            <a:off x="7286644" y="0"/>
            <a:ext cx="285752" cy="6858000"/>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Rectángulo"/>
          <p:cNvSpPr/>
          <p:nvPr/>
        </p:nvSpPr>
        <p:spPr>
          <a:xfrm>
            <a:off x="8858280" y="0"/>
            <a:ext cx="285720" cy="6858000"/>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8109" name="Rectangle 45"/>
          <p:cNvSpPr>
            <a:spLocks noChangeArrowheads="1"/>
          </p:cNvSpPr>
          <p:nvPr/>
        </p:nvSpPr>
        <p:spPr bwMode="auto">
          <a:xfrm>
            <a:off x="0" y="0"/>
            <a:ext cx="3929063" cy="0"/>
          </a:xfrm>
          <a:prstGeom prst="rect">
            <a:avLst/>
          </a:prstGeom>
          <a:noFill/>
          <a:ln w="9525">
            <a:noFill/>
            <a:miter lim="800000"/>
            <a:headEnd/>
            <a:tailEnd/>
          </a:ln>
          <a:effectLst/>
        </p:spPr>
        <p:txBody>
          <a:bodyPr vert="horz" wrap="none" lIns="91440" tIns="88872"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dirty="0" smtClean="0">
                <a:ln>
                  <a:noFill/>
                </a:ln>
                <a:solidFill>
                  <a:schemeClr val="tx1"/>
                </a:solidFill>
                <a:effectLst/>
                <a:latin typeface="Arial" pitchFamily="34" charset="0"/>
              </a:rPr>
              <a:t/>
            </a:r>
            <a:br>
              <a:rPr kumimoji="0" lang="es-ES" sz="1800" b="0" i="0" u="none" strike="noStrike" cap="none" normalizeH="0" baseline="0" dirty="0" smtClean="0">
                <a:ln>
                  <a:noFill/>
                </a:ln>
                <a:solidFill>
                  <a:schemeClr val="tx1"/>
                </a:solidFill>
                <a:effectLst/>
                <a:latin typeface="Arial" pitchFamily="34" charset="0"/>
              </a:rPr>
            </a:br>
            <a:endParaRPr kumimoji="0" lang="es-ES"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pitchFamily="34" charset="0"/>
            </a:endParaRPr>
          </a:p>
        </p:txBody>
      </p:sp>
      <p:pic>
        <p:nvPicPr>
          <p:cNvPr id="88111" name="Picture 47" descr="glittertextmaker.info"/>
          <p:cNvPicPr>
            <a:picLocks noChangeAspect="1" noChangeArrowheads="1" noCrop="1"/>
          </p:cNvPicPr>
          <p:nvPr/>
        </p:nvPicPr>
        <p:blipFill>
          <a:blip r:embed="rId7"/>
          <a:srcRect/>
          <a:stretch>
            <a:fillRect/>
          </a:stretch>
        </p:blipFill>
        <p:spPr bwMode="auto">
          <a:xfrm>
            <a:off x="5286380" y="5415903"/>
            <a:ext cx="1929280" cy="299113"/>
          </a:xfrm>
          <a:prstGeom prst="rect">
            <a:avLst/>
          </a:prstGeom>
          <a:noFill/>
        </p:spPr>
      </p:pic>
      <p:sp>
        <p:nvSpPr>
          <p:cNvPr id="88112" name="Rectangle 48"/>
          <p:cNvSpPr>
            <a:spLocks noChangeArrowheads="1"/>
          </p:cNvSpPr>
          <p:nvPr/>
        </p:nvSpPr>
        <p:spPr bwMode="auto">
          <a:xfrm>
            <a:off x="0" y="0"/>
            <a:ext cx="3929063" cy="0"/>
          </a:xfrm>
          <a:prstGeom prst="rect">
            <a:avLst/>
          </a:prstGeom>
          <a:noFill/>
          <a:ln w="9525">
            <a:noFill/>
            <a:miter lim="800000"/>
            <a:headEnd/>
            <a:tailEnd/>
          </a:ln>
          <a:effectLst/>
        </p:spPr>
        <p:txBody>
          <a:bodyPr vert="horz" wrap="none" lIns="91440" tIns="88872"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endParaRPr>
          </a:p>
        </p:txBody>
      </p:sp>
      <p:sp>
        <p:nvSpPr>
          <p:cNvPr id="88117" name="Rectangle 53"/>
          <p:cNvSpPr>
            <a:spLocks noChangeArrowheads="1"/>
          </p:cNvSpPr>
          <p:nvPr/>
        </p:nvSpPr>
        <p:spPr bwMode="auto">
          <a:xfrm>
            <a:off x="0" y="0"/>
            <a:ext cx="3929063" cy="0"/>
          </a:xfrm>
          <a:prstGeom prst="rect">
            <a:avLst/>
          </a:prstGeom>
          <a:noFill/>
          <a:ln w="9525">
            <a:noFill/>
            <a:miter lim="800000"/>
            <a:headEnd/>
            <a:tailEnd/>
          </a:ln>
          <a:effectLst/>
        </p:spPr>
        <p:txBody>
          <a:bodyPr vert="horz" wrap="none" lIns="91440" tIns="88872"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endParaRPr>
          </a:p>
        </p:txBody>
      </p:sp>
      <p:pic>
        <p:nvPicPr>
          <p:cNvPr id="88119" name="Picture 55" descr="glittertextmaker.info"/>
          <p:cNvPicPr>
            <a:picLocks noChangeAspect="1" noChangeArrowheads="1" noCrop="1"/>
          </p:cNvPicPr>
          <p:nvPr/>
        </p:nvPicPr>
        <p:blipFill>
          <a:blip r:embed="rId8"/>
          <a:srcRect/>
          <a:stretch>
            <a:fillRect/>
          </a:stretch>
        </p:blipFill>
        <p:spPr bwMode="auto">
          <a:xfrm>
            <a:off x="5572133" y="5715016"/>
            <a:ext cx="1143007" cy="239439"/>
          </a:xfrm>
          <a:prstGeom prst="rect">
            <a:avLst/>
          </a:prstGeom>
          <a:noFill/>
        </p:spPr>
      </p:pic>
      <p:sp>
        <p:nvSpPr>
          <p:cNvPr id="62" name="61 CuadroTexto"/>
          <p:cNvSpPr txBox="1"/>
          <p:nvPr/>
        </p:nvSpPr>
        <p:spPr>
          <a:xfrm>
            <a:off x="642910" y="357166"/>
            <a:ext cx="479618" cy="3108543"/>
          </a:xfrm>
          <a:prstGeom prst="rect">
            <a:avLst/>
          </a:prstGeom>
          <a:noFill/>
        </p:spPr>
        <p:txBody>
          <a:bodyPr wrap="none" rtlCol="0">
            <a:spAutoFit/>
            <a:scene3d>
              <a:camera prst="orthographicFront"/>
              <a:lightRig rig="threePt" dir="t"/>
            </a:scene3d>
            <a:sp3d extrusionH="57150">
              <a:bevelT h="25400" prst="softRound"/>
            </a:sp3d>
          </a:bodyPr>
          <a:lstStyle/>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H</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U</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E</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V</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O</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S</a:t>
            </a:r>
          </a:p>
          <a:p>
            <a:endParaRPr lang="es-ES" sz="2800" b="1" dirty="0">
              <a:effectLst>
                <a:outerShdw blurRad="38100" dist="38100" dir="2700000" algn="tl">
                  <a:srgbClr val="000000">
                    <a:alpha val="43137"/>
                  </a:srgbClr>
                </a:outerShdw>
              </a:effectLst>
            </a:endParaRPr>
          </a:p>
        </p:txBody>
      </p:sp>
      <p:sp>
        <p:nvSpPr>
          <p:cNvPr id="63" name="62 CuadroTexto"/>
          <p:cNvSpPr txBox="1"/>
          <p:nvPr/>
        </p:nvSpPr>
        <p:spPr>
          <a:xfrm>
            <a:off x="428596" y="3214686"/>
            <a:ext cx="901209" cy="523220"/>
          </a:xfrm>
          <a:prstGeom prst="rect">
            <a:avLst/>
          </a:prstGeom>
          <a:noFill/>
        </p:spPr>
        <p:txBody>
          <a:bodyPr wrap="none" rtlCol="0">
            <a:spAutoFit/>
            <a:scene3d>
              <a:camera prst="orthographicFront"/>
              <a:lightRig rig="threePt" dir="t"/>
            </a:scene3d>
            <a:sp3d extrusionH="57150">
              <a:bevelT h="25400" prst="softRound"/>
            </a:sp3d>
          </a:bodyPr>
          <a:lstStyle/>
          <a:p>
            <a:r>
              <a:rPr lang="es-ES" sz="2800" b="1" dirty="0" smtClean="0">
                <a:blipFill dpi="0" rotWithShape="1">
                  <a:blip r:embed="rId9"/>
                  <a:srcRect/>
                  <a:stretch>
                    <a:fillRect/>
                  </a:stretch>
                </a:blipFill>
                <a:effectLst>
                  <a:outerShdw blurRad="38100" dist="38100" dir="2700000" algn="tl">
                    <a:srgbClr val="000000">
                      <a:alpha val="43137"/>
                    </a:srgbClr>
                  </a:outerShdw>
                </a:effectLst>
                <a:latin typeface="Cooper Black" pitchFamily="18" charset="0"/>
              </a:rPr>
              <a:t>D E</a:t>
            </a:r>
            <a:r>
              <a:rPr lang="es-ES" sz="2800" b="1" dirty="0" smtClean="0">
                <a:effectLst>
                  <a:outerShdw blurRad="38100" dist="38100" dir="2700000" algn="tl">
                    <a:srgbClr val="000000">
                      <a:alpha val="43137"/>
                    </a:srgbClr>
                  </a:outerShdw>
                </a:effectLst>
                <a:latin typeface="Cooper Black" pitchFamily="18" charset="0"/>
              </a:rPr>
              <a:t> </a:t>
            </a:r>
            <a:endParaRPr lang="es-ES" sz="2800" b="1" dirty="0">
              <a:effectLst>
                <a:outerShdw blurRad="38100" dist="38100" dir="2700000" algn="tl">
                  <a:srgbClr val="000000">
                    <a:alpha val="43137"/>
                  </a:srgbClr>
                </a:outerShdw>
              </a:effectLst>
              <a:latin typeface="Cooper Black" pitchFamily="18" charset="0"/>
            </a:endParaRPr>
          </a:p>
        </p:txBody>
      </p:sp>
      <p:sp>
        <p:nvSpPr>
          <p:cNvPr id="64" name="63 CuadroTexto"/>
          <p:cNvSpPr txBox="1"/>
          <p:nvPr/>
        </p:nvSpPr>
        <p:spPr>
          <a:xfrm>
            <a:off x="642910" y="3929066"/>
            <a:ext cx="481222" cy="2677656"/>
          </a:xfrm>
          <a:prstGeom prst="rect">
            <a:avLst/>
          </a:prstGeom>
          <a:noFill/>
        </p:spPr>
        <p:txBody>
          <a:bodyPr wrap="none" rtlCol="0">
            <a:spAutoFit/>
            <a:scene3d>
              <a:camera prst="orthographicFront"/>
              <a:lightRig rig="threePt" dir="t"/>
            </a:scene3d>
            <a:sp3d extrusionH="57150">
              <a:bevelT h="25400" prst="softRound"/>
            </a:sp3d>
          </a:bodyPr>
          <a:lstStyle/>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P</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A</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S</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C</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U</a:t>
            </a:r>
          </a:p>
          <a:p>
            <a:r>
              <a:rPr lang="es-ES" sz="2800" b="1" dirty="0" smtClean="0">
                <a:blipFill>
                  <a:blip r:embed="rId9"/>
                  <a:stretch>
                    <a:fillRect/>
                  </a:stretch>
                </a:blipFill>
                <a:effectLst>
                  <a:outerShdw blurRad="38100" dist="38100" dir="2700000" algn="tl">
                    <a:srgbClr val="000000">
                      <a:alpha val="43137"/>
                    </a:srgbClr>
                  </a:outerShdw>
                </a:effectLst>
                <a:latin typeface="Cooper Black" pitchFamily="18" charset="0"/>
              </a:rPr>
              <a:t>A</a:t>
            </a:r>
            <a:endParaRPr lang="es-ES" sz="2800" b="1" dirty="0">
              <a:blipFill>
                <a:blip r:embed="rId9"/>
                <a:stretch>
                  <a:fillRect/>
                </a:stretch>
              </a:blipFill>
              <a:effectLst>
                <a:outerShdw blurRad="38100" dist="38100" dir="2700000" algn="tl">
                  <a:srgbClr val="000000">
                    <a:alpha val="43137"/>
                  </a:srgbClr>
                </a:outerShdw>
              </a:effectLst>
              <a:latin typeface="Cooper Black" pitchFamily="18" charset="0"/>
            </a:endParaRPr>
          </a:p>
        </p:txBody>
      </p:sp>
      <p:sp>
        <p:nvSpPr>
          <p:cNvPr id="65" name="64 CuadroTexto"/>
          <p:cNvSpPr txBox="1"/>
          <p:nvPr/>
        </p:nvSpPr>
        <p:spPr>
          <a:xfrm>
            <a:off x="7858148" y="302359"/>
            <a:ext cx="753732" cy="6555641"/>
          </a:xfrm>
          <a:prstGeom prst="rect">
            <a:avLst/>
          </a:prstGeom>
          <a:noFill/>
        </p:spPr>
        <p:txBody>
          <a:bodyPr wrap="none" rtlCol="0">
            <a:spAutoFit/>
            <a:scene3d>
              <a:camera prst="orthographicFront"/>
              <a:lightRig rig="threePt" dir="t"/>
            </a:scene3d>
            <a:sp3d extrusionH="57150">
              <a:bevelT h="25400" prst="softRound"/>
            </a:sp3d>
          </a:bodyPr>
          <a:lstStyle/>
          <a:p>
            <a:r>
              <a:rPr lang="es-ES" sz="6000" b="1" dirty="0" smtClean="0">
                <a:blipFill dpi="0" rotWithShape="1">
                  <a:blip r:embed="rId9"/>
                  <a:srcRect/>
                  <a:tile tx="0" ty="0" sx="100000" sy="100000" flip="none" algn="tl"/>
                </a:blipFill>
                <a:effectLst>
                  <a:outerShdw blurRad="38100" dist="38100" dir="2700000" algn="tl">
                    <a:srgbClr val="000000">
                      <a:alpha val="43137"/>
                    </a:srgbClr>
                  </a:outerShdw>
                </a:effectLst>
                <a:latin typeface="Constantia" pitchFamily="18" charset="0"/>
              </a:rPr>
              <a:t>F</a:t>
            </a:r>
          </a:p>
          <a:p>
            <a:r>
              <a:rPr lang="es-ES" sz="6000" b="1" dirty="0" smtClean="0">
                <a:blipFill dpi="0" rotWithShape="1">
                  <a:blip r:embed="rId9"/>
                  <a:srcRect/>
                  <a:tile tx="0" ty="0" sx="100000" sy="100000" flip="none" algn="tl"/>
                </a:blipFill>
                <a:effectLst>
                  <a:outerShdw blurRad="38100" dist="38100" dir="2700000" algn="tl">
                    <a:srgbClr val="000000">
                      <a:alpha val="43137"/>
                    </a:srgbClr>
                  </a:outerShdw>
                </a:effectLst>
                <a:latin typeface="Constantia" pitchFamily="18" charset="0"/>
              </a:rPr>
              <a:t>A</a:t>
            </a:r>
          </a:p>
          <a:p>
            <a:r>
              <a:rPr lang="es-ES" sz="6000" b="1" dirty="0" smtClean="0">
                <a:blipFill dpi="0" rotWithShape="1">
                  <a:blip r:embed="rId9"/>
                  <a:srcRect/>
                  <a:tile tx="0" ty="0" sx="100000" sy="100000" flip="none" algn="tl"/>
                </a:blipFill>
                <a:effectLst>
                  <a:outerShdw blurRad="38100" dist="38100" dir="2700000" algn="tl">
                    <a:srgbClr val="000000">
                      <a:alpha val="43137"/>
                    </a:srgbClr>
                  </a:outerShdw>
                </a:effectLst>
                <a:latin typeface="Constantia" pitchFamily="18" charset="0"/>
              </a:rPr>
              <a:t>B</a:t>
            </a:r>
          </a:p>
          <a:p>
            <a:r>
              <a:rPr lang="es-ES" sz="6000" b="1" dirty="0" smtClean="0">
                <a:blipFill dpi="0" rotWithShape="1">
                  <a:blip r:embed="rId9"/>
                  <a:srcRect/>
                  <a:tile tx="0" ty="0" sx="100000" sy="100000" flip="none" algn="tl"/>
                </a:blipFill>
                <a:effectLst>
                  <a:outerShdw blurRad="38100" dist="38100" dir="2700000" algn="tl">
                    <a:srgbClr val="000000">
                      <a:alpha val="43137"/>
                    </a:srgbClr>
                  </a:outerShdw>
                </a:effectLst>
                <a:latin typeface="Constantia" pitchFamily="18" charset="0"/>
              </a:rPr>
              <a:t>E</a:t>
            </a:r>
          </a:p>
          <a:p>
            <a:r>
              <a:rPr lang="es-ES" sz="6000" b="1" dirty="0" smtClean="0">
                <a:blipFill dpi="0" rotWithShape="1">
                  <a:blip r:embed="rId9"/>
                  <a:srcRect/>
                  <a:tile tx="0" ty="0" sx="100000" sy="100000" flip="none" algn="tl"/>
                </a:blipFill>
                <a:effectLst>
                  <a:outerShdw blurRad="38100" dist="38100" dir="2700000" algn="tl">
                    <a:srgbClr val="000000">
                      <a:alpha val="43137"/>
                    </a:srgbClr>
                  </a:outerShdw>
                </a:effectLst>
                <a:latin typeface="Constantia" pitchFamily="18" charset="0"/>
              </a:rPr>
              <a:t>R</a:t>
            </a:r>
          </a:p>
          <a:p>
            <a:r>
              <a:rPr lang="es-ES" sz="6000" b="1" dirty="0" smtClean="0">
                <a:blipFill dpi="0" rotWithShape="1">
                  <a:blip r:embed="rId9"/>
                  <a:srcRect/>
                  <a:tile tx="0" ty="0" sx="100000" sy="100000" flip="none" algn="tl"/>
                </a:blipFill>
                <a:effectLst>
                  <a:outerShdw blurRad="38100" dist="38100" dir="2700000" algn="tl">
                    <a:srgbClr val="000000">
                      <a:alpha val="43137"/>
                    </a:srgbClr>
                  </a:outerShdw>
                </a:effectLst>
                <a:latin typeface="Constantia" pitchFamily="18" charset="0"/>
              </a:rPr>
              <a:t>G</a:t>
            </a:r>
          </a:p>
          <a:p>
            <a:r>
              <a:rPr lang="es-ES" sz="6000" b="1" dirty="0" smtClean="0">
                <a:blipFill dpi="0" rotWithShape="1">
                  <a:blip r:embed="rId9"/>
                  <a:srcRect/>
                  <a:tile tx="0" ty="0" sx="100000" sy="100000" flip="none" algn="tl"/>
                </a:blipFill>
                <a:effectLst>
                  <a:outerShdw blurRad="38100" dist="38100" dir="2700000" algn="tl">
                    <a:srgbClr val="000000">
                      <a:alpha val="43137"/>
                    </a:srgbClr>
                  </a:outerShdw>
                </a:effectLst>
                <a:latin typeface="Constantia" pitchFamily="18" charset="0"/>
              </a:rPr>
              <a:t>E</a:t>
            </a:r>
            <a:endParaRPr lang="es-ES" sz="6000" b="1" dirty="0">
              <a:blipFill dpi="0" rotWithShape="1">
                <a:blip r:embed="rId9"/>
                <a:srcRect/>
                <a:tile tx="0" ty="0" sx="100000" sy="100000" flip="none" algn="tl"/>
              </a:blipFill>
              <a:effectLst>
                <a:outerShdw blurRad="38100" dist="38100" dir="2700000" algn="tl">
                  <a:srgbClr val="000000">
                    <a:alpha val="43137"/>
                  </a:srgbClr>
                </a:outerShdw>
              </a:effectLst>
              <a:latin typeface="Constantia" pitchFamily="18" charset="0"/>
            </a:endParaRPr>
          </a:p>
        </p:txBody>
      </p:sp>
      <p:sp>
        <p:nvSpPr>
          <p:cNvPr id="66" name="65 Menos"/>
          <p:cNvSpPr/>
          <p:nvPr/>
        </p:nvSpPr>
        <p:spPr>
          <a:xfrm rot="20624721">
            <a:off x="8179561" y="5740529"/>
            <a:ext cx="231267" cy="342912"/>
          </a:xfrm>
          <a:prstGeom prst="mathMinus">
            <a:avLst/>
          </a:prstGeom>
          <a:blipFill>
            <a:blip r:embed="rId9"/>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2143108" y="5572140"/>
            <a:ext cx="1226618"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Vivian" pitchFamily="2" charset="0"/>
              </a:rPr>
              <a:t>2º Parte</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Vivian" pitchFamily="2" charset="0"/>
            </a:endParaRPr>
          </a:p>
        </p:txBody>
      </p:sp>
    </p:spTree>
  </p:cSld>
  <p:clrMapOvr>
    <a:masterClrMapping/>
  </p:clrMapOvr>
  <p:transition spd="slow" advTm="23000">
    <p:split orient="vert"/>
    <p:sndAc>
      <p:stSnd loop="1">
        <p:snd r:embed="rId3" name="Souvenance De To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1000" fill="hold"/>
                                        <p:tgtEl>
                                          <p:spTgt spid="62"/>
                                        </p:tgtEl>
                                        <p:attrNameLst>
                                          <p:attrName>ppt_w</p:attrName>
                                        </p:attrNameLst>
                                      </p:cBhvr>
                                      <p:tavLst>
                                        <p:tav tm="0">
                                          <p:val>
                                            <p:fltVal val="0"/>
                                          </p:val>
                                        </p:tav>
                                        <p:tav tm="100000">
                                          <p:val>
                                            <p:strVal val="#ppt_w"/>
                                          </p:val>
                                        </p:tav>
                                      </p:tavLst>
                                    </p:anim>
                                    <p:anim calcmode="lin" valueType="num">
                                      <p:cBhvr>
                                        <p:cTn id="8" dur="1000" fill="hold"/>
                                        <p:tgtEl>
                                          <p:spTgt spid="62"/>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23" presetClass="entr" presetSubtype="16" fill="hold" grpId="0" nodeType="afterEffect">
                                  <p:stCondLst>
                                    <p:cond delay="1500"/>
                                  </p:stCondLst>
                                  <p:childTnLst>
                                    <p:set>
                                      <p:cBhvr>
                                        <p:cTn id="11" dur="1" fill="hold">
                                          <p:stCondLst>
                                            <p:cond delay="0"/>
                                          </p:stCondLst>
                                        </p:cTn>
                                        <p:tgtEl>
                                          <p:spTgt spid="63"/>
                                        </p:tgtEl>
                                        <p:attrNameLst>
                                          <p:attrName>style.visibility</p:attrName>
                                        </p:attrNameLst>
                                      </p:cBhvr>
                                      <p:to>
                                        <p:strVal val="visible"/>
                                      </p:to>
                                    </p:set>
                                    <p:anim calcmode="lin" valueType="num">
                                      <p:cBhvr>
                                        <p:cTn id="12" dur="1000" fill="hold"/>
                                        <p:tgtEl>
                                          <p:spTgt spid="63"/>
                                        </p:tgtEl>
                                        <p:attrNameLst>
                                          <p:attrName>ppt_w</p:attrName>
                                        </p:attrNameLst>
                                      </p:cBhvr>
                                      <p:tavLst>
                                        <p:tav tm="0">
                                          <p:val>
                                            <p:fltVal val="0"/>
                                          </p:val>
                                        </p:tav>
                                        <p:tav tm="100000">
                                          <p:val>
                                            <p:strVal val="#ppt_w"/>
                                          </p:val>
                                        </p:tav>
                                      </p:tavLst>
                                    </p:anim>
                                    <p:anim calcmode="lin" valueType="num">
                                      <p:cBhvr>
                                        <p:cTn id="13" dur="1000" fill="hold"/>
                                        <p:tgtEl>
                                          <p:spTgt spid="63"/>
                                        </p:tgtEl>
                                        <p:attrNameLst>
                                          <p:attrName>ppt_h</p:attrName>
                                        </p:attrNameLst>
                                      </p:cBhvr>
                                      <p:tavLst>
                                        <p:tav tm="0">
                                          <p:val>
                                            <p:fltVal val="0"/>
                                          </p:val>
                                        </p:tav>
                                        <p:tav tm="100000">
                                          <p:val>
                                            <p:strVal val="#ppt_h"/>
                                          </p:val>
                                        </p:tav>
                                      </p:tavLst>
                                    </p:anim>
                                  </p:childTnLst>
                                </p:cTn>
                              </p:par>
                            </p:childTnLst>
                          </p:cTn>
                        </p:par>
                        <p:par>
                          <p:cTn id="14" fill="hold">
                            <p:stCondLst>
                              <p:cond delay="3500"/>
                            </p:stCondLst>
                            <p:childTnLst>
                              <p:par>
                                <p:cTn id="15" presetID="23" presetClass="entr" presetSubtype="16" fill="hold" grpId="0" nodeType="afterEffect">
                                  <p:stCondLst>
                                    <p:cond delay="1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1000" fill="hold"/>
                                        <p:tgtEl>
                                          <p:spTgt spid="64"/>
                                        </p:tgtEl>
                                        <p:attrNameLst>
                                          <p:attrName>ppt_w</p:attrName>
                                        </p:attrNameLst>
                                      </p:cBhvr>
                                      <p:tavLst>
                                        <p:tav tm="0">
                                          <p:val>
                                            <p:fltVal val="0"/>
                                          </p:val>
                                        </p:tav>
                                        <p:tav tm="100000">
                                          <p:val>
                                            <p:strVal val="#ppt_w"/>
                                          </p:val>
                                        </p:tav>
                                      </p:tavLst>
                                    </p:anim>
                                    <p:anim calcmode="lin" valueType="num">
                                      <p:cBhvr>
                                        <p:cTn id="18" dur="1000" fill="hold"/>
                                        <p:tgtEl>
                                          <p:spTgt spid="64"/>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grpId="0" nodeType="afterEffect">
                                  <p:stCondLst>
                                    <p:cond delay="2000"/>
                                  </p:stCondLst>
                                  <p:childTnLst>
                                    <p:set>
                                      <p:cBhvr>
                                        <p:cTn id="21" dur="1" fill="hold">
                                          <p:stCondLst>
                                            <p:cond delay="0"/>
                                          </p:stCondLst>
                                        </p:cTn>
                                        <p:tgtEl>
                                          <p:spTgt spid="65"/>
                                        </p:tgtEl>
                                        <p:attrNameLst>
                                          <p:attrName>style.visibility</p:attrName>
                                        </p:attrNameLst>
                                      </p:cBhvr>
                                      <p:to>
                                        <p:strVal val="visible"/>
                                      </p:to>
                                    </p:set>
                                    <p:anim calcmode="lin" valueType="num">
                                      <p:cBhvr>
                                        <p:cTn id="22" dur="1000" fill="hold"/>
                                        <p:tgtEl>
                                          <p:spTgt spid="65"/>
                                        </p:tgtEl>
                                        <p:attrNameLst>
                                          <p:attrName>ppt_w</p:attrName>
                                        </p:attrNameLst>
                                      </p:cBhvr>
                                      <p:tavLst>
                                        <p:tav tm="0">
                                          <p:val>
                                            <p:fltVal val="0"/>
                                          </p:val>
                                        </p:tav>
                                        <p:tav tm="100000">
                                          <p:val>
                                            <p:strVal val="#ppt_w"/>
                                          </p:val>
                                        </p:tav>
                                      </p:tavLst>
                                    </p:anim>
                                    <p:anim calcmode="lin" valueType="num">
                                      <p:cBhvr>
                                        <p:cTn id="23" dur="1000" fill="hold"/>
                                        <p:tgtEl>
                                          <p:spTgt spid="65"/>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2000"/>
                                  </p:stCondLst>
                                  <p:childTnLst>
                                    <p:set>
                                      <p:cBhvr>
                                        <p:cTn id="25" dur="1" fill="hold">
                                          <p:stCondLst>
                                            <p:cond delay="0"/>
                                          </p:stCondLst>
                                        </p:cTn>
                                        <p:tgtEl>
                                          <p:spTgt spid="66"/>
                                        </p:tgtEl>
                                        <p:attrNameLst>
                                          <p:attrName>style.visibility</p:attrName>
                                        </p:attrNameLst>
                                      </p:cBhvr>
                                      <p:to>
                                        <p:strVal val="visible"/>
                                      </p:to>
                                    </p:set>
                                    <p:anim calcmode="lin" valueType="num">
                                      <p:cBhvr>
                                        <p:cTn id="26" dur="1000" fill="hold"/>
                                        <p:tgtEl>
                                          <p:spTgt spid="66"/>
                                        </p:tgtEl>
                                        <p:attrNameLst>
                                          <p:attrName>ppt_w</p:attrName>
                                        </p:attrNameLst>
                                      </p:cBhvr>
                                      <p:tavLst>
                                        <p:tav tm="0">
                                          <p:val>
                                            <p:fltVal val="0"/>
                                          </p:val>
                                        </p:tav>
                                        <p:tav tm="100000">
                                          <p:val>
                                            <p:strVal val="#ppt_w"/>
                                          </p:val>
                                        </p:tav>
                                      </p:tavLst>
                                    </p:anim>
                                    <p:anim calcmode="lin" valueType="num">
                                      <p:cBhvr>
                                        <p:cTn id="27" dur="1000" fill="hold"/>
                                        <p:tgtEl>
                                          <p:spTgt spid="66"/>
                                        </p:tgtEl>
                                        <p:attrNameLst>
                                          <p:attrName>ppt_h</p:attrName>
                                        </p:attrNameLst>
                                      </p:cBhvr>
                                      <p:tavLst>
                                        <p:tav tm="0">
                                          <p:val>
                                            <p:fltVal val="0"/>
                                          </p:val>
                                        </p:tav>
                                        <p:tav tm="100000">
                                          <p:val>
                                            <p:strVal val="#ppt_h"/>
                                          </p:val>
                                        </p:tav>
                                      </p:tavLst>
                                    </p:anim>
                                  </p:childTnLst>
                                </p:cTn>
                              </p:par>
                            </p:childTnLst>
                          </p:cTn>
                        </p:par>
                        <p:par>
                          <p:cTn id="28" fill="hold">
                            <p:stCondLst>
                              <p:cond delay="13000"/>
                            </p:stCondLst>
                            <p:childTnLst>
                              <p:par>
                                <p:cTn id="29" presetID="23" presetClass="entr" presetSubtype="16"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childTnLst>
                                </p:cTn>
                              </p:par>
                            </p:childTnLst>
                          </p:cTn>
                        </p:par>
                        <p:par>
                          <p:cTn id="33" fill="hold">
                            <p:stCondLst>
                              <p:cond delay="14000"/>
                            </p:stCondLst>
                            <p:childTnLst>
                              <p:par>
                                <p:cTn id="34" presetID="35" presetClass="entr" presetSubtype="0" fill="hold" nodeType="afterEffect">
                                  <p:stCondLst>
                                    <p:cond delay="0"/>
                                  </p:stCondLst>
                                  <p:childTnLst>
                                    <p:set>
                                      <p:cBhvr>
                                        <p:cTn id="35" dur="1" fill="hold">
                                          <p:stCondLst>
                                            <p:cond delay="0"/>
                                          </p:stCondLst>
                                        </p:cTn>
                                        <p:tgtEl>
                                          <p:spTgt spid="88111"/>
                                        </p:tgtEl>
                                        <p:attrNameLst>
                                          <p:attrName>style.visibility</p:attrName>
                                        </p:attrNameLst>
                                      </p:cBhvr>
                                      <p:to>
                                        <p:strVal val="visible"/>
                                      </p:to>
                                    </p:set>
                                    <p:animEffect transition="in" filter="fade">
                                      <p:cBhvr>
                                        <p:cTn id="36" dur="2000"/>
                                        <p:tgtEl>
                                          <p:spTgt spid="88111"/>
                                        </p:tgtEl>
                                      </p:cBhvr>
                                    </p:animEffect>
                                    <p:anim calcmode="lin" valueType="num">
                                      <p:cBhvr>
                                        <p:cTn id="37" dur="2000" fill="hold"/>
                                        <p:tgtEl>
                                          <p:spTgt spid="88111"/>
                                        </p:tgtEl>
                                        <p:attrNameLst>
                                          <p:attrName>style.rotation</p:attrName>
                                        </p:attrNameLst>
                                      </p:cBhvr>
                                      <p:tavLst>
                                        <p:tav tm="0">
                                          <p:val>
                                            <p:fltVal val="720"/>
                                          </p:val>
                                        </p:tav>
                                        <p:tav tm="100000">
                                          <p:val>
                                            <p:fltVal val="0"/>
                                          </p:val>
                                        </p:tav>
                                      </p:tavLst>
                                    </p:anim>
                                    <p:anim calcmode="lin" valueType="num">
                                      <p:cBhvr>
                                        <p:cTn id="38" dur="2000" fill="hold"/>
                                        <p:tgtEl>
                                          <p:spTgt spid="88111"/>
                                        </p:tgtEl>
                                        <p:attrNameLst>
                                          <p:attrName>ppt_h</p:attrName>
                                        </p:attrNameLst>
                                      </p:cBhvr>
                                      <p:tavLst>
                                        <p:tav tm="0">
                                          <p:val>
                                            <p:fltVal val="0"/>
                                          </p:val>
                                        </p:tav>
                                        <p:tav tm="100000">
                                          <p:val>
                                            <p:strVal val="#ppt_h"/>
                                          </p:val>
                                        </p:tav>
                                      </p:tavLst>
                                    </p:anim>
                                    <p:anim calcmode="lin" valueType="num">
                                      <p:cBhvr>
                                        <p:cTn id="39" dur="2000" fill="hold"/>
                                        <p:tgtEl>
                                          <p:spTgt spid="88111"/>
                                        </p:tgtEl>
                                        <p:attrNameLst>
                                          <p:attrName>ppt_w</p:attrName>
                                        </p:attrNameLst>
                                      </p:cBhvr>
                                      <p:tavLst>
                                        <p:tav tm="0">
                                          <p:val>
                                            <p:fltVal val="0"/>
                                          </p:val>
                                        </p:tav>
                                        <p:tav tm="100000">
                                          <p:val>
                                            <p:strVal val="#ppt_w"/>
                                          </p:val>
                                        </p:tav>
                                      </p:tavLst>
                                    </p:anim>
                                  </p:childTnLst>
                                </p:cTn>
                              </p:par>
                            </p:childTnLst>
                          </p:cTn>
                        </p:par>
                        <p:par>
                          <p:cTn id="40" fill="hold">
                            <p:stCondLst>
                              <p:cond delay="16000"/>
                            </p:stCondLst>
                            <p:childTnLst>
                              <p:par>
                                <p:cTn id="41" presetID="35" presetClass="entr" presetSubtype="0" fill="hold" nodeType="afterEffect">
                                  <p:stCondLst>
                                    <p:cond delay="0"/>
                                  </p:stCondLst>
                                  <p:childTnLst>
                                    <p:set>
                                      <p:cBhvr>
                                        <p:cTn id="42" dur="1" fill="hold">
                                          <p:stCondLst>
                                            <p:cond delay="0"/>
                                          </p:stCondLst>
                                        </p:cTn>
                                        <p:tgtEl>
                                          <p:spTgt spid="88119"/>
                                        </p:tgtEl>
                                        <p:attrNameLst>
                                          <p:attrName>style.visibility</p:attrName>
                                        </p:attrNameLst>
                                      </p:cBhvr>
                                      <p:to>
                                        <p:strVal val="visible"/>
                                      </p:to>
                                    </p:set>
                                    <p:animEffect transition="in" filter="fade">
                                      <p:cBhvr>
                                        <p:cTn id="43" dur="2000"/>
                                        <p:tgtEl>
                                          <p:spTgt spid="88119"/>
                                        </p:tgtEl>
                                      </p:cBhvr>
                                    </p:animEffect>
                                    <p:anim calcmode="lin" valueType="num">
                                      <p:cBhvr>
                                        <p:cTn id="44" dur="2000" fill="hold"/>
                                        <p:tgtEl>
                                          <p:spTgt spid="88119"/>
                                        </p:tgtEl>
                                        <p:attrNameLst>
                                          <p:attrName>style.rotation</p:attrName>
                                        </p:attrNameLst>
                                      </p:cBhvr>
                                      <p:tavLst>
                                        <p:tav tm="0">
                                          <p:val>
                                            <p:fltVal val="720"/>
                                          </p:val>
                                        </p:tav>
                                        <p:tav tm="100000">
                                          <p:val>
                                            <p:fltVal val="0"/>
                                          </p:val>
                                        </p:tav>
                                      </p:tavLst>
                                    </p:anim>
                                    <p:anim calcmode="lin" valueType="num">
                                      <p:cBhvr>
                                        <p:cTn id="45" dur="2000" fill="hold"/>
                                        <p:tgtEl>
                                          <p:spTgt spid="88119"/>
                                        </p:tgtEl>
                                        <p:attrNameLst>
                                          <p:attrName>ppt_h</p:attrName>
                                        </p:attrNameLst>
                                      </p:cBhvr>
                                      <p:tavLst>
                                        <p:tav tm="0">
                                          <p:val>
                                            <p:fltVal val="0"/>
                                          </p:val>
                                        </p:tav>
                                        <p:tav tm="100000">
                                          <p:val>
                                            <p:strVal val="#ppt_h"/>
                                          </p:val>
                                        </p:tav>
                                      </p:tavLst>
                                    </p:anim>
                                    <p:anim calcmode="lin" valueType="num">
                                      <p:cBhvr>
                                        <p:cTn id="46" dur="2000" fill="hold"/>
                                        <p:tgtEl>
                                          <p:spTgt spid="88119"/>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P spid="64" grpId="0"/>
      <p:bldP spid="65" grpId="0"/>
      <p:bldP spid="66" grpId="0" animBg="1"/>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6" name="5 CuadroTexto"/>
          <p:cNvSpPr txBox="1"/>
          <p:nvPr/>
        </p:nvSpPr>
        <p:spPr>
          <a:xfrm>
            <a:off x="500034" y="5072074"/>
            <a:ext cx="3247812" cy="738664"/>
          </a:xfrm>
          <a:prstGeom prst="rect">
            <a:avLst/>
          </a:prstGeom>
          <a:noFill/>
        </p:spPr>
        <p:txBody>
          <a:bodyPr wrap="none" rtlCol="0">
            <a:spAutoFit/>
            <a:scene3d>
              <a:camera prst="orthographicFront"/>
              <a:lightRig rig="flat" dir="tl"/>
            </a:scene3d>
            <a:sp3d contourW="12700" prstMaterial="powder">
              <a:bevelT w="25400" h="25400"/>
              <a:contourClr>
                <a:schemeClr val="accent6">
                  <a:shade val="73000"/>
                </a:schemeClr>
              </a:contourClr>
            </a:sp3d>
          </a:bodyPr>
          <a:lstStyle/>
          <a:p>
            <a:r>
              <a:rPr lang="es-ES"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lephant" pitchFamily="18" charset="0"/>
              </a:rPr>
              <a:t>Peter  Carl  </a:t>
            </a:r>
            <a:r>
              <a:rPr lang="es-ES" sz="24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lephant" pitchFamily="18" charset="0"/>
              </a:rPr>
              <a:t>Fabergé</a:t>
            </a:r>
            <a:endParaRPr lang="es-ES"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lephant" pitchFamily="18" charset="0"/>
            </a:endParaRP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83970" name="Picture 2" descr="http://www.enlomio.com/wp-content/uploads/2012/05/Peter-Carl-Faberg%C3%A9.jpg"/>
          <p:cNvPicPr>
            <a:picLocks noChangeAspect="1" noChangeArrowheads="1"/>
          </p:cNvPicPr>
          <p:nvPr/>
        </p:nvPicPr>
        <p:blipFill>
          <a:blip r:embed="rId2">
            <a:lum contrast="20000"/>
          </a:blip>
          <a:srcRect l="6000" r="3999" b="4135"/>
          <a:stretch>
            <a:fillRect/>
          </a:stretch>
        </p:blipFill>
        <p:spPr bwMode="auto">
          <a:xfrm>
            <a:off x="428596" y="1643050"/>
            <a:ext cx="3571900" cy="3214710"/>
          </a:xfrm>
          <a:prstGeom prst="roundRect">
            <a:avLst>
              <a:gd name="adj" fmla="val 4167"/>
            </a:avLst>
          </a:prstGeom>
          <a:solidFill>
            <a:srgbClr val="FFFFFF"/>
          </a:solidFill>
          <a:ln w="76200" cap="sq">
            <a:solidFill>
              <a:srgbClr val="CC99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 name="8 CuadroTexto"/>
          <p:cNvSpPr txBox="1"/>
          <p:nvPr/>
        </p:nvSpPr>
        <p:spPr>
          <a:xfrm>
            <a:off x="4214810" y="214290"/>
            <a:ext cx="4929190" cy="6863417"/>
          </a:xfrm>
          <a:prstGeom prst="rect">
            <a:avLst/>
          </a:prstGeom>
          <a:noFill/>
        </p:spPr>
        <p:txBody>
          <a:bodyPr wrap="square" rtlCol="0">
            <a:spAutoFit/>
          </a:bodyPr>
          <a:lstStyle/>
          <a:p>
            <a:r>
              <a:rPr lang="es-ES" b="1" dirty="0" smtClean="0">
                <a:solidFill>
                  <a:srgbClr val="FFCC66"/>
                </a:solidFill>
                <a:effectLst>
                  <a:outerShdw blurRad="38100" dist="38100" dir="2700000" algn="tl">
                    <a:srgbClr val="000000">
                      <a:alpha val="43137"/>
                    </a:srgbClr>
                  </a:outerShdw>
                </a:effectLst>
              </a:rPr>
              <a:t>Peter Carl </a:t>
            </a:r>
            <a:r>
              <a:rPr lang="es-ES" b="1" dirty="0" err="1" smtClean="0">
                <a:solidFill>
                  <a:srgbClr val="FFCC66"/>
                </a:solidFill>
                <a:effectLst>
                  <a:outerShdw blurRad="38100" dist="38100" dir="2700000" algn="tl">
                    <a:srgbClr val="000000">
                      <a:alpha val="43137"/>
                    </a:srgbClr>
                  </a:outerShdw>
                </a:effectLst>
              </a:rPr>
              <a:t>Fabergé</a:t>
            </a:r>
            <a:r>
              <a:rPr lang="es-ES" b="1" dirty="0" smtClean="0">
                <a:solidFill>
                  <a:srgbClr val="FFCC66"/>
                </a:solidFill>
                <a:effectLst>
                  <a:outerShdw blurRad="38100" dist="38100" dir="2700000" algn="tl">
                    <a:srgbClr val="000000">
                      <a:alpha val="43137"/>
                    </a:srgbClr>
                  </a:outerShdw>
                </a:effectLst>
              </a:rPr>
              <a:t> es considerado uno de los orfebres más destacados del mundo, que realizó 69 huevos de Pascua entre los años 1885 a 1917, 61 de los cuales se conservan.</a:t>
            </a:r>
          </a:p>
          <a:p>
            <a:pPr fontAlgn="base"/>
            <a:r>
              <a:rPr lang="es-ES" b="1" dirty="0" smtClean="0">
                <a:solidFill>
                  <a:srgbClr val="FFCC66"/>
                </a:solidFill>
                <a:effectLst>
                  <a:outerShdw blurRad="38100" dist="38100" dir="2700000" algn="tl">
                    <a:srgbClr val="000000">
                      <a:alpha val="43137"/>
                    </a:srgbClr>
                  </a:outerShdw>
                </a:effectLst>
              </a:rPr>
              <a:t>Para el diseño de los huevos imperiales </a:t>
            </a:r>
            <a:r>
              <a:rPr lang="es-ES" b="1" dirty="0" err="1" smtClean="0">
                <a:solidFill>
                  <a:srgbClr val="FFCC66"/>
                </a:solidFill>
                <a:effectLst>
                  <a:outerShdw blurRad="38100" dist="38100" dir="2700000" algn="tl">
                    <a:srgbClr val="000000">
                      <a:alpha val="43137"/>
                    </a:srgbClr>
                  </a:outerShdw>
                </a:effectLst>
              </a:rPr>
              <a:t>Fabergé</a:t>
            </a:r>
            <a:r>
              <a:rPr lang="es-ES" b="1" dirty="0" smtClean="0">
                <a:solidFill>
                  <a:srgbClr val="FFCC66"/>
                </a:solidFill>
                <a:effectLst>
                  <a:outerShdw blurRad="38100" dist="38100" dir="2700000" algn="tl">
                    <a:srgbClr val="000000">
                      <a:alpha val="43137"/>
                    </a:srgbClr>
                  </a:outerShdw>
                </a:effectLst>
              </a:rPr>
              <a:t> se inspiró en distintos estilos artísticos europeos; como el barroco, rococó, neoclasicismo o modernismo, así como en obras de arte que contempló durante sus estancias y viajes por Europa. La fuente primaria de inspiración de </a:t>
            </a:r>
            <a:r>
              <a:rPr lang="es-ES" b="1" dirty="0" err="1" smtClean="0">
                <a:solidFill>
                  <a:srgbClr val="FFCC66"/>
                </a:solidFill>
                <a:effectLst>
                  <a:outerShdw blurRad="38100" dist="38100" dir="2700000" algn="tl">
                    <a:srgbClr val="000000">
                      <a:alpha val="43137"/>
                    </a:srgbClr>
                  </a:outerShdw>
                </a:effectLst>
              </a:rPr>
              <a:t>Fabergé</a:t>
            </a:r>
            <a:r>
              <a:rPr lang="es-ES" b="1" dirty="0" smtClean="0">
                <a:solidFill>
                  <a:srgbClr val="FFCC66"/>
                </a:solidFill>
                <a:effectLst>
                  <a:outerShdw blurRad="38100" dist="38100" dir="2700000" algn="tl">
                    <a:srgbClr val="000000">
                      <a:alpha val="43137"/>
                    </a:srgbClr>
                  </a:outerShdw>
                </a:effectLst>
              </a:rPr>
              <a:t> venía de los trabajos de siglos anteriores. El esmalte translúcido era una técnica muy valorada en el siglo XIX, que requería de varias capas de esmalte que se secaba en un horno después de aplicar cada capa. Sin embargo, durante el siglo XIX se disponía solamente de una limitada gama de colores, de modo que </a:t>
            </a:r>
            <a:r>
              <a:rPr lang="es-ES" b="1" dirty="0" err="1" smtClean="0">
                <a:solidFill>
                  <a:srgbClr val="FFCC66"/>
                </a:solidFill>
                <a:effectLst>
                  <a:outerShdw blurRad="38100" dist="38100" dir="2700000" algn="tl">
                    <a:srgbClr val="000000">
                      <a:alpha val="43137"/>
                    </a:srgbClr>
                  </a:outerShdw>
                </a:effectLst>
              </a:rPr>
              <a:t>Fabergé</a:t>
            </a:r>
            <a:r>
              <a:rPr lang="es-ES" b="1" dirty="0" smtClean="0">
                <a:solidFill>
                  <a:srgbClr val="FFCC66"/>
                </a:solidFill>
                <a:effectLst>
                  <a:outerShdw blurRad="38100" dist="38100" dir="2700000" algn="tl">
                    <a:srgbClr val="000000">
                      <a:alpha val="43137"/>
                    </a:srgbClr>
                  </a:outerShdw>
                </a:effectLst>
              </a:rPr>
              <a:t> experimentó y pronto aumentó su paleta de colores hasta lograr más de 140 tonalidades diferentes. El más apreciado fue el esmalte de ostra, el cual variaba de color dependiendo de la luz.</a:t>
            </a:r>
          </a:p>
          <a:p>
            <a:r>
              <a:rPr lang="es-ES" sz="1600" b="1" dirty="0" smtClean="0">
                <a:solidFill>
                  <a:srgbClr val="FFCC66"/>
                </a:solidFill>
                <a:effectLst>
                  <a:outerShdw blurRad="38100" dist="38100" dir="2700000" algn="tl">
                    <a:srgbClr val="000000">
                      <a:alpha val="43137"/>
                    </a:srgbClr>
                  </a:outerShdw>
                </a:effectLst>
              </a:rPr>
              <a:t/>
            </a:r>
            <a:br>
              <a:rPr lang="es-ES" sz="1600" b="1" dirty="0" smtClean="0">
                <a:solidFill>
                  <a:srgbClr val="FFCC66"/>
                </a:solidFill>
                <a:effectLst>
                  <a:outerShdw blurRad="38100" dist="38100" dir="2700000" algn="tl">
                    <a:srgbClr val="000000">
                      <a:alpha val="43137"/>
                    </a:srgbClr>
                  </a:outerShdw>
                </a:effectLst>
              </a:rPr>
            </a:br>
            <a:endParaRPr lang="es-ES" sz="1400" b="1" dirty="0" smtClean="0">
              <a:solidFill>
                <a:srgbClr val="FFCC66"/>
              </a:solidFill>
              <a:effectLst>
                <a:outerShdw blurRad="38100" dist="38100" dir="2700000" algn="tl">
                  <a:srgbClr val="000000">
                    <a:alpha val="43137"/>
                  </a:srgbClr>
                </a:outerShdw>
              </a:effectLst>
            </a:endParaRPr>
          </a:p>
          <a:p>
            <a:endParaRPr lang="es-ES" sz="1400" dirty="0"/>
          </a:p>
        </p:txBody>
      </p:sp>
    </p:spTree>
  </p:cSld>
  <p:clrMapOvr>
    <a:masterClrMapping/>
  </p:clrMapOvr>
  <p:transition spd="slow" advTm="60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Imagen1.jpg"/>
          <p:cNvPicPr>
            <a:picLocks noGrp="1" noChangeAspect="1"/>
          </p:cNvPicPr>
          <p:nvPr>
            <p:ph idx="1"/>
          </p:nvPr>
        </p:nvPicPr>
        <p:blipFill>
          <a:blip r:embed="rId2"/>
          <a:srcRect r="3030" b="3459"/>
          <a:stretch>
            <a:fillRect/>
          </a:stretch>
        </p:blipFill>
        <p:spPr>
          <a:xfrm>
            <a:off x="4071934" y="1142984"/>
            <a:ext cx="4572032" cy="4286280"/>
          </a:xfrm>
          <a:prstGeom prst="roundRect">
            <a:avLst>
              <a:gd name="adj" fmla="val 4167"/>
            </a:avLst>
          </a:prstGeom>
          <a:solidFill>
            <a:srgbClr val="FFFFFF"/>
          </a:solidFill>
          <a:ln w="76200" cap="sq">
            <a:solidFill>
              <a:srgbClr val="CC99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3 CuadroTexto"/>
          <p:cNvSpPr txBox="1"/>
          <p:nvPr/>
        </p:nvSpPr>
        <p:spPr>
          <a:xfrm>
            <a:off x="428596" y="1071546"/>
            <a:ext cx="3571900" cy="4801314"/>
          </a:xfrm>
          <a:prstGeom prst="rect">
            <a:avLst/>
          </a:prstGeom>
          <a:noFill/>
        </p:spPr>
        <p:txBody>
          <a:bodyPr wrap="square" rtlCol="0">
            <a:spAutoFit/>
          </a:bodyPr>
          <a:lstStyle/>
          <a:p>
            <a:r>
              <a:rPr lang="es-ES" b="1" dirty="0" smtClean="0">
                <a:solidFill>
                  <a:srgbClr val="FFCC66"/>
                </a:solidFill>
                <a:effectLst>
                  <a:outerShdw blurRad="38100" dist="38100" dir="2700000" algn="tl">
                    <a:srgbClr val="000000">
                      <a:alpha val="43137"/>
                    </a:srgbClr>
                  </a:outerShdw>
                </a:effectLst>
              </a:rPr>
              <a:t>Para la Pascua de 1883, el zar Alejandro III le encargó al orfebre Peter Carl </a:t>
            </a:r>
            <a:r>
              <a:rPr lang="es-ES" b="1" dirty="0" err="1" smtClean="0">
                <a:solidFill>
                  <a:srgbClr val="FFCC66"/>
                </a:solidFill>
                <a:effectLst>
                  <a:outerShdw blurRad="38100" dist="38100" dir="2700000" algn="tl">
                    <a:srgbClr val="000000">
                      <a:alpha val="43137"/>
                    </a:srgbClr>
                  </a:outerShdw>
                </a:effectLst>
              </a:rPr>
              <a:t>Fabergé</a:t>
            </a:r>
            <a:r>
              <a:rPr lang="es-ES" b="1" dirty="0" smtClean="0">
                <a:solidFill>
                  <a:srgbClr val="FFCC66"/>
                </a:solidFill>
                <a:effectLst>
                  <a:outerShdw blurRad="38100" dist="38100" dir="2700000" algn="tl">
                    <a:srgbClr val="000000">
                      <a:alpha val="43137"/>
                    </a:srgbClr>
                  </a:outerShdw>
                </a:effectLst>
              </a:rPr>
              <a:t> la construcción de un huevo para regalarle a su mujer, la zarina María. El regalo consistió en un huevo con cáscara de platino que contenía dentro uno más pequeño de oro. Al abrirse este último, se encontraba una gallina de oro en miniatura que tenía sobre su cabeza una réplica de la corona imperial rusa. Este particular </a:t>
            </a:r>
            <a:r>
              <a:rPr lang="es-ES" b="1" i="1" dirty="0" smtClean="0">
                <a:solidFill>
                  <a:srgbClr val="FFCC66"/>
                </a:solidFill>
                <a:effectLst>
                  <a:outerShdw blurRad="38100" dist="38100" dir="2700000" algn="tl">
                    <a:srgbClr val="000000">
                      <a:alpha val="43137"/>
                    </a:srgbClr>
                  </a:outerShdw>
                </a:effectLst>
              </a:rPr>
              <a:t>Huevo de Pascua</a:t>
            </a:r>
            <a:r>
              <a:rPr lang="es-ES" b="1" dirty="0" smtClean="0">
                <a:solidFill>
                  <a:srgbClr val="FFCC66"/>
                </a:solidFill>
                <a:effectLst>
                  <a:outerShdw blurRad="38100" dist="38100" dir="2700000" algn="tl">
                    <a:srgbClr val="000000">
                      <a:alpha val="43137"/>
                    </a:srgbClr>
                  </a:outerShdw>
                </a:effectLst>
              </a:rPr>
              <a:t> le gustó tanto a la emperatriz que el zar le ordenó a </a:t>
            </a:r>
            <a:r>
              <a:rPr lang="es-ES" b="1" dirty="0" err="1" smtClean="0">
                <a:solidFill>
                  <a:srgbClr val="FFCC66"/>
                </a:solidFill>
                <a:effectLst>
                  <a:outerShdw blurRad="38100" dist="38100" dir="2700000" algn="tl">
                    <a:srgbClr val="000000">
                      <a:alpha val="43137"/>
                    </a:srgbClr>
                  </a:outerShdw>
                </a:effectLst>
              </a:rPr>
              <a:t>Fabergé</a:t>
            </a:r>
            <a:r>
              <a:rPr lang="es-ES" b="1" dirty="0" smtClean="0">
                <a:solidFill>
                  <a:srgbClr val="FFCC66"/>
                </a:solidFill>
                <a:effectLst>
                  <a:outerShdw blurRad="38100" dist="38100" dir="2700000" algn="tl">
                    <a:srgbClr val="000000">
                      <a:alpha val="43137"/>
                    </a:srgbClr>
                  </a:outerShdw>
                </a:effectLst>
              </a:rPr>
              <a:t> que realizara uno nuevo para cada Pascua.</a:t>
            </a:r>
          </a:p>
          <a:p>
            <a:endParaRPr lang="es-ES" b="1" dirty="0"/>
          </a:p>
        </p:txBody>
      </p:sp>
    </p:spTree>
  </p:cSld>
  <p:clrMapOvr>
    <a:masterClrMapping/>
  </p:clrMapOvr>
  <p:transition spd="slow" advTm="32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9626221649120071128-780268dn.jpg"/>
          <p:cNvPicPr>
            <a:picLocks noGrp="1" noChangeAspect="1"/>
          </p:cNvPicPr>
          <p:nvPr>
            <p:ph idx="1"/>
          </p:nvPr>
        </p:nvPicPr>
        <p:blipFill>
          <a:blip r:embed="rId2"/>
          <a:stretch>
            <a:fillRect/>
          </a:stretch>
        </p:blipFill>
        <p:spPr>
          <a:xfrm>
            <a:off x="3800752" y="0"/>
            <a:ext cx="5343248" cy="6858000"/>
          </a:xfrm>
          <a:scene3d>
            <a:camera prst="orthographicFront"/>
            <a:lightRig rig="threePt" dir="t"/>
          </a:scene3d>
          <a:sp3d>
            <a:bevelT prst="angle"/>
          </a:sp3d>
        </p:spPr>
      </p:pic>
      <p:sp>
        <p:nvSpPr>
          <p:cNvPr id="5" name="4 CuadroTexto"/>
          <p:cNvSpPr txBox="1"/>
          <p:nvPr/>
        </p:nvSpPr>
        <p:spPr>
          <a:xfrm>
            <a:off x="214282" y="2428868"/>
            <a:ext cx="3428991" cy="2031325"/>
          </a:xfrm>
          <a:prstGeom prst="rect">
            <a:avLst/>
          </a:prstGeom>
          <a:noFill/>
        </p:spPr>
        <p:txBody>
          <a:bodyPr wrap="square" rtlCol="0">
            <a:spAutoFit/>
          </a:bodyPr>
          <a:lstStyle/>
          <a:p>
            <a:pPr algn="ctr"/>
            <a:r>
              <a:rPr lang="es-ES" b="1" dirty="0" smtClean="0">
                <a:solidFill>
                  <a:schemeClr val="accent2">
                    <a:lumMod val="60000"/>
                    <a:lumOff val="40000"/>
                  </a:schemeClr>
                </a:solidFill>
                <a:effectLst>
                  <a:outerShdw blurRad="38100" dist="38100" dir="2700000" algn="tl">
                    <a:srgbClr val="000000">
                      <a:alpha val="43137"/>
                    </a:srgbClr>
                  </a:outerShdw>
                </a:effectLst>
              </a:rPr>
              <a:t>Este modelo  de reloj de cucú  con diamantes fabricado por  Carl  </a:t>
            </a:r>
            <a:r>
              <a:rPr lang="es-ES" b="1" dirty="0" err="1" smtClean="0">
                <a:solidFill>
                  <a:schemeClr val="accent2">
                    <a:lumMod val="60000"/>
                    <a:lumOff val="40000"/>
                  </a:schemeClr>
                </a:solidFill>
                <a:effectLst>
                  <a:outerShdw blurRad="38100" dist="38100" dir="2700000" algn="tl">
                    <a:srgbClr val="000000">
                      <a:alpha val="43137"/>
                    </a:srgbClr>
                  </a:outerShdw>
                </a:effectLst>
              </a:rPr>
              <a:t>Fabergé</a:t>
            </a:r>
            <a:r>
              <a:rPr lang="es-ES" b="1" dirty="0" smtClean="0">
                <a:solidFill>
                  <a:schemeClr val="accent2">
                    <a:lumMod val="60000"/>
                    <a:lumOff val="40000"/>
                  </a:schemeClr>
                </a:solidFill>
                <a:effectLst>
                  <a:outerShdw blurRad="38100" dist="38100" dir="2700000" algn="tl">
                    <a:srgbClr val="000000">
                      <a:alpha val="43137"/>
                    </a:srgbClr>
                  </a:outerShdw>
                </a:effectLst>
              </a:rPr>
              <a:t>  para la familia Rothschild ha batido tres récords mundiales  al alcanzar un precio de 12,5 millones de euros en una subasta de la casa </a:t>
            </a:r>
            <a:r>
              <a:rPr lang="es-ES" b="1" dirty="0" err="1" smtClean="0">
                <a:solidFill>
                  <a:schemeClr val="accent2">
                    <a:lumMod val="60000"/>
                    <a:lumOff val="40000"/>
                  </a:schemeClr>
                </a:solidFill>
                <a:effectLst>
                  <a:outerShdw blurRad="38100" dist="38100" dir="2700000" algn="tl">
                    <a:srgbClr val="000000">
                      <a:alpha val="43137"/>
                    </a:srgbClr>
                  </a:outerShdw>
                </a:effectLst>
              </a:rPr>
              <a:t>Christie's</a:t>
            </a:r>
            <a:r>
              <a:rPr lang="es-ES" b="1" dirty="0" smtClean="0">
                <a:solidFill>
                  <a:schemeClr val="accent2">
                    <a:lumMod val="60000"/>
                    <a:lumOff val="40000"/>
                  </a:schemeClr>
                </a:solidFill>
                <a:effectLst>
                  <a:outerShdw blurRad="38100" dist="38100" dir="2700000" algn="tl">
                    <a:srgbClr val="000000">
                      <a:alpha val="43137"/>
                    </a:srgbClr>
                  </a:outerShdw>
                </a:effectLst>
              </a:rPr>
              <a:t>  de Londres</a:t>
            </a:r>
            <a:endParaRPr lang="es-ES" b="1" dirty="0">
              <a:solidFill>
                <a:schemeClr val="accent2">
                  <a:lumMod val="60000"/>
                  <a:lumOff val="40000"/>
                </a:schemeClr>
              </a:solidFill>
              <a:effectLst>
                <a:outerShdw blurRad="38100" dist="38100" dir="2700000" algn="tl">
                  <a:srgbClr val="000000">
                    <a:alpha val="43137"/>
                  </a:srgbClr>
                </a:outerShdw>
              </a:effectLst>
            </a:endParaRPr>
          </a:p>
        </p:txBody>
      </p:sp>
    </p:spTree>
  </p:cSld>
  <p:clrMapOvr>
    <a:masterClrMapping/>
  </p:clrMapOvr>
  <p:transition spd="slow" advTm="20000">
    <p:strips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6" name="5 Imagen" descr="huevo-de-pekin-gregory-sbitnev.jpg"/>
          <p:cNvPicPr>
            <a:picLocks noChangeAspect="1"/>
          </p:cNvPicPr>
          <p:nvPr/>
        </p:nvPicPr>
        <p:blipFill>
          <a:blip r:embed="rId2"/>
          <a:srcRect t="7291" b="8333"/>
          <a:stretch>
            <a:fillRect/>
          </a:stretch>
        </p:blipFill>
        <p:spPr>
          <a:xfrm>
            <a:off x="1928794" y="0"/>
            <a:ext cx="5500726" cy="6858000"/>
          </a:xfrm>
          <a:prstGeom prst="rect">
            <a:avLst/>
          </a:prstGeom>
        </p:spPr>
      </p:pic>
      <p:sp>
        <p:nvSpPr>
          <p:cNvPr id="11" name="10 Rectángulo"/>
          <p:cNvSpPr/>
          <p:nvPr/>
        </p:nvSpPr>
        <p:spPr>
          <a:xfrm>
            <a:off x="0" y="0"/>
            <a:ext cx="1857356" cy="6858000"/>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358082" y="0"/>
            <a:ext cx="1785918" cy="6858000"/>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2-ab89b5e4-fbaf-102f-9d6f-0019b9d5c8df.jpg"/>
          <p:cNvPicPr>
            <a:picLocks noChangeAspect="1"/>
          </p:cNvPicPr>
          <p:nvPr/>
        </p:nvPicPr>
        <p:blipFill>
          <a:blip r:embed="rId3"/>
          <a:stretch>
            <a:fillRect/>
          </a:stretch>
        </p:blipFill>
        <p:spPr>
          <a:xfrm>
            <a:off x="1357290" y="0"/>
            <a:ext cx="6572296" cy="6858000"/>
          </a:xfrm>
          <a:prstGeom prst="rect">
            <a:avLst/>
          </a:prstGeom>
          <a:ln>
            <a:noFill/>
          </a:ln>
          <a:scene3d>
            <a:camera prst="orthographicFront"/>
            <a:lightRig rig="threePt" dir="t"/>
          </a:scene3d>
          <a:sp3d>
            <a:bevelT prst="angle"/>
          </a:sp3d>
        </p:spPr>
      </p:pic>
      <p:sp>
        <p:nvSpPr>
          <p:cNvPr id="13" name="12 Rectángulo"/>
          <p:cNvSpPr/>
          <p:nvPr/>
        </p:nvSpPr>
        <p:spPr>
          <a:xfrm>
            <a:off x="0" y="0"/>
            <a:ext cx="1285852" cy="6858000"/>
          </a:xfrm>
          <a:prstGeom prst="rect">
            <a:avLst/>
          </a:prstGeom>
          <a:blipFill dpi="0" rotWithShape="1">
            <a:blip r:embed="rId4">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001024" y="0"/>
            <a:ext cx="1142976" cy="6858000"/>
          </a:xfrm>
          <a:prstGeom prst="rect">
            <a:avLst/>
          </a:prstGeom>
          <a:blipFill dpi="0" rotWithShape="1">
            <a:blip r:embed="rId4">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5" name="4 Imagen" descr="_2195-31-b007296c-fbaf-102f-9d6f-0019b9d5c8df.jpg"/>
          <p:cNvPicPr>
            <a:picLocks noChangeAspect="1"/>
          </p:cNvPicPr>
          <p:nvPr/>
        </p:nvPicPr>
        <p:blipFill>
          <a:blip r:embed="rId3"/>
          <a:stretch>
            <a:fillRect/>
          </a:stretch>
        </p:blipFill>
        <p:spPr>
          <a:xfrm>
            <a:off x="2214546" y="0"/>
            <a:ext cx="4714908" cy="6858000"/>
          </a:xfrm>
          <a:prstGeom prst="rect">
            <a:avLst/>
          </a:prstGeom>
          <a:scene3d>
            <a:camera prst="orthographicFront"/>
            <a:lightRig rig="threePt" dir="t"/>
          </a:scene3d>
          <a:sp3d>
            <a:bevelT prst="angle"/>
          </a:sp3d>
        </p:spPr>
      </p:pic>
      <p:sp>
        <p:nvSpPr>
          <p:cNvPr id="13" name="12 Rectángulo"/>
          <p:cNvSpPr/>
          <p:nvPr/>
        </p:nvSpPr>
        <p:spPr>
          <a:xfrm>
            <a:off x="0" y="0"/>
            <a:ext cx="2143108" cy="68580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000892" y="0"/>
            <a:ext cx="2143108" cy="68580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a16c37807e7.jpg"/>
          <p:cNvPicPr>
            <a:picLocks noChangeAspect="1"/>
          </p:cNvPicPr>
          <p:nvPr/>
        </p:nvPicPr>
        <p:blipFill>
          <a:blip r:embed="rId3"/>
          <a:srcRect l="4687" r="10156"/>
          <a:stretch>
            <a:fillRect/>
          </a:stretch>
        </p:blipFill>
        <p:spPr>
          <a:xfrm>
            <a:off x="642910" y="0"/>
            <a:ext cx="7858180" cy="6858000"/>
          </a:xfrm>
          <a:prstGeom prst="rect">
            <a:avLst/>
          </a:prstGeom>
          <a:scene3d>
            <a:camera prst="orthographicFront"/>
            <a:lightRig rig="threePt" dir="t"/>
          </a:scene3d>
          <a:sp3d>
            <a:bevelT prst="angle"/>
          </a:sp3d>
        </p:spPr>
      </p:pic>
      <p:sp>
        <p:nvSpPr>
          <p:cNvPr id="7" name="7 Igual que"/>
          <p:cNvSpPr/>
          <p:nvPr/>
        </p:nvSpPr>
        <p:spPr>
          <a:xfrm>
            <a:off x="857224" y="2000240"/>
            <a:ext cx="428628" cy="3286124"/>
          </a:xfrm>
          <a:prstGeom prst="mathEqual">
            <a:avLst/>
          </a:prstGeom>
          <a:blipFill>
            <a:blip r:embed="rId4"/>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solidFill>
                <a:schemeClr val="tx1"/>
              </a:solidFill>
            </a:endParaRPr>
          </a:p>
        </p:txBody>
      </p:sp>
      <p:sp>
        <p:nvSpPr>
          <p:cNvPr id="11" name="10 Rectángulo"/>
          <p:cNvSpPr/>
          <p:nvPr/>
        </p:nvSpPr>
        <p:spPr>
          <a:xfrm>
            <a:off x="0" y="0"/>
            <a:ext cx="642910" cy="6858000"/>
          </a:xfrm>
          <a:prstGeom prst="rect">
            <a:avLst/>
          </a:prstGeom>
          <a:blipFill dpi="0" rotWithShape="1">
            <a:blip r:embed="rId5">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501090" y="0"/>
            <a:ext cx="642910" cy="6858000"/>
          </a:xfrm>
          <a:prstGeom prst="rect">
            <a:avLst/>
          </a:prstGeom>
          <a:blipFill dpi="0" rotWithShape="1">
            <a:blip r:embed="rId5">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P1100384_big-c48f2eb6-fbaf-102f-9d6f-0019b9d5c8df.JPG"/>
          <p:cNvPicPr>
            <a:picLocks noChangeAspect="1"/>
          </p:cNvPicPr>
          <p:nvPr/>
        </p:nvPicPr>
        <p:blipFill>
          <a:blip r:embed="rId3"/>
          <a:stretch>
            <a:fillRect/>
          </a:stretch>
        </p:blipFill>
        <p:spPr>
          <a:xfrm>
            <a:off x="2000232" y="0"/>
            <a:ext cx="5260078" cy="6858000"/>
          </a:xfrm>
          <a:prstGeom prst="rect">
            <a:avLst/>
          </a:prstGeom>
          <a:scene3d>
            <a:camera prst="orthographicFront"/>
            <a:lightRig rig="threePt" dir="t"/>
          </a:scene3d>
          <a:sp3d>
            <a:bevelT prst="angle"/>
          </a:sp3d>
        </p:spPr>
      </p:pic>
      <p:sp>
        <p:nvSpPr>
          <p:cNvPr id="11" name="10 Rectángulo"/>
          <p:cNvSpPr/>
          <p:nvPr/>
        </p:nvSpPr>
        <p:spPr>
          <a:xfrm>
            <a:off x="0" y="0"/>
            <a:ext cx="1928794" cy="6858000"/>
          </a:xfrm>
          <a:prstGeom prst="rect">
            <a:avLst/>
          </a:prstGeom>
          <a:blipFill dpi="0" rotWithShape="1">
            <a:blip r:embed="rId4">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286644" y="0"/>
            <a:ext cx="1857356" cy="6858000"/>
          </a:xfrm>
          <a:prstGeom prst="rect">
            <a:avLst/>
          </a:prstGeom>
          <a:blipFill dpi="0" rotWithShape="1">
            <a:blip r:embed="rId4">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c9ac0159c94d8dLl.JPG"/>
          <p:cNvPicPr>
            <a:picLocks noChangeAspect="1"/>
          </p:cNvPicPr>
          <p:nvPr/>
        </p:nvPicPr>
        <p:blipFill>
          <a:blip r:embed="rId2"/>
          <a:stretch>
            <a:fillRect/>
          </a:stretch>
        </p:blipFill>
        <p:spPr>
          <a:xfrm>
            <a:off x="2143108" y="0"/>
            <a:ext cx="4799724" cy="6858000"/>
          </a:xfrm>
          <a:prstGeom prst="rect">
            <a:avLst/>
          </a:prstGeom>
          <a:scene3d>
            <a:camera prst="orthographicFront"/>
            <a:lightRig rig="threePt" dir="t"/>
          </a:scene3d>
          <a:sp3d>
            <a:bevelT prst="angle"/>
          </a:sp3d>
        </p:spPr>
      </p:pic>
      <p:sp>
        <p:nvSpPr>
          <p:cNvPr id="12" name="11 Rectángulo"/>
          <p:cNvSpPr/>
          <p:nvPr/>
        </p:nvSpPr>
        <p:spPr>
          <a:xfrm>
            <a:off x="0" y="0"/>
            <a:ext cx="2143108" cy="6858000"/>
          </a:xfrm>
          <a:prstGeom prst="rect">
            <a:avLst/>
          </a:prstGeom>
          <a:blipFill dpi="0" rotWithShape="1">
            <a:blip r:embed="rId3">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929454" y="0"/>
            <a:ext cx="2214546" cy="6858000"/>
          </a:xfrm>
          <a:prstGeom prst="rect">
            <a:avLst/>
          </a:prstGeom>
          <a:blipFill dpi="0" rotWithShape="1">
            <a:blip r:embed="rId3">
              <a:duotone>
                <a:prstClr val="black"/>
                <a:schemeClr val="accent5">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cade5d8fa1c00719de79a262632086cbc81d6118367708.jpg"/>
          <p:cNvPicPr>
            <a:picLocks noChangeAspect="1"/>
          </p:cNvPicPr>
          <p:nvPr/>
        </p:nvPicPr>
        <p:blipFill>
          <a:blip r:embed="rId2"/>
          <a:stretch>
            <a:fillRect/>
          </a:stretch>
        </p:blipFill>
        <p:spPr>
          <a:xfrm>
            <a:off x="1142976" y="0"/>
            <a:ext cx="7000924" cy="6858000"/>
          </a:xfrm>
          <a:prstGeom prst="rect">
            <a:avLst/>
          </a:prstGeom>
          <a:scene3d>
            <a:camera prst="orthographicFront"/>
            <a:lightRig rig="threePt" dir="t"/>
          </a:scene3d>
          <a:sp3d>
            <a:bevelT prst="angle"/>
          </a:sp3d>
        </p:spPr>
      </p:pic>
      <p:sp>
        <p:nvSpPr>
          <p:cNvPr id="11" name="10 Rectángulo"/>
          <p:cNvSpPr/>
          <p:nvPr/>
        </p:nvSpPr>
        <p:spPr>
          <a:xfrm>
            <a:off x="8215338" y="0"/>
            <a:ext cx="928662"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1142976"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lcp424c.jpg"/>
          <p:cNvPicPr>
            <a:picLocks noChangeAspect="1"/>
          </p:cNvPicPr>
          <p:nvPr/>
        </p:nvPicPr>
        <p:blipFill>
          <a:blip r:embed="rId2"/>
          <a:stretch>
            <a:fillRect/>
          </a:stretch>
        </p:blipFill>
        <p:spPr>
          <a:xfrm>
            <a:off x="2000232" y="0"/>
            <a:ext cx="5072098" cy="6858000"/>
          </a:xfrm>
          <a:prstGeom prst="rect">
            <a:avLst/>
          </a:prstGeom>
          <a:scene3d>
            <a:camera prst="orthographicFront"/>
            <a:lightRig rig="threePt" dir="t"/>
          </a:scene3d>
          <a:sp3d>
            <a:bevelT prst="angle"/>
          </a:sp3d>
        </p:spPr>
      </p:pic>
      <p:sp>
        <p:nvSpPr>
          <p:cNvPr id="11" name="10 Rectángulo"/>
          <p:cNvSpPr/>
          <p:nvPr/>
        </p:nvSpPr>
        <p:spPr>
          <a:xfrm>
            <a:off x="0" y="0"/>
            <a:ext cx="1928794"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143768" y="0"/>
            <a:ext cx="2000232"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ulkkyva.jpg"/>
          <p:cNvPicPr>
            <a:picLocks noChangeAspect="1"/>
          </p:cNvPicPr>
          <p:nvPr/>
        </p:nvPicPr>
        <p:blipFill>
          <a:blip r:embed="rId2"/>
          <a:stretch>
            <a:fillRect/>
          </a:stretch>
        </p:blipFill>
        <p:spPr>
          <a:xfrm>
            <a:off x="2071670" y="0"/>
            <a:ext cx="4929222" cy="6858000"/>
          </a:xfrm>
          <a:prstGeom prst="rect">
            <a:avLst/>
          </a:prstGeom>
          <a:scene3d>
            <a:camera prst="orthographicFront"/>
            <a:lightRig rig="threePt" dir="t"/>
          </a:scene3d>
          <a:sp3d>
            <a:bevelT prst="angle"/>
          </a:sp3d>
        </p:spPr>
      </p:pic>
      <p:sp>
        <p:nvSpPr>
          <p:cNvPr id="14" name="13 Rectángulo"/>
          <p:cNvSpPr/>
          <p:nvPr/>
        </p:nvSpPr>
        <p:spPr>
          <a:xfrm>
            <a:off x="0" y="0"/>
            <a:ext cx="2071670"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000892" y="0"/>
            <a:ext cx="2143108"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c94ebb0b439.jpg"/>
          <p:cNvPicPr>
            <a:picLocks noChangeAspect="1"/>
          </p:cNvPicPr>
          <p:nvPr/>
        </p:nvPicPr>
        <p:blipFill>
          <a:blip r:embed="rId2"/>
          <a:srcRect r="10077"/>
          <a:stretch>
            <a:fillRect/>
          </a:stretch>
        </p:blipFill>
        <p:spPr>
          <a:xfrm>
            <a:off x="428596" y="0"/>
            <a:ext cx="8286777" cy="6858000"/>
          </a:xfrm>
          <a:prstGeom prst="rect">
            <a:avLst/>
          </a:prstGeom>
          <a:scene3d>
            <a:camera prst="orthographicFront"/>
            <a:lightRig rig="threePt" dir="t"/>
          </a:scene3d>
          <a:sp3d>
            <a:bevelT prst="angle"/>
          </a:sp3d>
        </p:spPr>
      </p:pic>
      <p:sp>
        <p:nvSpPr>
          <p:cNvPr id="14" name="13 Rectángulo"/>
          <p:cNvSpPr/>
          <p:nvPr/>
        </p:nvSpPr>
        <p:spPr>
          <a:xfrm>
            <a:off x="8715404" y="0"/>
            <a:ext cx="428596" cy="68580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428596" cy="68580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_huevos_porcelana_tipo_faberge_III.JPG"/>
          <p:cNvPicPr>
            <a:picLocks noChangeAspect="1"/>
          </p:cNvPicPr>
          <p:nvPr/>
        </p:nvPicPr>
        <p:blipFill>
          <a:blip r:embed="rId2"/>
          <a:stretch>
            <a:fillRect/>
          </a:stretch>
        </p:blipFill>
        <p:spPr>
          <a:xfrm>
            <a:off x="2143108" y="0"/>
            <a:ext cx="4911331" cy="6858000"/>
          </a:xfrm>
          <a:prstGeom prst="rect">
            <a:avLst/>
          </a:prstGeom>
          <a:scene3d>
            <a:camera prst="orthographicFront"/>
            <a:lightRig rig="threePt" dir="t"/>
          </a:scene3d>
          <a:sp3d>
            <a:bevelT prst="angle"/>
          </a:sp3d>
        </p:spPr>
      </p:pic>
      <p:sp>
        <p:nvSpPr>
          <p:cNvPr id="11" name="10 Rectángulo"/>
          <p:cNvSpPr/>
          <p:nvPr/>
        </p:nvSpPr>
        <p:spPr>
          <a:xfrm>
            <a:off x="7072330" y="0"/>
            <a:ext cx="2071670"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2071670"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9ba85fdbaff2.jpg"/>
          <p:cNvPicPr>
            <a:picLocks noChangeAspect="1"/>
          </p:cNvPicPr>
          <p:nvPr/>
        </p:nvPicPr>
        <p:blipFill>
          <a:blip r:embed="rId3"/>
          <a:srcRect l="10156"/>
          <a:stretch>
            <a:fillRect/>
          </a:stretch>
        </p:blipFill>
        <p:spPr>
          <a:xfrm>
            <a:off x="500034" y="0"/>
            <a:ext cx="8143932" cy="6858000"/>
          </a:xfrm>
          <a:prstGeom prst="rect">
            <a:avLst/>
          </a:prstGeom>
          <a:scene3d>
            <a:camera prst="orthographicFront"/>
            <a:lightRig rig="threePt" dir="t"/>
          </a:scene3d>
          <a:sp3d>
            <a:bevelT prst="angle"/>
          </a:sp3d>
        </p:spPr>
      </p:pic>
      <p:sp>
        <p:nvSpPr>
          <p:cNvPr id="16" name="15 Rectángulo"/>
          <p:cNvSpPr/>
          <p:nvPr/>
        </p:nvSpPr>
        <p:spPr>
          <a:xfrm>
            <a:off x="8643966" y="0"/>
            <a:ext cx="500034" cy="6858000"/>
          </a:xfrm>
          <a:prstGeom prst="rect">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500034" cy="6858000"/>
          </a:xfrm>
          <a:prstGeom prst="rect">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4_huevos_porcelana_tipo_faberge_I.JPG"/>
          <p:cNvPicPr>
            <a:picLocks noChangeAspect="1"/>
          </p:cNvPicPr>
          <p:nvPr/>
        </p:nvPicPr>
        <p:blipFill>
          <a:blip r:embed="rId2"/>
          <a:stretch>
            <a:fillRect/>
          </a:stretch>
        </p:blipFill>
        <p:spPr>
          <a:xfrm>
            <a:off x="2285984" y="0"/>
            <a:ext cx="4572032" cy="6858001"/>
          </a:xfrm>
          <a:prstGeom prst="rect">
            <a:avLst/>
          </a:prstGeom>
          <a:scene3d>
            <a:camera prst="orthographicFront"/>
            <a:lightRig rig="threePt" dir="t"/>
          </a:scene3d>
          <a:sp3d>
            <a:bevelT prst="angle"/>
          </a:sp3d>
        </p:spPr>
      </p:pic>
      <p:sp>
        <p:nvSpPr>
          <p:cNvPr id="11" name="10 Rectángulo"/>
          <p:cNvSpPr/>
          <p:nvPr/>
        </p:nvSpPr>
        <p:spPr>
          <a:xfrm>
            <a:off x="6929454" y="0"/>
            <a:ext cx="2214546" cy="6858000"/>
          </a:xfrm>
          <a:prstGeom prst="rect">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2285984" cy="6858000"/>
          </a:xfrm>
          <a:prstGeom prst="rect">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keedzak.jpg"/>
          <p:cNvPicPr>
            <a:picLocks noChangeAspect="1"/>
          </p:cNvPicPr>
          <p:nvPr/>
        </p:nvPicPr>
        <p:blipFill>
          <a:blip r:embed="rId2"/>
          <a:stretch>
            <a:fillRect/>
          </a:stretch>
        </p:blipFill>
        <p:spPr>
          <a:xfrm>
            <a:off x="2357422" y="0"/>
            <a:ext cx="4643470" cy="6858000"/>
          </a:xfrm>
          <a:prstGeom prst="rect">
            <a:avLst/>
          </a:prstGeom>
          <a:scene3d>
            <a:camera prst="orthographicFront"/>
            <a:lightRig rig="threePt" dir="t"/>
          </a:scene3d>
          <a:sp3d>
            <a:bevelT prst="angle"/>
          </a:sp3d>
        </p:spPr>
      </p:pic>
      <p:sp>
        <p:nvSpPr>
          <p:cNvPr id="11" name="10 Rectángulo"/>
          <p:cNvSpPr/>
          <p:nvPr/>
        </p:nvSpPr>
        <p:spPr>
          <a:xfrm>
            <a:off x="0" y="0"/>
            <a:ext cx="2357422"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00892" y="0"/>
            <a:ext cx="2143108"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cmi0iwy.jpg"/>
          <p:cNvPicPr>
            <a:picLocks noChangeAspect="1"/>
          </p:cNvPicPr>
          <p:nvPr/>
        </p:nvPicPr>
        <p:blipFill>
          <a:blip r:embed="rId3"/>
          <a:stretch>
            <a:fillRect/>
          </a:stretch>
        </p:blipFill>
        <p:spPr>
          <a:xfrm>
            <a:off x="2036695" y="0"/>
            <a:ext cx="5070610" cy="6858000"/>
          </a:xfrm>
          <a:prstGeom prst="rect">
            <a:avLst/>
          </a:prstGeom>
          <a:scene3d>
            <a:camera prst="orthographicFront"/>
            <a:lightRig rig="threePt" dir="t"/>
          </a:scene3d>
          <a:sp3d>
            <a:bevelT prst="angle"/>
          </a:sp3d>
        </p:spPr>
      </p:pic>
      <p:sp>
        <p:nvSpPr>
          <p:cNvPr id="11" name="10 Rectángulo"/>
          <p:cNvSpPr/>
          <p:nvPr/>
        </p:nvSpPr>
        <p:spPr>
          <a:xfrm>
            <a:off x="0" y="0"/>
            <a:ext cx="1928794" cy="6858000"/>
          </a:xfrm>
          <a:prstGeom prst="rect">
            <a:avLst/>
          </a:prstGeom>
          <a:blipFill dpi="0" rotWithShape="1">
            <a:blip r:embed="rId4">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072330" y="0"/>
            <a:ext cx="2071670" cy="6858000"/>
          </a:xfrm>
          <a:prstGeom prst="rect">
            <a:avLst/>
          </a:prstGeom>
          <a:blipFill dpi="0" rotWithShape="1">
            <a:blip r:embed="rId4">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71RMIsgfw2L._AA1000_.jpg"/>
          <p:cNvPicPr>
            <a:picLocks noChangeAspect="1"/>
          </p:cNvPicPr>
          <p:nvPr/>
        </p:nvPicPr>
        <p:blipFill>
          <a:blip r:embed="rId2"/>
          <a:stretch>
            <a:fillRect/>
          </a:stretch>
        </p:blipFill>
        <p:spPr>
          <a:xfrm>
            <a:off x="1285852" y="0"/>
            <a:ext cx="6500858" cy="6858000"/>
          </a:xfrm>
          <a:prstGeom prst="rect">
            <a:avLst/>
          </a:prstGeom>
          <a:scene3d>
            <a:camera prst="orthographicFront"/>
            <a:lightRig rig="threePt" dir="t"/>
          </a:scene3d>
          <a:sp3d>
            <a:bevelT prst="angle"/>
          </a:sp3d>
        </p:spPr>
      </p:pic>
      <p:sp>
        <p:nvSpPr>
          <p:cNvPr id="11" name="10 Rectángulo"/>
          <p:cNvSpPr/>
          <p:nvPr/>
        </p:nvSpPr>
        <p:spPr>
          <a:xfrm>
            <a:off x="0" y="0"/>
            <a:ext cx="1214414" cy="6858000"/>
          </a:xfrm>
          <a:prstGeom prst="rect">
            <a:avLst/>
          </a:prstGeom>
          <a:blipFill dpi="0" rotWithShape="1">
            <a:blip r:embed="rId3">
              <a:duotone>
                <a:prstClr val="black"/>
                <a:srgbClr val="C0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858148" y="0"/>
            <a:ext cx="1285852" cy="6858000"/>
          </a:xfrm>
          <a:prstGeom prst="rect">
            <a:avLst/>
          </a:prstGeom>
          <a:blipFill dpi="0" rotWithShape="1">
            <a:blip r:embed="rId3">
              <a:duotone>
                <a:prstClr val="black"/>
                <a:srgbClr val="C0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xi3kuny.jpg"/>
          <p:cNvPicPr>
            <a:picLocks noChangeAspect="1"/>
          </p:cNvPicPr>
          <p:nvPr/>
        </p:nvPicPr>
        <p:blipFill>
          <a:blip r:embed="rId2">
            <a:lum bright="-10000" contrast="20000"/>
          </a:blip>
          <a:stretch>
            <a:fillRect/>
          </a:stretch>
        </p:blipFill>
        <p:spPr>
          <a:xfrm>
            <a:off x="2071670" y="0"/>
            <a:ext cx="4857784" cy="6858000"/>
          </a:xfrm>
          <a:prstGeom prst="rect">
            <a:avLst/>
          </a:prstGeom>
          <a:scene3d>
            <a:camera prst="orthographicFront"/>
            <a:lightRig rig="threePt" dir="t"/>
          </a:scene3d>
          <a:sp3d>
            <a:bevelT prst="angle"/>
          </a:sp3d>
        </p:spPr>
      </p:pic>
      <p:sp>
        <p:nvSpPr>
          <p:cNvPr id="14" name="13 Rectángulo"/>
          <p:cNvSpPr/>
          <p:nvPr/>
        </p:nvSpPr>
        <p:spPr>
          <a:xfrm>
            <a:off x="0" y="0"/>
            <a:ext cx="2000232" cy="6858000"/>
          </a:xfrm>
          <a:prstGeom prst="rect">
            <a:avLst/>
          </a:prstGeom>
          <a:blipFill dpi="0" rotWithShape="1">
            <a:blip r:embed="rId3">
              <a:duotone>
                <a:prstClr val="black"/>
                <a:srgbClr val="92D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00892" y="0"/>
            <a:ext cx="2143108" cy="6858000"/>
          </a:xfrm>
          <a:prstGeom prst="rect">
            <a:avLst/>
          </a:prstGeom>
          <a:blipFill dpi="0" rotWithShape="1">
            <a:blip r:embed="rId3">
              <a:duotone>
                <a:prstClr val="black"/>
                <a:srgbClr val="92D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xander_III_Equestrian_Faberge_egg_03_by_shakko.jpg"/>
          <p:cNvPicPr>
            <a:picLocks noChangeAspect="1"/>
          </p:cNvPicPr>
          <p:nvPr/>
        </p:nvPicPr>
        <p:blipFill>
          <a:blip r:embed="rId2"/>
          <a:srcRect l="3960"/>
          <a:stretch>
            <a:fillRect/>
          </a:stretch>
        </p:blipFill>
        <p:spPr>
          <a:xfrm>
            <a:off x="1214414" y="0"/>
            <a:ext cx="6929486" cy="6858000"/>
          </a:xfrm>
          <a:prstGeom prst="rect">
            <a:avLst/>
          </a:prstGeom>
          <a:scene3d>
            <a:camera prst="orthographicFront"/>
            <a:lightRig rig="threePt" dir="t"/>
          </a:scene3d>
          <a:sp3d>
            <a:bevelT prst="angle"/>
          </a:sp3d>
        </p:spPr>
      </p:pic>
      <p:sp>
        <p:nvSpPr>
          <p:cNvPr id="11" name="10 Rectángulo"/>
          <p:cNvSpPr/>
          <p:nvPr/>
        </p:nvSpPr>
        <p:spPr>
          <a:xfrm>
            <a:off x="0" y="0"/>
            <a:ext cx="1142976"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215338" y="0"/>
            <a:ext cx="928662"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937288016_bc118a847e_z.jpg"/>
          <p:cNvPicPr>
            <a:picLocks noChangeAspect="1"/>
          </p:cNvPicPr>
          <p:nvPr/>
        </p:nvPicPr>
        <p:blipFill>
          <a:blip r:embed="rId2"/>
          <a:stretch>
            <a:fillRect/>
          </a:stretch>
        </p:blipFill>
        <p:spPr>
          <a:xfrm>
            <a:off x="0" y="785794"/>
            <a:ext cx="9144000" cy="5143536"/>
          </a:xfrm>
          <a:prstGeom prst="rect">
            <a:avLst/>
          </a:prstGeom>
          <a:scene3d>
            <a:camera prst="orthographicFront"/>
            <a:lightRig rig="threePt" dir="t"/>
          </a:scene3d>
          <a:sp3d>
            <a:bevelT prst="angle"/>
          </a:sp3d>
        </p:spPr>
      </p:pic>
      <p:sp>
        <p:nvSpPr>
          <p:cNvPr id="15" name="14 Rectángulo"/>
          <p:cNvSpPr/>
          <p:nvPr/>
        </p:nvSpPr>
        <p:spPr>
          <a:xfrm>
            <a:off x="0" y="6286520"/>
            <a:ext cx="9144000" cy="57148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71435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wuvkya4.jpg"/>
          <p:cNvPicPr>
            <a:picLocks noChangeAspect="1"/>
          </p:cNvPicPr>
          <p:nvPr/>
        </p:nvPicPr>
        <p:blipFill>
          <a:blip r:embed="rId2">
            <a:lum contrast="20000"/>
          </a:blip>
          <a:stretch>
            <a:fillRect/>
          </a:stretch>
        </p:blipFill>
        <p:spPr>
          <a:xfrm>
            <a:off x="2071670" y="0"/>
            <a:ext cx="5158470" cy="6858000"/>
          </a:xfrm>
          <a:prstGeom prst="rect">
            <a:avLst/>
          </a:prstGeom>
          <a:scene3d>
            <a:camera prst="orthographicFront"/>
            <a:lightRig rig="threePt" dir="t"/>
          </a:scene3d>
          <a:sp3d>
            <a:bevelT prst="angle"/>
          </a:sp3d>
        </p:spPr>
      </p:pic>
      <p:sp>
        <p:nvSpPr>
          <p:cNvPr id="5" name="4 Rectángulo"/>
          <p:cNvSpPr/>
          <p:nvPr/>
        </p:nvSpPr>
        <p:spPr>
          <a:xfrm>
            <a:off x="0" y="0"/>
            <a:ext cx="2071670"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221290_3437583_fe9a083ee8f6.jpg"/>
          <p:cNvPicPr>
            <a:picLocks noChangeAspect="1"/>
          </p:cNvPicPr>
          <p:nvPr/>
        </p:nvPicPr>
        <p:blipFill>
          <a:blip r:embed="rId2"/>
          <a:stretch>
            <a:fillRect/>
          </a:stretch>
        </p:blipFill>
        <p:spPr>
          <a:xfrm>
            <a:off x="0" y="928670"/>
            <a:ext cx="9144000" cy="5072098"/>
          </a:xfrm>
          <a:prstGeom prst="rect">
            <a:avLst/>
          </a:prstGeom>
          <a:scene3d>
            <a:camera prst="orthographicFront"/>
            <a:lightRig rig="threePt" dir="t"/>
          </a:scene3d>
          <a:sp3d>
            <a:bevelT prst="angle"/>
          </a:sp3d>
        </p:spPr>
      </p:pic>
      <p:sp>
        <p:nvSpPr>
          <p:cNvPr id="15" name="14 Rectángulo"/>
          <p:cNvSpPr/>
          <p:nvPr/>
        </p:nvSpPr>
        <p:spPr>
          <a:xfrm>
            <a:off x="0" y="0"/>
            <a:ext cx="9144000" cy="785794"/>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6072206"/>
            <a:ext cx="9144000" cy="785794"/>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13kk11.jpg"/>
          <p:cNvPicPr>
            <a:picLocks noChangeAspect="1"/>
          </p:cNvPicPr>
          <p:nvPr/>
        </p:nvPicPr>
        <p:blipFill>
          <a:blip r:embed="rId2"/>
          <a:stretch>
            <a:fillRect/>
          </a:stretch>
        </p:blipFill>
        <p:spPr>
          <a:xfrm>
            <a:off x="857224" y="0"/>
            <a:ext cx="7500990" cy="6858000"/>
          </a:xfrm>
          <a:prstGeom prst="rect">
            <a:avLst/>
          </a:prstGeom>
          <a:scene3d>
            <a:camera prst="orthographicFront"/>
            <a:lightRig rig="threePt" dir="t"/>
          </a:scene3d>
          <a:sp3d>
            <a:bevelT prst="angle"/>
          </a:sp3d>
        </p:spPr>
      </p:pic>
      <p:sp>
        <p:nvSpPr>
          <p:cNvPr id="11" name="10 Rectángulo"/>
          <p:cNvSpPr/>
          <p:nvPr/>
        </p:nvSpPr>
        <p:spPr>
          <a:xfrm>
            <a:off x="0" y="0"/>
            <a:ext cx="785786" cy="68580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358214" y="0"/>
            <a:ext cx="785786" cy="68580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0d0c60cjw1dp8m43sinwj.jpg"/>
          <p:cNvPicPr>
            <a:picLocks noChangeAspect="1"/>
          </p:cNvPicPr>
          <p:nvPr/>
        </p:nvPicPr>
        <p:blipFill>
          <a:blip r:embed="rId2"/>
          <a:stretch>
            <a:fillRect/>
          </a:stretch>
        </p:blipFill>
        <p:spPr>
          <a:xfrm>
            <a:off x="1501253" y="0"/>
            <a:ext cx="6141493" cy="6858000"/>
          </a:xfrm>
          <a:prstGeom prst="rect">
            <a:avLst/>
          </a:prstGeom>
          <a:scene3d>
            <a:camera prst="orthographicFront"/>
            <a:lightRig rig="threePt" dir="t"/>
          </a:scene3d>
          <a:sp3d>
            <a:bevelT prst="angle"/>
          </a:sp3d>
        </p:spPr>
      </p:pic>
      <p:sp>
        <p:nvSpPr>
          <p:cNvPr id="11" name="10 Rectángulo"/>
          <p:cNvSpPr/>
          <p:nvPr/>
        </p:nvSpPr>
        <p:spPr>
          <a:xfrm>
            <a:off x="0" y="0"/>
            <a:ext cx="1500166" cy="6858000"/>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715272" y="0"/>
            <a:ext cx="1428728" cy="6858000"/>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221293_3437583_aca447eaccfd.jpg"/>
          <p:cNvPicPr>
            <a:picLocks noChangeAspect="1"/>
          </p:cNvPicPr>
          <p:nvPr/>
        </p:nvPicPr>
        <p:blipFill>
          <a:blip r:embed="rId2"/>
          <a:stretch>
            <a:fillRect/>
          </a:stretch>
        </p:blipFill>
        <p:spPr>
          <a:xfrm>
            <a:off x="0" y="785794"/>
            <a:ext cx="9144000" cy="5286412"/>
          </a:xfrm>
          <a:prstGeom prst="rect">
            <a:avLst/>
          </a:prstGeom>
          <a:scene3d>
            <a:camera prst="orthographicFront"/>
            <a:lightRig rig="threePt" dir="t"/>
          </a:scene3d>
          <a:sp3d>
            <a:bevelT prst="angle"/>
          </a:sp3d>
        </p:spPr>
      </p:pic>
      <p:sp>
        <p:nvSpPr>
          <p:cNvPr id="15" name="14 Rectángulo"/>
          <p:cNvSpPr/>
          <p:nvPr/>
        </p:nvSpPr>
        <p:spPr>
          <a:xfrm>
            <a:off x="0" y="0"/>
            <a:ext cx="9144000" cy="785794"/>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6072206"/>
            <a:ext cx="9144000" cy="785794"/>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wy250a.jpg"/>
          <p:cNvPicPr>
            <a:picLocks noChangeAspect="1"/>
          </p:cNvPicPr>
          <p:nvPr/>
        </p:nvPicPr>
        <p:blipFill>
          <a:blip r:embed="rId2"/>
          <a:stretch>
            <a:fillRect/>
          </a:stretch>
        </p:blipFill>
        <p:spPr>
          <a:xfrm>
            <a:off x="1857356" y="0"/>
            <a:ext cx="5500726" cy="6858000"/>
          </a:xfrm>
          <a:prstGeom prst="rect">
            <a:avLst/>
          </a:prstGeom>
          <a:scene3d>
            <a:camera prst="orthographicFront"/>
            <a:lightRig rig="threePt" dir="t"/>
          </a:scene3d>
          <a:sp3d>
            <a:bevelT prst="angle"/>
          </a:sp3d>
        </p:spPr>
      </p:pic>
      <p:sp>
        <p:nvSpPr>
          <p:cNvPr id="11" name="10 Rectángulo"/>
          <p:cNvSpPr/>
          <p:nvPr/>
        </p:nvSpPr>
        <p:spPr>
          <a:xfrm>
            <a:off x="0" y="0"/>
            <a:ext cx="1714480"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429520" y="0"/>
            <a:ext cx="1714480"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70px-Tsarevich_(Fabergé_egg)_and_surprise.jpg"/>
          <p:cNvPicPr>
            <a:picLocks noChangeAspect="1"/>
          </p:cNvPicPr>
          <p:nvPr/>
        </p:nvPicPr>
        <p:blipFill>
          <a:blip r:embed="rId2">
            <a:lum contrast="20000"/>
          </a:blip>
          <a:srcRect r="39807"/>
          <a:stretch>
            <a:fillRect/>
          </a:stretch>
        </p:blipFill>
        <p:spPr>
          <a:xfrm>
            <a:off x="1857356" y="0"/>
            <a:ext cx="5429288" cy="6858000"/>
          </a:xfrm>
          <a:prstGeom prst="rect">
            <a:avLst/>
          </a:prstGeom>
          <a:scene3d>
            <a:camera prst="orthographicFront"/>
            <a:lightRig rig="threePt" dir="t"/>
          </a:scene3d>
          <a:sp3d>
            <a:bevelT prst="angle"/>
          </a:sp3d>
        </p:spPr>
      </p:pic>
      <p:sp>
        <p:nvSpPr>
          <p:cNvPr id="11" name="10 Rectángulo"/>
          <p:cNvSpPr/>
          <p:nvPr/>
        </p:nvSpPr>
        <p:spPr>
          <a:xfrm>
            <a:off x="7358082" y="0"/>
            <a:ext cx="1785918" cy="6858000"/>
          </a:xfrm>
          <a:prstGeom prst="rect">
            <a:avLst/>
          </a:prstGeom>
          <a:blipFill dpi="0" rotWithShape="1">
            <a:blip r:embed="rId3">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1785918" cy="6858000"/>
          </a:xfrm>
          <a:prstGeom prst="rect">
            <a:avLst/>
          </a:prstGeom>
          <a:blipFill dpi="0" rotWithShape="1">
            <a:blip r:embed="rId3">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4f0a2874e0.jpg"/>
          <p:cNvPicPr>
            <a:picLocks noChangeAspect="1"/>
          </p:cNvPicPr>
          <p:nvPr/>
        </p:nvPicPr>
        <p:blipFill>
          <a:blip r:embed="rId2"/>
          <a:srcRect t="9370"/>
          <a:stretch>
            <a:fillRect/>
          </a:stretch>
        </p:blipFill>
        <p:spPr>
          <a:xfrm>
            <a:off x="0" y="857231"/>
            <a:ext cx="9144000" cy="5143537"/>
          </a:xfrm>
          <a:prstGeom prst="rect">
            <a:avLst/>
          </a:prstGeom>
          <a:scene3d>
            <a:camera prst="orthographicFront"/>
            <a:lightRig rig="threePt" dir="t"/>
          </a:scene3d>
          <a:sp3d>
            <a:bevelT prst="angle"/>
          </a:sp3d>
        </p:spPr>
      </p:pic>
      <p:sp>
        <p:nvSpPr>
          <p:cNvPr id="15" name="14 Rectángulo"/>
          <p:cNvSpPr/>
          <p:nvPr/>
        </p:nvSpPr>
        <p:spPr>
          <a:xfrm>
            <a:off x="0" y="0"/>
            <a:ext cx="9144000" cy="78579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6072206"/>
            <a:ext cx="9144000" cy="78579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8tnuq8k.jpg"/>
          <p:cNvPicPr>
            <a:picLocks noChangeAspect="1"/>
          </p:cNvPicPr>
          <p:nvPr/>
        </p:nvPicPr>
        <p:blipFill>
          <a:blip r:embed="rId2"/>
          <a:stretch>
            <a:fillRect/>
          </a:stretch>
        </p:blipFill>
        <p:spPr>
          <a:xfrm>
            <a:off x="928662" y="0"/>
            <a:ext cx="7215238" cy="6858000"/>
          </a:xfrm>
          <a:prstGeom prst="rect">
            <a:avLst/>
          </a:prstGeom>
          <a:scene3d>
            <a:camera prst="orthographicFront"/>
            <a:lightRig rig="threePt" dir="t"/>
          </a:scene3d>
          <a:sp3d>
            <a:bevelT prst="angle"/>
          </a:sp3d>
        </p:spPr>
      </p:pic>
      <p:sp>
        <p:nvSpPr>
          <p:cNvPr id="14" name="13 Rectángulo"/>
          <p:cNvSpPr/>
          <p:nvPr/>
        </p:nvSpPr>
        <p:spPr>
          <a:xfrm>
            <a:off x="8215338" y="0"/>
            <a:ext cx="928662" cy="68580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45718" y="0"/>
            <a:ext cx="811505" cy="68580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765907_pashalnie_podarki_faberje_klever[3].jpg"/>
          <p:cNvPicPr>
            <a:picLocks noChangeAspect="1"/>
          </p:cNvPicPr>
          <p:nvPr/>
        </p:nvPicPr>
        <p:blipFill>
          <a:blip r:embed="rId2"/>
          <a:stretch>
            <a:fillRect/>
          </a:stretch>
        </p:blipFill>
        <p:spPr>
          <a:xfrm>
            <a:off x="1357290" y="0"/>
            <a:ext cx="6430337" cy="6858000"/>
          </a:xfrm>
          <a:prstGeom prst="rect">
            <a:avLst/>
          </a:prstGeom>
          <a:scene3d>
            <a:camera prst="orthographicFront"/>
            <a:lightRig rig="threePt" dir="t"/>
          </a:scene3d>
          <a:sp3d>
            <a:bevelT prst="angle"/>
          </a:sp3d>
        </p:spPr>
      </p:pic>
      <p:sp>
        <p:nvSpPr>
          <p:cNvPr id="11" name="10 Rectángulo"/>
          <p:cNvSpPr/>
          <p:nvPr/>
        </p:nvSpPr>
        <p:spPr>
          <a:xfrm>
            <a:off x="7858148" y="0"/>
            <a:ext cx="1285852" cy="68580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1285852" cy="68580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936fc11e7a4.jpg"/>
          <p:cNvPicPr>
            <a:picLocks noChangeAspect="1"/>
          </p:cNvPicPr>
          <p:nvPr/>
        </p:nvPicPr>
        <p:blipFill>
          <a:blip r:embed="rId2"/>
          <a:srcRect t="5490"/>
          <a:stretch>
            <a:fillRect/>
          </a:stretch>
        </p:blipFill>
        <p:spPr>
          <a:xfrm>
            <a:off x="0" y="785794"/>
            <a:ext cx="9144000" cy="5286412"/>
          </a:xfrm>
          <a:prstGeom prst="rect">
            <a:avLst/>
          </a:prstGeom>
          <a:scene3d>
            <a:camera prst="orthographicFront"/>
            <a:lightRig rig="threePt" dir="t"/>
          </a:scene3d>
          <a:sp3d>
            <a:bevelT prst="angle"/>
          </a:sp3d>
        </p:spPr>
      </p:pic>
      <p:sp>
        <p:nvSpPr>
          <p:cNvPr id="15" name="14 Rectángulo"/>
          <p:cNvSpPr/>
          <p:nvPr/>
        </p:nvSpPr>
        <p:spPr>
          <a:xfrm>
            <a:off x="0" y="0"/>
            <a:ext cx="9144000" cy="78579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6072206"/>
            <a:ext cx="9144000" cy="78579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yisya9.jpg"/>
          <p:cNvPicPr>
            <a:picLocks noChangeAspect="1"/>
          </p:cNvPicPr>
          <p:nvPr/>
        </p:nvPicPr>
        <p:blipFill>
          <a:blip r:embed="rId2"/>
          <a:stretch>
            <a:fillRect/>
          </a:stretch>
        </p:blipFill>
        <p:spPr>
          <a:xfrm>
            <a:off x="1357290" y="0"/>
            <a:ext cx="6357982" cy="6858000"/>
          </a:xfrm>
          <a:prstGeom prst="rect">
            <a:avLst/>
          </a:prstGeom>
          <a:scene3d>
            <a:camera prst="orthographicFront"/>
            <a:lightRig rig="threePt" dir="t"/>
          </a:scene3d>
          <a:sp3d>
            <a:bevelT prst="angle"/>
          </a:sp3d>
        </p:spPr>
      </p:pic>
      <p:sp>
        <p:nvSpPr>
          <p:cNvPr id="11" name="10 Rectángulo"/>
          <p:cNvSpPr/>
          <p:nvPr/>
        </p:nvSpPr>
        <p:spPr>
          <a:xfrm>
            <a:off x="0" y="0"/>
            <a:ext cx="1285852"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786710" y="0"/>
            <a:ext cx="1357290"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ded Egg 1.jpg"/>
          <p:cNvPicPr>
            <a:picLocks noChangeAspect="1"/>
          </p:cNvPicPr>
          <p:nvPr/>
        </p:nvPicPr>
        <p:blipFill>
          <a:blip r:embed="rId3"/>
          <a:stretch>
            <a:fillRect/>
          </a:stretch>
        </p:blipFill>
        <p:spPr>
          <a:xfrm>
            <a:off x="1714480" y="0"/>
            <a:ext cx="5572164" cy="6858000"/>
          </a:xfrm>
          <a:prstGeom prst="rect">
            <a:avLst/>
          </a:prstGeom>
          <a:scene3d>
            <a:camera prst="orthographicFront"/>
            <a:lightRig rig="threePt" dir="t"/>
          </a:scene3d>
          <a:sp3d>
            <a:bevelT prst="angle"/>
          </a:sp3d>
        </p:spPr>
      </p:pic>
      <p:sp>
        <p:nvSpPr>
          <p:cNvPr id="11" name="10 Rectángulo"/>
          <p:cNvSpPr/>
          <p:nvPr/>
        </p:nvSpPr>
        <p:spPr>
          <a:xfrm>
            <a:off x="0" y="0"/>
            <a:ext cx="1714480" cy="6858000"/>
          </a:xfrm>
          <a:prstGeom prst="rect">
            <a:avLst/>
          </a:prstGeom>
          <a:blipFill dpi="0" rotWithShape="1">
            <a:blip r:embed="rId4">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358082" y="0"/>
            <a:ext cx="1719220" cy="6858000"/>
          </a:xfrm>
          <a:prstGeom prst="rect">
            <a:avLst/>
          </a:prstGeom>
          <a:blipFill dpi="0" rotWithShape="1">
            <a:blip r:embed="rId4">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81fdd172a83.jpg"/>
          <p:cNvPicPr>
            <a:picLocks noChangeAspect="1"/>
          </p:cNvPicPr>
          <p:nvPr/>
        </p:nvPicPr>
        <p:blipFill>
          <a:blip r:embed="rId2"/>
          <a:srcRect t="4685" b="6662"/>
          <a:stretch>
            <a:fillRect/>
          </a:stretch>
        </p:blipFill>
        <p:spPr>
          <a:xfrm>
            <a:off x="0" y="785794"/>
            <a:ext cx="9144000" cy="5214974"/>
          </a:xfrm>
          <a:prstGeom prst="rect">
            <a:avLst/>
          </a:prstGeom>
          <a:scene3d>
            <a:camera prst="orthographicFront"/>
            <a:lightRig rig="threePt" dir="t"/>
          </a:scene3d>
          <a:sp3d>
            <a:bevelT prst="angle"/>
          </a:sp3d>
        </p:spPr>
      </p:pic>
      <p:sp>
        <p:nvSpPr>
          <p:cNvPr id="15" name="14 Rectángulo"/>
          <p:cNvSpPr/>
          <p:nvPr/>
        </p:nvSpPr>
        <p:spPr>
          <a:xfrm>
            <a:off x="0" y="0"/>
            <a:ext cx="9144000" cy="78579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6072206"/>
            <a:ext cx="9144000" cy="78579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lueenamelribbedegg[1].jpg"/>
          <p:cNvPicPr>
            <a:picLocks noChangeAspect="1"/>
          </p:cNvPicPr>
          <p:nvPr/>
        </p:nvPicPr>
        <p:blipFill>
          <a:blip r:embed="rId2"/>
          <a:stretch>
            <a:fillRect/>
          </a:stretch>
        </p:blipFill>
        <p:spPr>
          <a:xfrm>
            <a:off x="2000232" y="0"/>
            <a:ext cx="5174412" cy="6858000"/>
          </a:xfrm>
          <a:prstGeom prst="rect">
            <a:avLst/>
          </a:prstGeom>
          <a:scene3d>
            <a:camera prst="orthographicFront"/>
            <a:lightRig rig="threePt" dir="t"/>
          </a:scene3d>
          <a:sp3d>
            <a:bevelT prst="angle"/>
          </a:sp3d>
        </p:spPr>
      </p:pic>
      <p:sp>
        <p:nvSpPr>
          <p:cNvPr id="11" name="10 Rectángulo"/>
          <p:cNvSpPr/>
          <p:nvPr/>
        </p:nvSpPr>
        <p:spPr>
          <a:xfrm>
            <a:off x="0" y="0"/>
            <a:ext cx="1928794"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215206" y="0"/>
            <a:ext cx="1928794"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3zk4e15.jpg"/>
          <p:cNvPicPr>
            <a:picLocks noChangeAspect="1"/>
          </p:cNvPicPr>
          <p:nvPr/>
        </p:nvPicPr>
        <p:blipFill>
          <a:blip r:embed="rId2"/>
          <a:stretch>
            <a:fillRect/>
          </a:stretch>
        </p:blipFill>
        <p:spPr>
          <a:xfrm>
            <a:off x="2143108" y="0"/>
            <a:ext cx="4786346" cy="6858000"/>
          </a:xfrm>
          <a:prstGeom prst="rect">
            <a:avLst/>
          </a:prstGeom>
          <a:scene3d>
            <a:camera prst="orthographicFront"/>
            <a:lightRig rig="threePt" dir="t"/>
          </a:scene3d>
          <a:sp3d>
            <a:bevelT prst="angle"/>
          </a:sp3d>
        </p:spPr>
      </p:pic>
      <p:sp>
        <p:nvSpPr>
          <p:cNvPr id="11" name="10 Rectángulo"/>
          <p:cNvSpPr/>
          <p:nvPr/>
        </p:nvSpPr>
        <p:spPr>
          <a:xfrm>
            <a:off x="0" y="0"/>
            <a:ext cx="214310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000892" y="0"/>
            <a:ext cx="214310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fre-Huevo-De-Porcelana-Limoges-France-Pintado-2012101723070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6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asta calada con esstras.JPG"/>
          <p:cNvPicPr>
            <a:picLocks noChangeAspect="1"/>
          </p:cNvPicPr>
          <p:nvPr/>
        </p:nvPicPr>
        <p:blipFill>
          <a:blip r:embed="rId2"/>
          <a:stretch>
            <a:fillRect/>
          </a:stretch>
        </p:blipFill>
        <p:spPr>
          <a:xfrm>
            <a:off x="1928794" y="0"/>
            <a:ext cx="5429289" cy="6858000"/>
          </a:xfrm>
          <a:prstGeom prst="rect">
            <a:avLst/>
          </a:prstGeom>
          <a:scene3d>
            <a:camera prst="orthographicFront"/>
            <a:lightRig rig="threePt" dir="t"/>
          </a:scene3d>
          <a:sp3d>
            <a:bevelT prst="angle"/>
          </a:sp3d>
        </p:spPr>
      </p:pic>
      <p:sp>
        <p:nvSpPr>
          <p:cNvPr id="11" name="10 Rectángulo"/>
          <p:cNvSpPr/>
          <p:nvPr/>
        </p:nvSpPr>
        <p:spPr>
          <a:xfrm>
            <a:off x="0" y="0"/>
            <a:ext cx="185735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429520" y="0"/>
            <a:ext cx="1714480"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anticleerzk8.jpg"/>
          <p:cNvPicPr>
            <a:picLocks noChangeAspect="1"/>
          </p:cNvPicPr>
          <p:nvPr/>
        </p:nvPicPr>
        <p:blipFill>
          <a:blip r:embed="rId2"/>
          <a:srcRect t="7291" b="10416"/>
          <a:stretch>
            <a:fillRect/>
          </a:stretch>
        </p:blipFill>
        <p:spPr>
          <a:xfrm>
            <a:off x="1643042" y="0"/>
            <a:ext cx="5857917" cy="6858000"/>
          </a:xfrm>
          <a:prstGeom prst="rect">
            <a:avLst/>
          </a:prstGeom>
          <a:scene3d>
            <a:camera prst="orthographicFront"/>
            <a:lightRig rig="threePt" dir="t"/>
          </a:scene3d>
          <a:sp3d>
            <a:bevelT prst="angle"/>
          </a:sp3d>
        </p:spPr>
      </p:pic>
      <p:sp>
        <p:nvSpPr>
          <p:cNvPr id="11" name="10 Rectángulo"/>
          <p:cNvSpPr/>
          <p:nvPr/>
        </p:nvSpPr>
        <p:spPr>
          <a:xfrm>
            <a:off x="0" y="0"/>
            <a:ext cx="1571604" cy="6858000"/>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572396" y="0"/>
            <a:ext cx="1571604" cy="6858000"/>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8366b0267ea.jpg"/>
          <p:cNvPicPr>
            <a:picLocks noChangeAspect="1"/>
          </p:cNvPicPr>
          <p:nvPr/>
        </p:nvPicPr>
        <p:blipFill>
          <a:blip r:embed="rId2"/>
          <a:srcRect t="12518"/>
          <a:stretch>
            <a:fillRect/>
          </a:stretch>
        </p:blipFill>
        <p:spPr>
          <a:xfrm>
            <a:off x="0" y="785794"/>
            <a:ext cx="9144000" cy="5286412"/>
          </a:xfrm>
          <a:prstGeom prst="rect">
            <a:avLst/>
          </a:prstGeom>
          <a:scene3d>
            <a:camera prst="orthographicFront"/>
            <a:lightRig rig="threePt" dir="t"/>
          </a:scene3d>
          <a:sp3d>
            <a:bevelT prst="angle"/>
          </a:sp3d>
        </p:spPr>
      </p:pic>
      <p:sp>
        <p:nvSpPr>
          <p:cNvPr id="20" name="19 Rectángulo"/>
          <p:cNvSpPr/>
          <p:nvPr/>
        </p:nvSpPr>
        <p:spPr>
          <a:xfrm>
            <a:off x="0" y="0"/>
            <a:ext cx="9144000" cy="785794"/>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6072206"/>
            <a:ext cx="9144000" cy="785794"/>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pie_ oeuf_napoleon_gm.jpg"/>
          <p:cNvPicPr>
            <a:picLocks noChangeAspect="1"/>
          </p:cNvPicPr>
          <p:nvPr/>
        </p:nvPicPr>
        <p:blipFill>
          <a:blip r:embed="rId2">
            <a:lum contrast="10000"/>
          </a:blip>
          <a:stretch>
            <a:fillRect/>
          </a:stretch>
        </p:blipFill>
        <p:spPr>
          <a:xfrm>
            <a:off x="1857356" y="0"/>
            <a:ext cx="5429288" cy="6836683"/>
          </a:xfrm>
          <a:prstGeom prst="rect">
            <a:avLst/>
          </a:prstGeom>
          <a:scene3d>
            <a:camera prst="orthographicFront"/>
            <a:lightRig rig="threePt" dir="t"/>
          </a:scene3d>
          <a:sp3d>
            <a:bevelT prst="angle"/>
          </a:sp3d>
        </p:spPr>
      </p:pic>
      <p:sp>
        <p:nvSpPr>
          <p:cNvPr id="11" name="10 Rectángulo"/>
          <p:cNvSpPr/>
          <p:nvPr/>
        </p:nvSpPr>
        <p:spPr>
          <a:xfrm>
            <a:off x="0" y="0"/>
            <a:ext cx="1857356" cy="68580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358082" y="0"/>
            <a:ext cx="1785918" cy="68580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_05.jpg"/>
          <p:cNvPicPr>
            <a:picLocks noChangeAspect="1"/>
          </p:cNvPicPr>
          <p:nvPr/>
        </p:nvPicPr>
        <p:blipFill>
          <a:blip r:embed="rId2"/>
          <a:stretch>
            <a:fillRect/>
          </a:stretch>
        </p:blipFill>
        <p:spPr>
          <a:xfrm>
            <a:off x="1928794" y="0"/>
            <a:ext cx="5233529" cy="6858000"/>
          </a:xfrm>
          <a:prstGeom prst="rect">
            <a:avLst/>
          </a:prstGeom>
          <a:scene3d>
            <a:camera prst="orthographicFront"/>
            <a:lightRig rig="threePt" dir="t"/>
          </a:scene3d>
          <a:sp3d>
            <a:bevelT prst="angle"/>
          </a:sp3d>
        </p:spPr>
      </p:pic>
      <p:sp>
        <p:nvSpPr>
          <p:cNvPr id="11" name="10 Rectángulo"/>
          <p:cNvSpPr/>
          <p:nvPr/>
        </p:nvSpPr>
        <p:spPr>
          <a:xfrm>
            <a:off x="0" y="0"/>
            <a:ext cx="1928794" cy="6858000"/>
          </a:xfrm>
          <a:prstGeom prst="rect">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215206" y="0"/>
            <a:ext cx="1928794" cy="6858000"/>
          </a:xfrm>
          <a:prstGeom prst="rect">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iahytn3.jpg"/>
          <p:cNvPicPr>
            <a:picLocks noChangeAspect="1"/>
          </p:cNvPicPr>
          <p:nvPr/>
        </p:nvPicPr>
        <p:blipFill>
          <a:blip r:embed="rId2"/>
          <a:stretch>
            <a:fillRect/>
          </a:stretch>
        </p:blipFill>
        <p:spPr>
          <a:xfrm>
            <a:off x="2000232" y="0"/>
            <a:ext cx="5143536" cy="6858000"/>
          </a:xfrm>
          <a:prstGeom prst="rect">
            <a:avLst/>
          </a:prstGeom>
          <a:scene3d>
            <a:camera prst="orthographicFront"/>
            <a:lightRig rig="threePt" dir="t"/>
          </a:scene3d>
          <a:sp3d>
            <a:bevelT prst="angle"/>
          </a:sp3d>
        </p:spPr>
      </p:pic>
      <p:sp>
        <p:nvSpPr>
          <p:cNvPr id="11" name="10 Rectángulo"/>
          <p:cNvSpPr/>
          <p:nvPr/>
        </p:nvSpPr>
        <p:spPr>
          <a:xfrm>
            <a:off x="0" y="0"/>
            <a:ext cx="1928794" cy="68580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215206" y="0"/>
            <a:ext cx="1928794" cy="68580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f878b397647.jpg"/>
          <p:cNvPicPr>
            <a:picLocks noChangeAspect="1"/>
          </p:cNvPicPr>
          <p:nvPr/>
        </p:nvPicPr>
        <p:blipFill>
          <a:blip r:embed="rId2"/>
          <a:srcRect t="8199" b="2782"/>
          <a:stretch>
            <a:fillRect/>
          </a:stretch>
        </p:blipFill>
        <p:spPr>
          <a:xfrm>
            <a:off x="0" y="857232"/>
            <a:ext cx="9144000" cy="5214974"/>
          </a:xfrm>
          <a:prstGeom prst="rect">
            <a:avLst/>
          </a:prstGeom>
          <a:scene3d>
            <a:camera prst="orthographicFront"/>
            <a:lightRig rig="threePt" dir="t"/>
          </a:scene3d>
          <a:sp3d>
            <a:bevelT prst="angle"/>
          </a:sp3d>
        </p:spPr>
      </p:pic>
      <p:sp>
        <p:nvSpPr>
          <p:cNvPr id="15" name="14 Rectángulo"/>
          <p:cNvSpPr/>
          <p:nvPr/>
        </p:nvSpPr>
        <p:spPr>
          <a:xfrm>
            <a:off x="0" y="0"/>
            <a:ext cx="9144000" cy="78579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6072206"/>
            <a:ext cx="9144000" cy="78579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5135_1297630537.JPG"/>
          <p:cNvPicPr>
            <a:picLocks noChangeAspect="1"/>
          </p:cNvPicPr>
          <p:nvPr/>
        </p:nvPicPr>
        <p:blipFill>
          <a:blip r:embed="rId2"/>
          <a:stretch>
            <a:fillRect/>
          </a:stretch>
        </p:blipFill>
        <p:spPr>
          <a:xfrm>
            <a:off x="2214546" y="0"/>
            <a:ext cx="4714908" cy="6858000"/>
          </a:xfrm>
          <a:prstGeom prst="rect">
            <a:avLst/>
          </a:prstGeom>
          <a:scene3d>
            <a:camera prst="orthographicFront"/>
            <a:lightRig rig="threePt" dir="t"/>
          </a:scene3d>
          <a:sp3d>
            <a:bevelT prst="angle"/>
          </a:sp3d>
        </p:spPr>
      </p:pic>
      <p:sp>
        <p:nvSpPr>
          <p:cNvPr id="11" name="10 Rectángulo"/>
          <p:cNvSpPr/>
          <p:nvPr/>
        </p:nvSpPr>
        <p:spPr>
          <a:xfrm>
            <a:off x="0" y="0"/>
            <a:ext cx="2143108"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000892" y="0"/>
            <a:ext cx="2143108"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gg_4.JPG"/>
          <p:cNvPicPr>
            <a:picLocks noChangeAspect="1"/>
          </p:cNvPicPr>
          <p:nvPr/>
        </p:nvPicPr>
        <p:blipFill>
          <a:blip r:embed="rId2">
            <a:lum contrast="10000"/>
          </a:blip>
          <a:srcRect l="8593" r="8593"/>
          <a:stretch>
            <a:fillRect/>
          </a:stretch>
        </p:blipFill>
        <p:spPr>
          <a:xfrm>
            <a:off x="857224" y="0"/>
            <a:ext cx="7429552" cy="6858000"/>
          </a:xfrm>
          <a:prstGeom prst="rect">
            <a:avLst/>
          </a:prstGeom>
          <a:scene3d>
            <a:camera prst="orthographicFront"/>
            <a:lightRig rig="threePt" dir="t"/>
          </a:scene3d>
          <a:sp3d>
            <a:bevelT prst="angle"/>
          </a:sp3d>
        </p:spPr>
      </p:pic>
      <p:sp>
        <p:nvSpPr>
          <p:cNvPr id="16" name="15 Rectángulo"/>
          <p:cNvSpPr/>
          <p:nvPr/>
        </p:nvSpPr>
        <p:spPr>
          <a:xfrm>
            <a:off x="0" y="0"/>
            <a:ext cx="785786" cy="6858000"/>
          </a:xfrm>
          <a:prstGeom prst="rect">
            <a:avLst/>
          </a:prstGeom>
          <a:blipFill dpi="0" rotWithShape="1">
            <a:blip r:embed="rId3">
              <a:duotone>
                <a:prstClr val="black"/>
                <a:schemeClr val="accent6">
                  <a:tint val="45000"/>
                  <a:satMod val="400000"/>
                </a:scheme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358214" y="0"/>
            <a:ext cx="785786" cy="6858000"/>
          </a:xfrm>
          <a:prstGeom prst="rect">
            <a:avLst/>
          </a:prstGeom>
          <a:blipFill dpi="0" rotWithShape="1">
            <a:blip r:embed="rId3">
              <a:duotone>
                <a:prstClr val="black"/>
                <a:schemeClr val="accent6">
                  <a:tint val="45000"/>
                  <a:satMod val="400000"/>
                </a:scheme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97ab300.jpg"/>
          <p:cNvPicPr>
            <a:picLocks noChangeAspect="1"/>
          </p:cNvPicPr>
          <p:nvPr/>
        </p:nvPicPr>
        <p:blipFill>
          <a:blip r:embed="rId2"/>
          <a:srcRect t="7291"/>
          <a:stretch>
            <a:fillRect/>
          </a:stretch>
        </p:blipFill>
        <p:spPr>
          <a:xfrm>
            <a:off x="2143108" y="0"/>
            <a:ext cx="5000660" cy="6916538"/>
          </a:xfrm>
          <a:prstGeom prst="rect">
            <a:avLst/>
          </a:prstGeom>
          <a:scene3d>
            <a:camera prst="orthographicFront"/>
            <a:lightRig rig="threePt" dir="t"/>
          </a:scene3d>
          <a:sp3d>
            <a:bevelT prst="angle"/>
          </a:sp3d>
        </p:spPr>
      </p:pic>
      <p:sp>
        <p:nvSpPr>
          <p:cNvPr id="11" name="10 Rectángulo"/>
          <p:cNvSpPr/>
          <p:nvPr/>
        </p:nvSpPr>
        <p:spPr>
          <a:xfrm>
            <a:off x="0" y="0"/>
            <a:ext cx="2071670" cy="6858000"/>
          </a:xfrm>
          <a:prstGeom prst="rect">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143768" y="0"/>
            <a:ext cx="2000232" cy="6858000"/>
          </a:xfrm>
          <a:prstGeom prst="rect">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questrian_Egg.jpg"/>
          <p:cNvPicPr>
            <a:picLocks noChangeAspect="1"/>
          </p:cNvPicPr>
          <p:nvPr/>
        </p:nvPicPr>
        <p:blipFill>
          <a:blip r:embed="rId2"/>
          <a:stretch>
            <a:fillRect/>
          </a:stretch>
        </p:blipFill>
        <p:spPr>
          <a:xfrm>
            <a:off x="1785918" y="0"/>
            <a:ext cx="5410125" cy="6858000"/>
          </a:xfrm>
          <a:prstGeom prst="rect">
            <a:avLst/>
          </a:prstGeom>
        </p:spPr>
      </p:pic>
      <p:sp>
        <p:nvSpPr>
          <p:cNvPr id="11" name="10 Rectángulo"/>
          <p:cNvSpPr/>
          <p:nvPr/>
        </p:nvSpPr>
        <p:spPr>
          <a:xfrm>
            <a:off x="0" y="0"/>
            <a:ext cx="1571604" cy="6858000"/>
          </a:xfrm>
          <a:prstGeom prst="rect">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572396" y="0"/>
            <a:ext cx="1571604" cy="6858000"/>
          </a:xfrm>
          <a:prstGeom prst="rect">
            <a:avLst/>
          </a:prstGeom>
          <a:blipFill dpi="0" rotWithShape="1">
            <a:blip r:embed="rId3">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2d65a5a43e0c59f4591a6a03c9ca0bfbc81d6118285140.jpg"/>
          <p:cNvPicPr>
            <a:picLocks noChangeAspect="1"/>
          </p:cNvPicPr>
          <p:nvPr/>
        </p:nvPicPr>
        <p:blipFill>
          <a:blip r:embed="rId2"/>
          <a:stretch>
            <a:fillRect/>
          </a:stretch>
        </p:blipFill>
        <p:spPr>
          <a:xfrm>
            <a:off x="1142976" y="0"/>
            <a:ext cx="6786611" cy="6858000"/>
          </a:xfrm>
          <a:prstGeom prst="rect">
            <a:avLst/>
          </a:prstGeom>
          <a:scene3d>
            <a:camera prst="orthographicFront"/>
            <a:lightRig rig="threePt" dir="t"/>
          </a:scene3d>
          <a:sp3d>
            <a:bevelT prst="angle"/>
          </a:sp3d>
        </p:spPr>
      </p:pic>
      <p:sp>
        <p:nvSpPr>
          <p:cNvPr id="14" name="13 Rectángulo"/>
          <p:cNvSpPr/>
          <p:nvPr/>
        </p:nvSpPr>
        <p:spPr>
          <a:xfrm>
            <a:off x="0" y="0"/>
            <a:ext cx="1071538" cy="68580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001024" y="0"/>
            <a:ext cx="1142976" cy="68580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5jyt60x.jpg"/>
          <p:cNvPicPr>
            <a:picLocks noChangeAspect="1"/>
          </p:cNvPicPr>
          <p:nvPr/>
        </p:nvPicPr>
        <p:blipFill>
          <a:blip r:embed="rId2"/>
          <a:stretch>
            <a:fillRect/>
          </a:stretch>
        </p:blipFill>
        <p:spPr>
          <a:xfrm>
            <a:off x="1643042" y="0"/>
            <a:ext cx="5981848" cy="6858000"/>
          </a:xfrm>
          <a:prstGeom prst="rect">
            <a:avLst/>
          </a:prstGeom>
          <a:scene3d>
            <a:camera prst="orthographicFront"/>
            <a:lightRig rig="threePt" dir="t"/>
          </a:scene3d>
          <a:sp3d>
            <a:bevelT prst="angle"/>
          </a:sp3d>
        </p:spPr>
      </p:pic>
      <p:sp>
        <p:nvSpPr>
          <p:cNvPr id="11" name="10 Rectángulo"/>
          <p:cNvSpPr/>
          <p:nvPr/>
        </p:nvSpPr>
        <p:spPr>
          <a:xfrm>
            <a:off x="0" y="0"/>
            <a:ext cx="1571604"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643834" y="0"/>
            <a:ext cx="150016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berge egg.jpg"/>
          <p:cNvPicPr>
            <a:picLocks noChangeAspect="1"/>
          </p:cNvPicPr>
          <p:nvPr/>
        </p:nvPicPr>
        <p:blipFill>
          <a:blip r:embed="rId2">
            <a:lum contrast="20000"/>
          </a:blip>
          <a:stretch>
            <a:fillRect/>
          </a:stretch>
        </p:blipFill>
        <p:spPr>
          <a:xfrm>
            <a:off x="2024360" y="0"/>
            <a:ext cx="5095280" cy="6858000"/>
          </a:xfrm>
          <a:prstGeom prst="rect">
            <a:avLst/>
          </a:prstGeom>
          <a:scene3d>
            <a:camera prst="orthographicFront"/>
            <a:lightRig rig="threePt" dir="t"/>
          </a:scene3d>
          <a:sp3d>
            <a:bevelT prst="angle"/>
          </a:sp3d>
        </p:spPr>
      </p:pic>
      <p:sp>
        <p:nvSpPr>
          <p:cNvPr id="14" name="13 Rectángulo"/>
          <p:cNvSpPr/>
          <p:nvPr/>
        </p:nvSpPr>
        <p:spPr>
          <a:xfrm>
            <a:off x="0" y="0"/>
            <a:ext cx="785786" cy="6858000"/>
          </a:xfrm>
          <a:prstGeom prst="rect">
            <a:avLst/>
          </a:prstGeom>
          <a:blipFill dpi="0" rotWithShape="1">
            <a:blip r:embed="rId3">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358214" y="0"/>
            <a:ext cx="785786" cy="6858000"/>
          </a:xfrm>
          <a:prstGeom prst="rect">
            <a:avLst/>
          </a:prstGeom>
          <a:blipFill dpi="0" rotWithShape="1">
            <a:blip r:embed="rId3">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berge-easter-egg-music-box-2482-4752-2.jpg"/>
          <p:cNvPicPr>
            <a:picLocks noChangeAspect="1"/>
          </p:cNvPicPr>
          <p:nvPr/>
        </p:nvPicPr>
        <p:blipFill>
          <a:blip r:embed="rId2"/>
          <a:srcRect t="11458" b="3125"/>
          <a:stretch>
            <a:fillRect/>
          </a:stretch>
        </p:blipFill>
        <p:spPr>
          <a:xfrm>
            <a:off x="1857356" y="0"/>
            <a:ext cx="5572164" cy="6876234"/>
          </a:xfrm>
          <a:prstGeom prst="rect">
            <a:avLst/>
          </a:prstGeom>
          <a:scene3d>
            <a:camera prst="orthographicFront"/>
            <a:lightRig rig="threePt" dir="t"/>
          </a:scene3d>
          <a:sp3d>
            <a:bevelT prst="angle"/>
          </a:sp3d>
        </p:spPr>
      </p:pic>
      <p:sp>
        <p:nvSpPr>
          <p:cNvPr id="11" name="10 Rectángulo"/>
          <p:cNvSpPr/>
          <p:nvPr/>
        </p:nvSpPr>
        <p:spPr>
          <a:xfrm>
            <a:off x="0" y="0"/>
            <a:ext cx="178591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500958" y="0"/>
            <a:ext cx="1643042"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ickr-2648078062-original.jpg"/>
          <p:cNvPicPr>
            <a:picLocks noChangeAspect="1"/>
          </p:cNvPicPr>
          <p:nvPr/>
        </p:nvPicPr>
        <p:blipFill>
          <a:blip r:embed="rId2"/>
          <a:srcRect l="17187"/>
          <a:stretch>
            <a:fillRect/>
          </a:stretch>
        </p:blipFill>
        <p:spPr>
          <a:xfrm>
            <a:off x="1000100" y="0"/>
            <a:ext cx="7143800" cy="6858000"/>
          </a:xfrm>
          <a:prstGeom prst="rect">
            <a:avLst/>
          </a:prstGeom>
          <a:scene3d>
            <a:camera prst="orthographicFront"/>
            <a:lightRig rig="threePt" dir="t"/>
          </a:scene3d>
          <a:sp3d>
            <a:bevelT prst="angle"/>
          </a:sp3d>
        </p:spPr>
      </p:pic>
      <p:sp>
        <p:nvSpPr>
          <p:cNvPr id="12" name="11 Rectángulo"/>
          <p:cNvSpPr/>
          <p:nvPr/>
        </p:nvSpPr>
        <p:spPr>
          <a:xfrm>
            <a:off x="0" y="0"/>
            <a:ext cx="928662" cy="6858000"/>
          </a:xfrm>
          <a:prstGeom prst="rect">
            <a:avLst/>
          </a:prstGeom>
          <a:blipFill dpi="0" rotWithShape="1">
            <a:blip r:embed="rId3">
              <a:duotone>
                <a:prstClr val="black"/>
                <a:srgbClr val="0000FF">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143900" y="0"/>
            <a:ext cx="1000100" cy="6858000"/>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huevo-faberge-replica-excelente_MLA-F-2795759242_062012.jpg"/>
          <p:cNvPicPr>
            <a:picLocks noChangeAspect="1"/>
          </p:cNvPicPr>
          <p:nvPr/>
        </p:nvPicPr>
        <p:blipFill>
          <a:blip r:embed="rId2"/>
          <a:srcRect l="4689" r="10909"/>
          <a:stretch>
            <a:fillRect/>
          </a:stretch>
        </p:blipFill>
        <p:spPr>
          <a:xfrm>
            <a:off x="785786" y="0"/>
            <a:ext cx="7500990" cy="6858000"/>
          </a:xfrm>
          <a:prstGeom prst="rect">
            <a:avLst/>
          </a:prstGeom>
          <a:scene3d>
            <a:camera prst="orthographicFront"/>
            <a:lightRig rig="threePt" dir="t"/>
          </a:scene3d>
          <a:sp3d>
            <a:bevelT prst="angle"/>
          </a:sp3d>
        </p:spPr>
      </p:pic>
      <p:sp>
        <p:nvSpPr>
          <p:cNvPr id="11" name="10 Rectángulo"/>
          <p:cNvSpPr/>
          <p:nvPr/>
        </p:nvSpPr>
        <p:spPr>
          <a:xfrm>
            <a:off x="0" y="0"/>
            <a:ext cx="785786" cy="6858000"/>
          </a:xfrm>
          <a:prstGeom prst="rect">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8358214" y="0"/>
            <a:ext cx="785786" cy="6858000"/>
          </a:xfrm>
          <a:prstGeom prst="rect">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uevo-2.jpg"/>
          <p:cNvPicPr>
            <a:picLocks noChangeAspect="1"/>
          </p:cNvPicPr>
          <p:nvPr/>
        </p:nvPicPr>
        <p:blipFill>
          <a:blip r:embed="rId2"/>
          <a:stretch>
            <a:fillRect/>
          </a:stretch>
        </p:blipFill>
        <p:spPr>
          <a:xfrm>
            <a:off x="2000232" y="0"/>
            <a:ext cx="5243092" cy="6858000"/>
          </a:xfrm>
          <a:prstGeom prst="rect">
            <a:avLst/>
          </a:prstGeom>
          <a:scene3d>
            <a:camera prst="orthographicFront"/>
            <a:lightRig rig="threePt" dir="t"/>
          </a:scene3d>
          <a:sp3d>
            <a:bevelT prst="angle"/>
          </a:sp3d>
        </p:spPr>
      </p:pic>
      <p:sp>
        <p:nvSpPr>
          <p:cNvPr id="11" name="10 Rectángulo"/>
          <p:cNvSpPr/>
          <p:nvPr/>
        </p:nvSpPr>
        <p:spPr>
          <a:xfrm>
            <a:off x="0" y="0"/>
            <a:ext cx="1928794" cy="68580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286644" y="0"/>
            <a:ext cx="1857356" cy="68580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rlins7-16-5.jpg"/>
          <p:cNvPicPr>
            <a:picLocks noChangeAspect="1"/>
          </p:cNvPicPr>
          <p:nvPr/>
        </p:nvPicPr>
        <p:blipFill>
          <a:blip r:embed="rId2"/>
          <a:srcRect t="9375" b="8333"/>
          <a:stretch>
            <a:fillRect/>
          </a:stretch>
        </p:blipFill>
        <p:spPr>
          <a:xfrm>
            <a:off x="0" y="928670"/>
            <a:ext cx="9144000" cy="5072098"/>
          </a:xfrm>
          <a:prstGeom prst="rect">
            <a:avLst/>
          </a:prstGeom>
          <a:scene3d>
            <a:camera prst="orthographicFront"/>
            <a:lightRig rig="threePt" dir="t"/>
          </a:scene3d>
          <a:sp3d>
            <a:bevelT prst="angle"/>
          </a:sp3d>
        </p:spPr>
      </p:pic>
      <p:sp>
        <p:nvSpPr>
          <p:cNvPr id="15" name="14 Rectángulo"/>
          <p:cNvSpPr/>
          <p:nvPr/>
        </p:nvSpPr>
        <p:spPr>
          <a:xfrm>
            <a:off x="0" y="0"/>
            <a:ext cx="9144000" cy="785794"/>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6072206"/>
            <a:ext cx="9144000" cy="785794"/>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kv3e6ohs.jpg"/>
          <p:cNvPicPr>
            <a:picLocks noChangeAspect="1"/>
          </p:cNvPicPr>
          <p:nvPr/>
        </p:nvPicPr>
        <p:blipFill>
          <a:blip r:embed="rId2"/>
          <a:stretch>
            <a:fillRect/>
          </a:stretch>
        </p:blipFill>
        <p:spPr>
          <a:xfrm>
            <a:off x="1705542" y="0"/>
            <a:ext cx="5732915" cy="6858000"/>
          </a:xfrm>
          <a:prstGeom prst="rect">
            <a:avLst/>
          </a:prstGeom>
          <a:scene3d>
            <a:camera prst="orthographicFront"/>
            <a:lightRig rig="threePt" dir="t"/>
          </a:scene3d>
          <a:sp3d>
            <a:bevelT prst="angle"/>
          </a:sp3d>
        </p:spPr>
      </p:pic>
      <p:sp>
        <p:nvSpPr>
          <p:cNvPr id="12" name="11 Rectángulo"/>
          <p:cNvSpPr/>
          <p:nvPr/>
        </p:nvSpPr>
        <p:spPr>
          <a:xfrm>
            <a:off x="0" y="0"/>
            <a:ext cx="1714480"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7429520" y="0"/>
            <a:ext cx="1714480"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t1z1wwm.jpg"/>
          <p:cNvPicPr>
            <a:picLocks noChangeAspect="1"/>
          </p:cNvPicPr>
          <p:nvPr/>
        </p:nvPicPr>
        <p:blipFill>
          <a:blip r:embed="rId3"/>
          <a:stretch>
            <a:fillRect/>
          </a:stretch>
        </p:blipFill>
        <p:spPr>
          <a:xfrm>
            <a:off x="1928794" y="0"/>
            <a:ext cx="5214974" cy="6858000"/>
          </a:xfrm>
          <a:prstGeom prst="rect">
            <a:avLst/>
          </a:prstGeom>
          <a:scene3d>
            <a:camera prst="orthographicFront"/>
            <a:lightRig rig="threePt" dir="t"/>
          </a:scene3d>
          <a:sp3d>
            <a:bevelT prst="angle"/>
          </a:sp3d>
        </p:spPr>
      </p:pic>
      <p:sp>
        <p:nvSpPr>
          <p:cNvPr id="11" name="10 Rectángulo"/>
          <p:cNvSpPr/>
          <p:nvPr/>
        </p:nvSpPr>
        <p:spPr>
          <a:xfrm>
            <a:off x="0" y="0"/>
            <a:ext cx="1857356" cy="6858000"/>
          </a:xfrm>
          <a:prstGeom prst="rect">
            <a:avLst/>
          </a:prstGeom>
          <a:blipFill dpi="0" rotWithShape="1">
            <a:blip r:embed="rId4">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215206" y="0"/>
            <a:ext cx="1928794" cy="6858000"/>
          </a:xfrm>
          <a:prstGeom prst="rect">
            <a:avLst/>
          </a:prstGeom>
          <a:blipFill dpi="0" rotWithShape="1">
            <a:blip r:embed="rId4">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oeuf_renaissance_bleu-gd.jpg"/>
          <p:cNvPicPr>
            <a:picLocks noChangeAspect="1"/>
          </p:cNvPicPr>
          <p:nvPr/>
        </p:nvPicPr>
        <p:blipFill>
          <a:blip r:embed="rId2"/>
          <a:stretch>
            <a:fillRect/>
          </a:stretch>
        </p:blipFill>
        <p:spPr>
          <a:xfrm>
            <a:off x="0" y="857232"/>
            <a:ext cx="9144000" cy="5143536"/>
          </a:xfrm>
          <a:prstGeom prst="rect">
            <a:avLst/>
          </a:prstGeom>
          <a:scene3d>
            <a:camera prst="orthographicFront"/>
            <a:lightRig rig="threePt" dir="t"/>
          </a:scene3d>
          <a:sp3d>
            <a:bevelT prst="angle"/>
          </a:sp3d>
        </p:spPr>
      </p:pic>
      <p:sp>
        <p:nvSpPr>
          <p:cNvPr id="16" name="15 Rectángulo"/>
          <p:cNvSpPr/>
          <p:nvPr/>
        </p:nvSpPr>
        <p:spPr>
          <a:xfrm>
            <a:off x="0" y="0"/>
            <a:ext cx="9144000" cy="785794"/>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6072206"/>
            <a:ext cx="9144000" cy="785794"/>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cow_Kremlin_Egg.jpg"/>
          <p:cNvPicPr>
            <a:picLocks noChangeAspect="1"/>
          </p:cNvPicPr>
          <p:nvPr/>
        </p:nvPicPr>
        <p:blipFill>
          <a:blip r:embed="rId2"/>
          <a:stretch>
            <a:fillRect/>
          </a:stretch>
        </p:blipFill>
        <p:spPr>
          <a:xfrm>
            <a:off x="1714480" y="0"/>
            <a:ext cx="5715040" cy="6858000"/>
          </a:xfrm>
          <a:prstGeom prst="rect">
            <a:avLst/>
          </a:prstGeom>
        </p:spPr>
      </p:pic>
      <p:sp>
        <p:nvSpPr>
          <p:cNvPr id="11" name="10 Rectángulo"/>
          <p:cNvSpPr/>
          <p:nvPr/>
        </p:nvSpPr>
        <p:spPr>
          <a:xfrm>
            <a:off x="0" y="0"/>
            <a:ext cx="1571604"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643834" y="0"/>
            <a:ext cx="1500166" cy="68580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euf-faberge_trefle.jpg"/>
          <p:cNvPicPr>
            <a:picLocks noChangeAspect="1"/>
          </p:cNvPicPr>
          <p:nvPr/>
        </p:nvPicPr>
        <p:blipFill>
          <a:blip r:embed="rId2"/>
          <a:stretch>
            <a:fillRect/>
          </a:stretch>
        </p:blipFill>
        <p:spPr>
          <a:xfrm>
            <a:off x="1571604" y="0"/>
            <a:ext cx="6000792" cy="6858000"/>
          </a:xfrm>
          <a:prstGeom prst="rect">
            <a:avLst/>
          </a:prstGeom>
          <a:scene3d>
            <a:camera prst="orthographicFront"/>
            <a:lightRig rig="threePt" dir="t"/>
          </a:scene3d>
          <a:sp3d>
            <a:bevelT prst="angle"/>
          </a:sp3d>
        </p:spPr>
      </p:pic>
      <p:sp>
        <p:nvSpPr>
          <p:cNvPr id="11" name="10 Rectángulo"/>
          <p:cNvSpPr/>
          <p:nvPr/>
        </p:nvSpPr>
        <p:spPr>
          <a:xfrm>
            <a:off x="0" y="0"/>
            <a:ext cx="1500166" cy="68580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643834" y="0"/>
            <a:ext cx="1500166" cy="68580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oeuf-faberge-aigle-bicephale_OF197.jpg"/>
          <p:cNvPicPr>
            <a:picLocks noChangeAspect="1"/>
          </p:cNvPicPr>
          <p:nvPr/>
        </p:nvPicPr>
        <p:blipFill>
          <a:blip r:embed="rId2"/>
          <a:stretch>
            <a:fillRect/>
          </a:stretch>
        </p:blipFill>
        <p:spPr>
          <a:xfrm>
            <a:off x="2000232" y="0"/>
            <a:ext cx="5029972" cy="6858000"/>
          </a:xfrm>
          <a:prstGeom prst="rect">
            <a:avLst/>
          </a:prstGeom>
          <a:scene3d>
            <a:camera prst="orthographicFront"/>
            <a:lightRig rig="threePt" dir="t"/>
          </a:scene3d>
          <a:sp3d>
            <a:bevelT prst="angle"/>
          </a:sp3d>
        </p:spPr>
      </p:pic>
      <p:sp>
        <p:nvSpPr>
          <p:cNvPr id="12" name="11 Rectángulo"/>
          <p:cNvSpPr/>
          <p:nvPr/>
        </p:nvSpPr>
        <p:spPr>
          <a:xfrm>
            <a:off x="0" y="0"/>
            <a:ext cx="1928794" cy="6858000"/>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7072330" y="0"/>
            <a:ext cx="2071670" cy="6858000"/>
          </a:xfrm>
          <a:prstGeom prst="rect">
            <a:avLst/>
          </a:prstGeom>
          <a:blipFill dpi="0" rotWithShape="1">
            <a:blip r:embed="rId3">
              <a:duotone>
                <a:prstClr val="black"/>
                <a:srgbClr val="0000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nsch vase small (1).jpg"/>
          <p:cNvPicPr>
            <a:picLocks noChangeAspect="1"/>
          </p:cNvPicPr>
          <p:nvPr/>
        </p:nvPicPr>
        <p:blipFill>
          <a:blip r:embed="rId2">
            <a:lum contrast="20000"/>
          </a:blip>
          <a:stretch>
            <a:fillRect/>
          </a:stretch>
        </p:blipFill>
        <p:spPr>
          <a:xfrm>
            <a:off x="2071670" y="0"/>
            <a:ext cx="5029581" cy="6858000"/>
          </a:xfrm>
          <a:prstGeom prst="rect">
            <a:avLst/>
          </a:prstGeom>
          <a:scene3d>
            <a:camera prst="orthographicFront"/>
            <a:lightRig rig="threePt" dir="t"/>
          </a:scene3d>
          <a:sp3d>
            <a:bevelT prst="angle"/>
          </a:sp3d>
        </p:spPr>
      </p:pic>
      <p:sp>
        <p:nvSpPr>
          <p:cNvPr id="11" name="10 Rectángulo"/>
          <p:cNvSpPr/>
          <p:nvPr/>
        </p:nvSpPr>
        <p:spPr>
          <a:xfrm>
            <a:off x="0" y="0"/>
            <a:ext cx="2071670" cy="6858000"/>
          </a:xfrm>
          <a:prstGeom prst="rect">
            <a:avLst/>
          </a:prstGeom>
          <a:blipFill dpi="0" rotWithShape="1">
            <a:blip r:embed="rId3">
              <a:duotone>
                <a:prstClr val="black"/>
                <a:srgbClr val="0000FF">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143768" y="0"/>
            <a:ext cx="2000232" cy="6858000"/>
          </a:xfrm>
          <a:prstGeom prst="rect">
            <a:avLst/>
          </a:prstGeom>
          <a:blipFill dpi="0" rotWithShape="1">
            <a:blip r:embed="rId3">
              <a:duotone>
                <a:prstClr val="black"/>
                <a:srgbClr val="0000FF">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noxejcu.jpg"/>
          <p:cNvPicPr>
            <a:picLocks noChangeAspect="1"/>
          </p:cNvPicPr>
          <p:nvPr/>
        </p:nvPicPr>
        <p:blipFill>
          <a:blip r:embed="rId2">
            <a:lum contrast="10000"/>
          </a:blip>
          <a:stretch>
            <a:fillRect/>
          </a:stretch>
        </p:blipFill>
        <p:spPr>
          <a:xfrm>
            <a:off x="2285984" y="0"/>
            <a:ext cx="4593151" cy="6858000"/>
          </a:xfrm>
          <a:prstGeom prst="rect">
            <a:avLst/>
          </a:prstGeom>
          <a:scene3d>
            <a:camera prst="orthographicFront"/>
            <a:lightRig rig="threePt" dir="t"/>
          </a:scene3d>
          <a:sp3d>
            <a:bevelT prst="angle"/>
          </a:sp3d>
        </p:spPr>
      </p:pic>
      <p:sp>
        <p:nvSpPr>
          <p:cNvPr id="12" name="11 Rectángulo"/>
          <p:cNvSpPr/>
          <p:nvPr/>
        </p:nvSpPr>
        <p:spPr>
          <a:xfrm>
            <a:off x="0" y="0"/>
            <a:ext cx="221454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6929454" y="0"/>
            <a:ext cx="221454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uihyjf.jpg"/>
          <p:cNvPicPr>
            <a:picLocks noChangeAspect="1"/>
          </p:cNvPicPr>
          <p:nvPr/>
        </p:nvPicPr>
        <p:blipFill>
          <a:blip r:embed="rId2"/>
          <a:srcRect l="4338" r="3508"/>
          <a:stretch>
            <a:fillRect/>
          </a:stretch>
        </p:blipFill>
        <p:spPr>
          <a:xfrm>
            <a:off x="785786" y="0"/>
            <a:ext cx="7500990" cy="6858000"/>
          </a:xfrm>
          <a:prstGeom prst="rect">
            <a:avLst/>
          </a:prstGeom>
          <a:scene3d>
            <a:camera prst="orthographicFront"/>
            <a:lightRig rig="threePt" dir="t"/>
          </a:scene3d>
          <a:sp3d>
            <a:bevelT prst="angle"/>
          </a:sp3d>
        </p:spPr>
      </p:pic>
      <p:sp>
        <p:nvSpPr>
          <p:cNvPr id="11" name="10 Rectángulo"/>
          <p:cNvSpPr/>
          <p:nvPr/>
        </p:nvSpPr>
        <p:spPr>
          <a:xfrm>
            <a:off x="0" y="0"/>
            <a:ext cx="785786"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8358214" y="0"/>
            <a:ext cx="785786"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SAS.jpg"/>
          <p:cNvPicPr>
            <a:picLocks noChangeAspect="1"/>
          </p:cNvPicPr>
          <p:nvPr/>
        </p:nvPicPr>
        <p:blipFill>
          <a:blip r:embed="rId2"/>
          <a:stretch>
            <a:fillRect/>
          </a:stretch>
        </p:blipFill>
        <p:spPr>
          <a:xfrm>
            <a:off x="1746871" y="0"/>
            <a:ext cx="5650257" cy="6858000"/>
          </a:xfrm>
          <a:prstGeom prst="rect">
            <a:avLst/>
          </a:prstGeom>
        </p:spPr>
      </p:pic>
      <p:sp>
        <p:nvSpPr>
          <p:cNvPr id="11" name="10 Rectángulo"/>
          <p:cNvSpPr/>
          <p:nvPr/>
        </p:nvSpPr>
        <p:spPr>
          <a:xfrm>
            <a:off x="0" y="0"/>
            <a:ext cx="171448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358082" y="0"/>
            <a:ext cx="1785918"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ses-faberge-easter-egg-music-box-2491-4859-2.jpg"/>
          <p:cNvPicPr>
            <a:picLocks noChangeAspect="1"/>
          </p:cNvPicPr>
          <p:nvPr/>
        </p:nvPicPr>
        <p:blipFill>
          <a:blip r:embed="rId2"/>
          <a:stretch>
            <a:fillRect/>
          </a:stretch>
        </p:blipFill>
        <p:spPr>
          <a:xfrm>
            <a:off x="2289803" y="0"/>
            <a:ext cx="4568213" cy="6858000"/>
          </a:xfrm>
          <a:prstGeom prst="rect">
            <a:avLst/>
          </a:prstGeom>
          <a:scene3d>
            <a:camera prst="orthographicFront"/>
            <a:lightRig rig="threePt" dir="t"/>
          </a:scene3d>
          <a:sp3d>
            <a:bevelT prst="angle"/>
          </a:sp3d>
        </p:spPr>
      </p:pic>
      <p:sp>
        <p:nvSpPr>
          <p:cNvPr id="11" name="10 Rectángulo"/>
          <p:cNvSpPr/>
          <p:nvPr/>
        </p:nvSpPr>
        <p:spPr>
          <a:xfrm>
            <a:off x="0" y="0"/>
            <a:ext cx="2285984" cy="6858000"/>
          </a:xfrm>
          <a:prstGeom prst="rect">
            <a:avLst/>
          </a:prstGeom>
          <a:blipFill dpi="0" rotWithShape="1">
            <a:blip r:embed="rId3">
              <a:duotone>
                <a:prstClr val="black"/>
                <a:srgbClr val="FF7C8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6786578" y="0"/>
            <a:ext cx="2357422" cy="6858000"/>
          </a:xfrm>
          <a:prstGeom prst="rect">
            <a:avLst/>
          </a:prstGeom>
          <a:blipFill dpi="0" rotWithShape="1">
            <a:blip r:embed="rId3">
              <a:duotone>
                <a:prstClr val="black"/>
                <a:srgbClr val="FF7C8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canegg[1].jpg"/>
          <p:cNvPicPr>
            <a:picLocks noChangeAspect="1"/>
          </p:cNvPicPr>
          <p:nvPr/>
        </p:nvPicPr>
        <p:blipFill>
          <a:blip r:embed="rId2"/>
          <a:stretch>
            <a:fillRect/>
          </a:stretch>
        </p:blipFill>
        <p:spPr>
          <a:xfrm>
            <a:off x="1979183" y="0"/>
            <a:ext cx="5185633" cy="6858000"/>
          </a:xfrm>
          <a:prstGeom prst="rect">
            <a:avLst/>
          </a:prstGeom>
          <a:scene3d>
            <a:camera prst="orthographicFront"/>
            <a:lightRig rig="threePt" dir="t"/>
          </a:scene3d>
          <a:sp3d>
            <a:bevelT prst="angle"/>
          </a:sp3d>
        </p:spPr>
      </p:pic>
      <p:sp>
        <p:nvSpPr>
          <p:cNvPr id="11" name="10 Rectángulo"/>
          <p:cNvSpPr/>
          <p:nvPr/>
        </p:nvSpPr>
        <p:spPr>
          <a:xfrm>
            <a:off x="0" y="0"/>
            <a:ext cx="1857356" cy="68580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215206" y="0"/>
            <a:ext cx="1928794" cy="68580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andard_yacht_(Faberge_egg)_01_by_shakko.jpg"/>
          <p:cNvPicPr>
            <a:picLocks noChangeAspect="1"/>
          </p:cNvPicPr>
          <p:nvPr/>
        </p:nvPicPr>
        <p:blipFill>
          <a:blip r:embed="rId2"/>
          <a:stretch>
            <a:fillRect/>
          </a:stretch>
        </p:blipFill>
        <p:spPr>
          <a:xfrm>
            <a:off x="1857356" y="0"/>
            <a:ext cx="5491776" cy="6858000"/>
          </a:xfrm>
          <a:prstGeom prst="rect">
            <a:avLst/>
          </a:prstGeom>
        </p:spPr>
      </p:pic>
      <p:sp>
        <p:nvSpPr>
          <p:cNvPr id="11" name="10 Rectángulo"/>
          <p:cNvSpPr/>
          <p:nvPr/>
        </p:nvSpPr>
        <p:spPr>
          <a:xfrm>
            <a:off x="0" y="0"/>
            <a:ext cx="178591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358082" y="0"/>
            <a:ext cx="1785918"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joyero-inspiracion-faberge-porcelana-negro-y-oro-huevo_MLU-F-29983007_789.jpg"/>
          <p:cNvPicPr>
            <a:picLocks noChangeAspect="1"/>
          </p:cNvPicPr>
          <p:nvPr/>
        </p:nvPicPr>
        <p:blipFill>
          <a:blip r:embed="rId2"/>
          <a:stretch>
            <a:fillRect/>
          </a:stretch>
        </p:blipFill>
        <p:spPr>
          <a:xfrm>
            <a:off x="0" y="0"/>
            <a:ext cx="4000528" cy="6858000"/>
          </a:xfrm>
          <a:prstGeom prst="rect">
            <a:avLst/>
          </a:prstGeom>
          <a:scene3d>
            <a:camera prst="orthographicFront"/>
            <a:lightRig rig="threePt" dir="t"/>
          </a:scene3d>
          <a:sp3d>
            <a:bevelT prst="angle"/>
          </a:sp3d>
        </p:spPr>
      </p:pic>
      <p:pic>
        <p:nvPicPr>
          <p:cNvPr id="6" name="5 Imagen" descr="joyero-inspiracion-faberge-porcelana-negro-y-oro-huevo_MLU-F-29983007_3387.jpg"/>
          <p:cNvPicPr>
            <a:picLocks noChangeAspect="1"/>
          </p:cNvPicPr>
          <p:nvPr/>
        </p:nvPicPr>
        <p:blipFill>
          <a:blip r:embed="rId3"/>
          <a:stretch>
            <a:fillRect/>
          </a:stretch>
        </p:blipFill>
        <p:spPr>
          <a:xfrm>
            <a:off x="4754880" y="0"/>
            <a:ext cx="4389120" cy="6858000"/>
          </a:xfrm>
          <a:prstGeom prst="rect">
            <a:avLst/>
          </a:prstGeom>
          <a:scene3d>
            <a:camera prst="orthographicFront"/>
            <a:lightRig rig="threePt" dir="t"/>
          </a:scene3d>
          <a:sp3d>
            <a:bevelT prst="angle"/>
          </a:sp3d>
        </p:spPr>
      </p:pic>
      <p:sp>
        <p:nvSpPr>
          <p:cNvPr id="10" name="9 Rectángulo"/>
          <p:cNvSpPr/>
          <p:nvPr/>
        </p:nvSpPr>
        <p:spPr>
          <a:xfrm>
            <a:off x="4000496" y="0"/>
            <a:ext cx="714380" cy="6858000"/>
          </a:xfrm>
          <a:prstGeom prst="rect">
            <a:avLst/>
          </a:prstGeom>
          <a:blipFill dpi="0" rotWithShape="1">
            <a:blip r:embed="rId4">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hst-70046357739354_2243_2484839.jpg"/>
          <p:cNvPicPr>
            <a:picLocks noChangeAspect="1"/>
          </p:cNvPicPr>
          <p:nvPr/>
        </p:nvPicPr>
        <p:blipFill>
          <a:blip r:embed="rId2"/>
          <a:stretch>
            <a:fillRect/>
          </a:stretch>
        </p:blipFill>
        <p:spPr>
          <a:xfrm>
            <a:off x="1428728" y="0"/>
            <a:ext cx="6143668" cy="6897736"/>
          </a:xfrm>
          <a:prstGeom prst="rect">
            <a:avLst/>
          </a:prstGeom>
          <a:scene3d>
            <a:camera prst="orthographicFront"/>
            <a:lightRig rig="threePt" dir="t"/>
          </a:scene3d>
          <a:sp3d>
            <a:bevelT prst="angle"/>
          </a:sp3d>
        </p:spPr>
      </p:pic>
      <p:sp>
        <p:nvSpPr>
          <p:cNvPr id="11" name="10 Rectángulo"/>
          <p:cNvSpPr/>
          <p:nvPr/>
        </p:nvSpPr>
        <p:spPr>
          <a:xfrm>
            <a:off x="0" y="0"/>
            <a:ext cx="1357290"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643834" y="0"/>
            <a:ext cx="1500166" cy="685800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jv9lloz.jpg"/>
          <p:cNvPicPr>
            <a:picLocks noChangeAspect="1"/>
          </p:cNvPicPr>
          <p:nvPr/>
        </p:nvPicPr>
        <p:blipFill>
          <a:blip r:embed="rId2">
            <a:lum contrast="10000"/>
          </a:blip>
          <a:stretch>
            <a:fillRect/>
          </a:stretch>
        </p:blipFill>
        <p:spPr>
          <a:xfrm>
            <a:off x="1857356" y="0"/>
            <a:ext cx="5500726" cy="6858000"/>
          </a:xfrm>
          <a:prstGeom prst="rect">
            <a:avLst/>
          </a:prstGeom>
          <a:scene3d>
            <a:camera prst="orthographicFront"/>
            <a:lightRig rig="threePt" dir="t"/>
          </a:scene3d>
          <a:sp3d>
            <a:bevelT prst="angle"/>
          </a:sp3d>
        </p:spPr>
      </p:pic>
      <p:sp>
        <p:nvSpPr>
          <p:cNvPr id="11" name="10 Rectángulo"/>
          <p:cNvSpPr/>
          <p:nvPr/>
        </p:nvSpPr>
        <p:spPr>
          <a:xfrm>
            <a:off x="0" y="0"/>
            <a:ext cx="1785918" cy="6858000"/>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7358082" y="0"/>
            <a:ext cx="1785918" cy="6858000"/>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7975-1024x768.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642910" y="6286520"/>
            <a:ext cx="184731" cy="369332"/>
          </a:xfrm>
          <a:prstGeom prst="rect">
            <a:avLst/>
          </a:prstGeom>
          <a:noFill/>
        </p:spPr>
        <p:txBody>
          <a:bodyPr wrap="none" rtlCol="0">
            <a:spAutoFit/>
          </a:bodyPr>
          <a:lstStyle/>
          <a:p>
            <a:endParaRPr lang="es-ES"/>
          </a:p>
        </p:txBody>
      </p:sp>
      <p:sp>
        <p:nvSpPr>
          <p:cNvPr id="6" name="5 CuadroTexto"/>
          <p:cNvSpPr txBox="1"/>
          <p:nvPr/>
        </p:nvSpPr>
        <p:spPr>
          <a:xfrm>
            <a:off x="428596" y="6072206"/>
            <a:ext cx="3185487"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rPr>
              <a:t>Francisco del Olmo-Jazmín</a:t>
            </a:r>
            <a:endParaRPr lang="es-E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p:txBody>
      </p:sp>
      <p:sp>
        <p:nvSpPr>
          <p:cNvPr id="7" name="6 CuadroTexto"/>
          <p:cNvSpPr txBox="1"/>
          <p:nvPr/>
        </p:nvSpPr>
        <p:spPr>
          <a:xfrm>
            <a:off x="8286776" y="6215082"/>
            <a:ext cx="530915" cy="30777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rPr>
              <a:t>2013</a:t>
            </a:r>
            <a:endParaRPr lang="es-ES"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dwardian Script ITC" pitchFamily="66" charset="0"/>
            </a:endParaRPr>
          </a:p>
        </p:txBody>
      </p:sp>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250" autoRev="1" fill="hold">
                                          <p:stCondLst>
                                            <p:cond delay="0"/>
                                          </p:stCondLst>
                                        </p:cTn>
                                        <p:tgtEl>
                                          <p:spTgt spid="6">
                                            <p:txEl>
                                              <p:pRg st="0" end="0"/>
                                            </p:txEl>
                                          </p:spTgt>
                                        </p:tgtEl>
                                        <p:attrNameLst>
                                          <p:attrName>ppt_w</p:attrName>
                                        </p:attrNameLst>
                                      </p:cBhvr>
                                    </p:anim>
                                    <p:anim by="(#ppt_w*0.50)" calcmode="lin" valueType="num">
                                      <p:cBhvr>
                                        <p:cTn id="8" dur="250" decel="50000" autoRev="1" fill="hold">
                                          <p:stCondLst>
                                            <p:cond delay="0"/>
                                          </p:stCondLst>
                                        </p:cTn>
                                        <p:tgtEl>
                                          <p:spTgt spid="6">
                                            <p:txEl>
                                              <p:pRg st="0" end="0"/>
                                            </p:txEl>
                                          </p:spTgt>
                                        </p:tgtEl>
                                        <p:attrNameLst>
                                          <p:attrName>ppt_x</p:attrName>
                                        </p:attrNameLst>
                                      </p:cBhvr>
                                    </p:anim>
                                    <p:anim from="(-#ppt_h/2)" to="(#ppt_y)" calcmode="lin" valueType="num">
                                      <p:cBhvr>
                                        <p:cTn id="9" dur="500" fill="hold">
                                          <p:stCondLst>
                                            <p:cond delay="0"/>
                                          </p:stCondLst>
                                        </p:cTn>
                                        <p:tgtEl>
                                          <p:spTgt spid="6">
                                            <p:txEl>
                                              <p:pRg st="0" end="0"/>
                                            </p:txEl>
                                          </p:spTgt>
                                        </p:tgtEl>
                                        <p:attrNameLst>
                                          <p:attrName>ppt_y</p:attrName>
                                        </p:attrNameLst>
                                      </p:cBhvr>
                                    </p:anim>
                                    <p:animRot by="21600000">
                                      <p:cBhvr>
                                        <p:cTn id="10" dur="500" fill="hold">
                                          <p:stCondLst>
                                            <p:cond delay="0"/>
                                          </p:stCondLst>
                                        </p:cTn>
                                        <p:tgtEl>
                                          <p:spTgt spid="6">
                                            <p:txEl>
                                              <p:pRg st="0" end="0"/>
                                            </p:txEl>
                                          </p:spTgt>
                                        </p:tgtEl>
                                        <p:attrNameLst>
                                          <p:attrName>r</p:attrName>
                                        </p:attrNameLst>
                                      </p:cBhvr>
                                    </p:animRot>
                                  </p:childTnLst>
                                </p:cTn>
                              </p:par>
                              <p:par>
                                <p:cTn id="11" presetID="10" presetClass="entr" presetSubtype="0" fill="hold" nodeType="with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HUEVOS DE PASCUA  FABER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-HUEVOS DE PASCUA  FABERGE-</Template>
  <TotalTime>0</TotalTime>
  <Words>141</Words>
  <Application>Microsoft Office PowerPoint</Application>
  <PresentationFormat>Presentación en pantalla (4:3)</PresentationFormat>
  <Paragraphs>56</Paragraphs>
  <Slides>77</Slides>
  <Notes>9</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-HUEVOS DE PASCUA  FABERGE-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2013-02-23T14:25:22Z</dcterms:created>
  <dcterms:modified xsi:type="dcterms:W3CDTF">2013-02-23T14:29:15Z</dcterms:modified>
</cp:coreProperties>
</file>