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273" r:id="rId3"/>
    <p:sldId id="318" r:id="rId4"/>
    <p:sldId id="272" r:id="rId5"/>
    <p:sldId id="270" r:id="rId6"/>
    <p:sldId id="268" r:id="rId7"/>
    <p:sldId id="262" r:id="rId8"/>
    <p:sldId id="267" r:id="rId9"/>
    <p:sldId id="266" r:id="rId10"/>
    <p:sldId id="320" r:id="rId11"/>
    <p:sldId id="265" r:id="rId12"/>
    <p:sldId id="261" r:id="rId13"/>
    <p:sldId id="263" r:id="rId14"/>
    <p:sldId id="264" r:id="rId15"/>
    <p:sldId id="279" r:id="rId16"/>
    <p:sldId id="280" r:id="rId17"/>
    <p:sldId id="285" r:id="rId18"/>
    <p:sldId id="278" r:id="rId19"/>
    <p:sldId id="284" r:id="rId20"/>
    <p:sldId id="276" r:id="rId21"/>
    <p:sldId id="282" r:id="rId22"/>
    <p:sldId id="277" r:id="rId23"/>
    <p:sldId id="260" r:id="rId24"/>
    <p:sldId id="275" r:id="rId25"/>
    <p:sldId id="274" r:id="rId26"/>
    <p:sldId id="292" r:id="rId27"/>
    <p:sldId id="291" r:id="rId28"/>
    <p:sldId id="290" r:id="rId29"/>
    <p:sldId id="289" r:id="rId30"/>
    <p:sldId id="309" r:id="rId31"/>
    <p:sldId id="287" r:id="rId32"/>
    <p:sldId id="286" r:id="rId33"/>
    <p:sldId id="310" r:id="rId34"/>
    <p:sldId id="308" r:id="rId35"/>
    <p:sldId id="295" r:id="rId36"/>
    <p:sldId id="294" r:id="rId37"/>
    <p:sldId id="307" r:id="rId38"/>
    <p:sldId id="293" r:id="rId39"/>
    <p:sldId id="305" r:id="rId40"/>
    <p:sldId id="306" r:id="rId41"/>
    <p:sldId id="297" r:id="rId42"/>
    <p:sldId id="303" r:id="rId43"/>
    <p:sldId id="259" r:id="rId44"/>
    <p:sldId id="302" r:id="rId45"/>
    <p:sldId id="296" r:id="rId46"/>
    <p:sldId id="298" r:id="rId47"/>
    <p:sldId id="301" r:id="rId48"/>
    <p:sldId id="314" r:id="rId49"/>
    <p:sldId id="316" r:id="rId50"/>
    <p:sldId id="315" r:id="rId51"/>
    <p:sldId id="319" r:id="rId52"/>
    <p:sldId id="288" r:id="rId53"/>
    <p:sldId id="317" r:id="rId54"/>
    <p:sldId id="300" r:id="rId55"/>
    <p:sldId id="269" r:id="rId56"/>
    <p:sldId id="299" r:id="rId57"/>
    <p:sldId id="313" r:id="rId58"/>
    <p:sldId id="256" r:id="rId59"/>
    <p:sldId id="311" r:id="rId60"/>
  </p:sldIdLst>
  <p:sldSz cx="9001125" cy="684053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7q8ay3dLBJwo+ZZzaw4Rg" hashData="181yjfU1JoyAFtde/Db7NmuBem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2F45"/>
    <a:srgbClr val="4A4A6E"/>
    <a:srgbClr val="666699"/>
    <a:srgbClr val="50003B"/>
    <a:srgbClr val="9D9DB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878" autoAdjust="0"/>
    <p:restoredTop sz="92362" autoAdjust="0"/>
  </p:normalViewPr>
  <p:slideViewPr>
    <p:cSldViewPr>
      <p:cViewPr>
        <p:scale>
          <a:sx n="60" d="100"/>
          <a:sy n="60" d="100"/>
        </p:scale>
        <p:origin x="-378" y="-258"/>
      </p:cViewPr>
      <p:guideLst>
        <p:guide orient="horz" pos="2155"/>
        <p:guide pos="2835"/>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4685A8-B662-440D-9FFF-FC36CBF13FBA}" type="datetimeFigureOut">
              <a:rPr lang="es-ES" smtClean="0"/>
              <a:pPr/>
              <a:t>23/02/2013</a:t>
            </a:fld>
            <a:endParaRPr lang="es-ES" dirty="0"/>
          </a:p>
        </p:txBody>
      </p:sp>
      <p:sp>
        <p:nvSpPr>
          <p:cNvPr id="4" name="3 Marcador de imagen de diapositiva"/>
          <p:cNvSpPr>
            <a:spLocks noGrp="1" noRot="1" noChangeAspect="1"/>
          </p:cNvSpPr>
          <p:nvPr>
            <p:ph type="sldImg" idx="2"/>
          </p:nvPr>
        </p:nvSpPr>
        <p:spPr>
          <a:xfrm>
            <a:off x="1173163" y="685800"/>
            <a:ext cx="4511675"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A577C59-6291-4D92-A9EF-87A9098171E5}" type="slidenum">
              <a:rPr lang="es-ES" smtClean="0"/>
              <a:pPr/>
              <a:t>‹Nº›</a:t>
            </a:fld>
            <a:endParaRPr lang="es-E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73163" y="685800"/>
            <a:ext cx="451167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577C59-6291-4D92-A9EF-87A9098171E5}" type="slidenum">
              <a:rPr lang="es-ES" smtClean="0"/>
              <a:pPr/>
              <a:t>21</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73163" y="685800"/>
            <a:ext cx="451167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577C59-6291-4D92-A9EF-87A9098171E5}" type="slidenum">
              <a:rPr lang="es-ES" smtClean="0"/>
              <a:pPr/>
              <a:t>26</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73163" y="685800"/>
            <a:ext cx="451167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577C59-6291-4D92-A9EF-87A9098171E5}" type="slidenum">
              <a:rPr lang="es-ES" smtClean="0"/>
              <a:pPr/>
              <a:t>57</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75085" y="2125003"/>
            <a:ext cx="7650956" cy="146628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50169" y="3876305"/>
            <a:ext cx="6300788" cy="1748137"/>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11027" y="4395681"/>
            <a:ext cx="7650956" cy="135860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11027" y="2899312"/>
            <a:ext cx="7650956" cy="149636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0058" y="1596128"/>
            <a:ext cx="3975497" cy="45144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575573" y="1596128"/>
            <a:ext cx="3975497" cy="45144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0057" y="1531204"/>
            <a:ext cx="3977060"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0057" y="2169337"/>
            <a:ext cx="3977060"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572448" y="1531204"/>
            <a:ext cx="3978623"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572448" y="2169337"/>
            <a:ext cx="3978623"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0057" y="272355"/>
            <a:ext cx="2961308" cy="115909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19191" y="272357"/>
            <a:ext cx="5031879" cy="58382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0057" y="1431448"/>
            <a:ext cx="2961308" cy="46791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64285" y="4788377"/>
            <a:ext cx="5400675" cy="56529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64285" y="611215"/>
            <a:ext cx="5400675" cy="41043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dirty="0"/>
          </a:p>
        </p:txBody>
      </p:sp>
      <p:sp>
        <p:nvSpPr>
          <p:cNvPr id="4" name="3 Marcador de texto"/>
          <p:cNvSpPr>
            <a:spLocks noGrp="1"/>
          </p:cNvSpPr>
          <p:nvPr>
            <p:ph type="body" sz="half" idx="2"/>
          </p:nvPr>
        </p:nvSpPr>
        <p:spPr>
          <a:xfrm>
            <a:off x="1764285" y="5353671"/>
            <a:ext cx="5400675" cy="8028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25816" y="273941"/>
            <a:ext cx="2025253" cy="5836626"/>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0057" y="273941"/>
            <a:ext cx="5925741" cy="5836626"/>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4E3479-A7B5-4017-8770-9E0C002C4B64}"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EC529F96-43A8-4ED1-A286-2E153824E491}" type="slidenum">
              <a:rPr lang="es-ES" smtClean="0"/>
              <a:pPr/>
              <a:t>‹Nº›</a:t>
            </a:fld>
            <a:endParaRPr lang="es-ES" dirty="0"/>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75085" y="2125003"/>
            <a:ext cx="7650956" cy="146628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50169" y="3876305"/>
            <a:ext cx="6300788" cy="174813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7448380-D6B6-4CCD-8050-62A1796AB64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0057" y="273939"/>
            <a:ext cx="8101013" cy="114009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0057" y="1596128"/>
            <a:ext cx="8101013" cy="451443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0058" y="6340168"/>
            <a:ext cx="2100263" cy="364195"/>
          </a:xfrm>
          <a:prstGeom prst="rect">
            <a:avLst/>
          </a:prstGeom>
        </p:spPr>
        <p:txBody>
          <a:bodyPr vert="horz" lIns="91440" tIns="45720" rIns="91440" bIns="45720" rtlCol="0" anchor="ctr"/>
          <a:lstStyle>
            <a:lvl1pPr algn="l">
              <a:defRPr sz="1200">
                <a:solidFill>
                  <a:schemeClr val="tx1">
                    <a:tint val="75000"/>
                  </a:schemeClr>
                </a:solidFill>
              </a:defRPr>
            </a:lvl1pPr>
          </a:lstStyle>
          <a:p>
            <a:fld id="{EC4E3479-A7B5-4017-8770-9E0C002C4B64}" type="datetimeFigureOut">
              <a:rPr lang="es-ES" smtClean="0"/>
              <a:pPr/>
              <a:t>23/02/2013</a:t>
            </a:fld>
            <a:endParaRPr lang="es-ES" dirty="0"/>
          </a:p>
        </p:txBody>
      </p:sp>
      <p:sp>
        <p:nvSpPr>
          <p:cNvPr id="5" name="4 Marcador de pie de página"/>
          <p:cNvSpPr>
            <a:spLocks noGrp="1"/>
          </p:cNvSpPr>
          <p:nvPr>
            <p:ph type="ftr" sz="quarter" idx="3"/>
          </p:nvPr>
        </p:nvSpPr>
        <p:spPr>
          <a:xfrm>
            <a:off x="3075385" y="6340168"/>
            <a:ext cx="2850356" cy="36419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450807" y="6340168"/>
            <a:ext cx="2100263" cy="364195"/>
          </a:xfrm>
          <a:prstGeom prst="rect">
            <a:avLst/>
          </a:prstGeom>
        </p:spPr>
        <p:txBody>
          <a:bodyPr vert="horz" lIns="91440" tIns="45720" rIns="91440" bIns="45720" rtlCol="0" anchor="ctr"/>
          <a:lstStyle>
            <a:lvl1pPr algn="r">
              <a:defRPr sz="1200">
                <a:solidFill>
                  <a:schemeClr val="tx1">
                    <a:tint val="75000"/>
                  </a:schemeClr>
                </a:solidFill>
              </a:defRPr>
            </a:lvl1pPr>
          </a:lstStyle>
          <a:p>
            <a:fld id="{EC529F96-43A8-4ED1-A286-2E153824E491}" type="slidenum">
              <a:rPr lang="es-ES" smtClean="0"/>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0057" y="273939"/>
            <a:ext cx="8101013" cy="11400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0057" y="1596128"/>
            <a:ext cx="8101013" cy="451443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0058" y="6229323"/>
            <a:ext cx="2100263" cy="4750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075385" y="6229323"/>
            <a:ext cx="2850356" cy="4750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450807" y="6229323"/>
            <a:ext cx="2100263" cy="4750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1742B6B-6609-460B-B433-576092DC717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18" Type="http://schemas.openxmlformats.org/officeDocument/2006/relationships/image" Target="../media/image16.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17" Type="http://schemas.openxmlformats.org/officeDocument/2006/relationships/image" Target="../media/image15.gif"/><Relationship Id="rId2" Type="http://schemas.openxmlformats.org/officeDocument/2006/relationships/audio" Target="../media/audio1.wav"/><Relationship Id="rId16" Type="http://schemas.openxmlformats.org/officeDocument/2006/relationships/image" Target="../media/image14.gif"/><Relationship Id="rId20" Type="http://schemas.openxmlformats.org/officeDocument/2006/relationships/image" Target="../media/image18.gif"/><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19" Type="http://schemas.openxmlformats.org/officeDocument/2006/relationships/image" Target="../media/image17.gif"/><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gif"/><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1.jpeg"/></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hyperlink" Target="http://coolgifs.de/" TargetMode="External"/><Relationship Id="rId2" Type="http://schemas.openxmlformats.org/officeDocument/2006/relationships/image" Target="../media/image89.jpeg"/><Relationship Id="rId1" Type="http://schemas.openxmlformats.org/officeDocument/2006/relationships/slideLayout" Target="../slideLayouts/slideLayout2.xml"/><Relationship Id="rId5" Type="http://schemas.openxmlformats.org/officeDocument/2006/relationships/image" Target="../media/image91.gif"/><Relationship Id="rId4" Type="http://schemas.openxmlformats.org/officeDocument/2006/relationships/image" Target="../media/image90.gif"/></Relationships>
</file>

<file path=ppt/slides/_rels/slide4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3.gif"/><Relationship Id="rId5" Type="http://schemas.openxmlformats.org/officeDocument/2006/relationships/image" Target="../media/image102.jpeg"/><Relationship Id="rId4" Type="http://schemas.openxmlformats.org/officeDocument/2006/relationships/image" Target="../media/image101.gif"/></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04.png"/><Relationship Id="rId7" Type="http://schemas.openxmlformats.org/officeDocument/2006/relationships/image" Target="../media/image10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0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0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 y="0"/>
            <a:ext cx="9001125" cy="6840538"/>
          </a:xfrm>
          <a:ln>
            <a:solidFill>
              <a:schemeClr val="bg1"/>
            </a:solidFill>
          </a:ln>
        </p:spPr>
        <p:txBody>
          <a:bodyPr/>
          <a:lstStyle/>
          <a:p>
            <a:endParaRPr lang="es-ES" b="1" dirty="0"/>
          </a:p>
        </p:txBody>
      </p:sp>
      <p:pic>
        <p:nvPicPr>
          <p:cNvPr id="4" name="3 Imagen" descr="Faberge_Advertising_Mario_Testino_DPS_hr.jpg"/>
          <p:cNvPicPr>
            <a:picLocks noChangeAspect="1"/>
          </p:cNvPicPr>
          <p:nvPr/>
        </p:nvPicPr>
        <p:blipFill>
          <a:blip r:embed="rId3"/>
          <a:stretch>
            <a:fillRect/>
          </a:stretch>
        </p:blipFill>
        <p:spPr>
          <a:xfrm>
            <a:off x="0" y="0"/>
            <a:ext cx="9001125" cy="6857958"/>
          </a:xfrm>
          <a:prstGeom prst="rect">
            <a:avLst/>
          </a:prstGeom>
        </p:spPr>
      </p:pic>
      <p:pic>
        <p:nvPicPr>
          <p:cNvPr id="5" name="4 Imagen" descr="00i.gif"/>
          <p:cNvPicPr>
            <a:picLocks noChangeAspect="1"/>
          </p:cNvPicPr>
          <p:nvPr/>
        </p:nvPicPr>
        <p:blipFill>
          <a:blip r:embed="rId4"/>
          <a:stretch>
            <a:fillRect/>
          </a:stretch>
        </p:blipFill>
        <p:spPr>
          <a:xfrm>
            <a:off x="5836677" y="3776549"/>
            <a:ext cx="210965" cy="207660"/>
          </a:xfrm>
          <a:prstGeom prst="rect">
            <a:avLst/>
          </a:prstGeom>
        </p:spPr>
      </p:pic>
      <p:sp>
        <p:nvSpPr>
          <p:cNvPr id="62488" name="Rectangle 24"/>
          <p:cNvSpPr>
            <a:spLocks noChangeArrowheads="1"/>
          </p:cNvSpPr>
          <p:nvPr/>
        </p:nvSpPr>
        <p:spPr bwMode="auto">
          <a:xfrm>
            <a:off x="714348" y="0"/>
            <a:ext cx="184731" cy="964441"/>
          </a:xfrm>
          <a:prstGeom prst="rect">
            <a:avLst/>
          </a:prstGeom>
          <a:noFill/>
          <a:ln w="9525">
            <a:noFill/>
            <a:miter lim="800000"/>
            <a:headEnd/>
            <a:tailEnd/>
          </a:ln>
          <a:effectLst/>
        </p:spPr>
        <p:txBody>
          <a:bodyPr vert="horz" wrap="none" lIns="91440" tIns="88872"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endParaRPr>
          </a:p>
        </p:txBody>
      </p:sp>
      <p:pic>
        <p:nvPicPr>
          <p:cNvPr id="62491" name="Picture 27" descr="glittertextmaker.info"/>
          <p:cNvPicPr>
            <a:picLocks noChangeAspect="1" noChangeArrowheads="1" noCrop="1"/>
          </p:cNvPicPr>
          <p:nvPr/>
        </p:nvPicPr>
        <p:blipFill>
          <a:blip r:embed="rId5"/>
          <a:srcRect/>
          <a:stretch>
            <a:fillRect/>
          </a:stretch>
        </p:blipFill>
        <p:spPr bwMode="auto">
          <a:xfrm rot="3194392">
            <a:off x="3858796" y="298614"/>
            <a:ext cx="498655" cy="583768"/>
          </a:xfrm>
          <a:prstGeom prst="rect">
            <a:avLst/>
          </a:prstGeom>
          <a:noFill/>
        </p:spPr>
      </p:pic>
      <p:pic>
        <p:nvPicPr>
          <p:cNvPr id="54276" name="Picture 4" descr="glittertextmaker.info"/>
          <p:cNvPicPr>
            <a:picLocks noChangeAspect="1" noChangeArrowheads="1" noCrop="1"/>
          </p:cNvPicPr>
          <p:nvPr/>
        </p:nvPicPr>
        <p:blipFill>
          <a:blip r:embed="rId6">
            <a:duotone>
              <a:prstClr val="black"/>
              <a:schemeClr val="accent4">
                <a:tint val="45000"/>
                <a:satMod val="400000"/>
              </a:schemeClr>
            </a:duotone>
            <a:lum contrast="40000"/>
          </a:blip>
          <a:srcRect/>
          <a:stretch>
            <a:fillRect/>
          </a:stretch>
        </p:blipFill>
        <p:spPr bwMode="auto">
          <a:xfrm>
            <a:off x="210935" y="6134913"/>
            <a:ext cx="3902237" cy="428628"/>
          </a:xfrm>
          <a:prstGeom prst="rect">
            <a:avLst/>
          </a:prstGeom>
          <a:noFill/>
        </p:spPr>
      </p:pic>
      <p:pic>
        <p:nvPicPr>
          <p:cNvPr id="61442" name="Picture 2" descr="glittertextmaker.info"/>
          <p:cNvPicPr>
            <a:picLocks noChangeAspect="1" noChangeArrowheads="1" noCrop="1"/>
          </p:cNvPicPr>
          <p:nvPr/>
        </p:nvPicPr>
        <p:blipFill>
          <a:blip r:embed="rId7"/>
          <a:srcRect/>
          <a:stretch>
            <a:fillRect/>
          </a:stretch>
        </p:blipFill>
        <p:spPr bwMode="auto">
          <a:xfrm>
            <a:off x="351580" y="1140074"/>
            <a:ext cx="757125" cy="665050"/>
          </a:xfrm>
          <a:prstGeom prst="rect">
            <a:avLst/>
          </a:prstGeom>
          <a:noFill/>
        </p:spPr>
      </p:pic>
      <p:pic>
        <p:nvPicPr>
          <p:cNvPr id="61444" name="Picture 4" descr="glittertextmaker.info"/>
          <p:cNvPicPr>
            <a:picLocks noChangeAspect="1" noChangeArrowheads="1" noCrop="1"/>
          </p:cNvPicPr>
          <p:nvPr/>
        </p:nvPicPr>
        <p:blipFill>
          <a:blip r:embed="rId8"/>
          <a:srcRect/>
          <a:stretch>
            <a:fillRect/>
          </a:stretch>
        </p:blipFill>
        <p:spPr bwMode="auto">
          <a:xfrm>
            <a:off x="984475" y="1140076"/>
            <a:ext cx="1729430" cy="665049"/>
          </a:xfrm>
          <a:prstGeom prst="rect">
            <a:avLst/>
          </a:prstGeom>
          <a:noFill/>
        </p:spPr>
      </p:pic>
      <p:pic>
        <p:nvPicPr>
          <p:cNvPr id="61446" name="Picture 6" descr="glittertextmaker.info"/>
          <p:cNvPicPr>
            <a:picLocks noChangeAspect="1" noChangeArrowheads="1" noCrop="1"/>
          </p:cNvPicPr>
          <p:nvPr/>
        </p:nvPicPr>
        <p:blipFill>
          <a:blip r:embed="rId9"/>
          <a:srcRect/>
          <a:stretch>
            <a:fillRect/>
          </a:stretch>
        </p:blipFill>
        <p:spPr bwMode="auto">
          <a:xfrm>
            <a:off x="2601876" y="1140076"/>
            <a:ext cx="1256407" cy="636550"/>
          </a:xfrm>
          <a:prstGeom prst="rect">
            <a:avLst/>
          </a:prstGeom>
          <a:noFill/>
        </p:spPr>
      </p:pic>
      <p:pic>
        <p:nvPicPr>
          <p:cNvPr id="61448" name="Picture 8" descr="glittertextmaker.info"/>
          <p:cNvPicPr>
            <a:picLocks noChangeAspect="1" noChangeArrowheads="1" noCrop="1"/>
          </p:cNvPicPr>
          <p:nvPr/>
        </p:nvPicPr>
        <p:blipFill>
          <a:blip r:embed="rId10"/>
          <a:srcRect/>
          <a:stretch>
            <a:fillRect/>
          </a:stretch>
        </p:blipFill>
        <p:spPr bwMode="auto">
          <a:xfrm>
            <a:off x="3656703" y="1140076"/>
            <a:ext cx="796975" cy="636550"/>
          </a:xfrm>
          <a:prstGeom prst="rect">
            <a:avLst/>
          </a:prstGeom>
          <a:noFill/>
        </p:spPr>
      </p:pic>
      <p:pic>
        <p:nvPicPr>
          <p:cNvPr id="61450" name="Picture 10" descr="glittertextmaker.info"/>
          <p:cNvPicPr>
            <a:picLocks noChangeAspect="1" noChangeArrowheads="1" noCrop="1"/>
          </p:cNvPicPr>
          <p:nvPr/>
        </p:nvPicPr>
        <p:blipFill>
          <a:blip r:embed="rId11"/>
          <a:srcRect/>
          <a:stretch>
            <a:fillRect/>
          </a:stretch>
        </p:blipFill>
        <p:spPr bwMode="auto">
          <a:xfrm>
            <a:off x="4289598" y="1140076"/>
            <a:ext cx="693837" cy="636550"/>
          </a:xfrm>
          <a:prstGeom prst="rect">
            <a:avLst/>
          </a:prstGeom>
          <a:noFill/>
        </p:spPr>
      </p:pic>
      <p:pic>
        <p:nvPicPr>
          <p:cNvPr id="61452" name="Picture 12" descr="glittertextmaker.info"/>
          <p:cNvPicPr>
            <a:picLocks noChangeAspect="1" noChangeArrowheads="1" noCrop="1"/>
          </p:cNvPicPr>
          <p:nvPr/>
        </p:nvPicPr>
        <p:blipFill>
          <a:blip r:embed="rId12"/>
          <a:srcRect/>
          <a:stretch>
            <a:fillRect/>
          </a:stretch>
        </p:blipFill>
        <p:spPr bwMode="auto">
          <a:xfrm>
            <a:off x="1617370" y="1638869"/>
            <a:ext cx="1856482" cy="636550"/>
          </a:xfrm>
          <a:prstGeom prst="rect">
            <a:avLst/>
          </a:prstGeom>
          <a:noFill/>
        </p:spPr>
      </p:pic>
      <p:pic>
        <p:nvPicPr>
          <p:cNvPr id="61466" name="Picture 26" descr="glittertextmaker.info"/>
          <p:cNvPicPr>
            <a:picLocks noChangeAspect="1" noChangeArrowheads="1" noCrop="1"/>
          </p:cNvPicPr>
          <p:nvPr/>
        </p:nvPicPr>
        <p:blipFill>
          <a:blip r:embed="rId13"/>
          <a:srcRect/>
          <a:stretch>
            <a:fillRect/>
          </a:stretch>
        </p:blipFill>
        <p:spPr bwMode="auto">
          <a:xfrm>
            <a:off x="928662" y="276997"/>
            <a:ext cx="3506688" cy="950075"/>
          </a:xfrm>
          <a:prstGeom prst="rect">
            <a:avLst/>
          </a:prstGeom>
          <a:noFill/>
        </p:spPr>
      </p:pic>
      <p:pic>
        <p:nvPicPr>
          <p:cNvPr id="61443" name="Picture 3" descr="glittertextmaker.info"/>
          <p:cNvPicPr>
            <a:picLocks noChangeAspect="1" noChangeArrowheads="1" noCrop="1"/>
          </p:cNvPicPr>
          <p:nvPr/>
        </p:nvPicPr>
        <p:blipFill>
          <a:blip r:embed="rId14"/>
          <a:srcRect/>
          <a:stretch>
            <a:fillRect/>
          </a:stretch>
        </p:blipFill>
        <p:spPr bwMode="auto">
          <a:xfrm>
            <a:off x="1285852" y="2348699"/>
            <a:ext cx="1643074" cy="524219"/>
          </a:xfrm>
          <a:prstGeom prst="rect">
            <a:avLst/>
          </a:prstGeom>
          <a:noFill/>
        </p:spPr>
      </p:pic>
      <p:sp>
        <p:nvSpPr>
          <p:cNvPr id="6" name="Rectangle 4"/>
          <p:cNvSpPr>
            <a:spLocks noChangeArrowheads="1"/>
          </p:cNvSpPr>
          <p:nvPr/>
        </p:nvSpPr>
        <p:spPr bwMode="auto">
          <a:xfrm>
            <a:off x="0" y="0"/>
            <a:ext cx="3867150" cy="0"/>
          </a:xfrm>
          <a:prstGeom prst="rect">
            <a:avLst/>
          </a:prstGeom>
          <a:noFill/>
          <a:ln w="9525">
            <a:noFill/>
            <a:miter lim="800000"/>
            <a:headEnd/>
            <a:tailEnd/>
          </a:ln>
          <a:effectLst/>
        </p:spPr>
        <p:txBody>
          <a:bodyPr vert="horz" wrap="none" lIns="91440" tIns="88872"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endParaRPr>
          </a:p>
        </p:txBody>
      </p:sp>
      <p:pic>
        <p:nvPicPr>
          <p:cNvPr id="61447" name="Picture 7" descr="glittertextmaker.info"/>
          <p:cNvPicPr>
            <a:picLocks noChangeAspect="1" noChangeArrowheads="1" noCrop="1"/>
          </p:cNvPicPr>
          <p:nvPr/>
        </p:nvPicPr>
        <p:blipFill>
          <a:blip r:embed="rId15"/>
          <a:srcRect/>
          <a:stretch>
            <a:fillRect/>
          </a:stretch>
        </p:blipFill>
        <p:spPr bwMode="auto">
          <a:xfrm>
            <a:off x="428596" y="2848765"/>
            <a:ext cx="1590675" cy="638175"/>
          </a:xfrm>
          <a:prstGeom prst="rect">
            <a:avLst/>
          </a:prstGeom>
          <a:noFill/>
        </p:spPr>
      </p:pic>
      <p:pic>
        <p:nvPicPr>
          <p:cNvPr id="61449" name="Picture 9" descr="glittertextmaker.info"/>
          <p:cNvPicPr>
            <a:picLocks noChangeAspect="1" noChangeArrowheads="1" noCrop="1"/>
          </p:cNvPicPr>
          <p:nvPr/>
        </p:nvPicPr>
        <p:blipFill>
          <a:blip r:embed="rId16"/>
          <a:srcRect/>
          <a:stretch>
            <a:fillRect/>
          </a:stretch>
        </p:blipFill>
        <p:spPr bwMode="auto">
          <a:xfrm>
            <a:off x="1785918" y="2848765"/>
            <a:ext cx="609600" cy="638175"/>
          </a:xfrm>
          <a:prstGeom prst="rect">
            <a:avLst/>
          </a:prstGeom>
          <a:noFill/>
        </p:spPr>
      </p:pic>
      <p:pic>
        <p:nvPicPr>
          <p:cNvPr id="61451" name="Picture 11" descr="glittertextmaker.info"/>
          <p:cNvPicPr>
            <a:picLocks noChangeAspect="1" noChangeArrowheads="1" noCrop="1"/>
          </p:cNvPicPr>
          <p:nvPr/>
        </p:nvPicPr>
        <p:blipFill>
          <a:blip r:embed="rId17"/>
          <a:srcRect/>
          <a:stretch>
            <a:fillRect/>
          </a:stretch>
        </p:blipFill>
        <p:spPr bwMode="auto">
          <a:xfrm>
            <a:off x="2357422" y="2777327"/>
            <a:ext cx="2076450" cy="638175"/>
          </a:xfrm>
          <a:prstGeom prst="rect">
            <a:avLst/>
          </a:prstGeom>
          <a:noFill/>
        </p:spPr>
      </p:pic>
      <p:pic>
        <p:nvPicPr>
          <p:cNvPr id="61453" name="Picture 13" descr="glittertextmaker.info"/>
          <p:cNvPicPr>
            <a:picLocks noChangeAspect="1" noChangeArrowheads="1" noCrop="1"/>
          </p:cNvPicPr>
          <p:nvPr/>
        </p:nvPicPr>
        <p:blipFill>
          <a:blip r:embed="rId18"/>
          <a:srcRect/>
          <a:stretch>
            <a:fillRect/>
          </a:stretch>
        </p:blipFill>
        <p:spPr bwMode="auto">
          <a:xfrm>
            <a:off x="1285852" y="3348831"/>
            <a:ext cx="1704975" cy="638175"/>
          </a:xfrm>
          <a:prstGeom prst="rect">
            <a:avLst/>
          </a:prstGeom>
          <a:noFill/>
        </p:spPr>
      </p:pic>
      <p:pic>
        <p:nvPicPr>
          <p:cNvPr id="61455" name="Picture 15" descr="glittertextmaker.info"/>
          <p:cNvPicPr>
            <a:picLocks noChangeAspect="1" noChangeArrowheads="1" noCrop="1"/>
          </p:cNvPicPr>
          <p:nvPr/>
        </p:nvPicPr>
        <p:blipFill>
          <a:blip r:embed="rId19"/>
          <a:srcRect/>
          <a:stretch>
            <a:fillRect/>
          </a:stretch>
        </p:blipFill>
        <p:spPr bwMode="auto">
          <a:xfrm>
            <a:off x="1071538" y="2277261"/>
            <a:ext cx="476250" cy="638175"/>
          </a:xfrm>
          <a:prstGeom prst="rect">
            <a:avLst/>
          </a:prstGeom>
          <a:noFill/>
        </p:spPr>
      </p:pic>
      <p:pic>
        <p:nvPicPr>
          <p:cNvPr id="61457" name="Picture 17" descr="glittertextmaker.info"/>
          <p:cNvPicPr>
            <a:picLocks noChangeAspect="1" noChangeArrowheads="1" noCrop="1"/>
          </p:cNvPicPr>
          <p:nvPr/>
        </p:nvPicPr>
        <p:blipFill>
          <a:blip r:embed="rId20"/>
          <a:srcRect/>
          <a:stretch>
            <a:fillRect/>
          </a:stretch>
        </p:blipFill>
        <p:spPr bwMode="auto">
          <a:xfrm>
            <a:off x="2786050" y="2277261"/>
            <a:ext cx="476250" cy="638175"/>
          </a:xfrm>
          <a:prstGeom prst="rect">
            <a:avLst/>
          </a:prstGeom>
          <a:noFill/>
        </p:spPr>
      </p:pic>
    </p:spTree>
  </p:cSld>
  <p:clrMapOvr>
    <a:masterClrMapping/>
  </p:clrMapOvr>
  <p:transition spd="slow" advTm="24000">
    <p:sndAc>
      <p:stSnd loop="1">
        <p:snd r:embed="rId2" name="Celine Dion inmensi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1466"/>
                                        </p:tgtEl>
                                        <p:attrNameLst>
                                          <p:attrName>style.visibility</p:attrName>
                                        </p:attrNameLst>
                                      </p:cBhvr>
                                      <p:to>
                                        <p:strVal val="visible"/>
                                      </p:to>
                                    </p:set>
                                    <p:anim calcmode="lin" valueType="num">
                                      <p:cBhvr>
                                        <p:cTn id="7" dur="2000" fill="hold"/>
                                        <p:tgtEl>
                                          <p:spTgt spid="61466"/>
                                        </p:tgtEl>
                                        <p:attrNameLst>
                                          <p:attrName>ppt_w</p:attrName>
                                        </p:attrNameLst>
                                      </p:cBhvr>
                                      <p:tavLst>
                                        <p:tav tm="0">
                                          <p:val>
                                            <p:fltVal val="0"/>
                                          </p:val>
                                        </p:tav>
                                        <p:tav tm="100000">
                                          <p:val>
                                            <p:strVal val="#ppt_w"/>
                                          </p:val>
                                        </p:tav>
                                      </p:tavLst>
                                    </p:anim>
                                    <p:anim calcmode="lin" valueType="num">
                                      <p:cBhvr>
                                        <p:cTn id="8" dur="2000" fill="hold"/>
                                        <p:tgtEl>
                                          <p:spTgt spid="6146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2491"/>
                                        </p:tgtEl>
                                        <p:attrNameLst>
                                          <p:attrName>style.visibility</p:attrName>
                                        </p:attrNameLst>
                                      </p:cBhvr>
                                      <p:to>
                                        <p:strVal val="visible"/>
                                      </p:to>
                                    </p:set>
                                    <p:anim calcmode="lin" valueType="num">
                                      <p:cBhvr>
                                        <p:cTn id="11" dur="2000" fill="hold"/>
                                        <p:tgtEl>
                                          <p:spTgt spid="62491"/>
                                        </p:tgtEl>
                                        <p:attrNameLst>
                                          <p:attrName>ppt_w</p:attrName>
                                        </p:attrNameLst>
                                      </p:cBhvr>
                                      <p:tavLst>
                                        <p:tav tm="0">
                                          <p:val>
                                            <p:fltVal val="0"/>
                                          </p:val>
                                        </p:tav>
                                        <p:tav tm="100000">
                                          <p:val>
                                            <p:strVal val="#ppt_w"/>
                                          </p:val>
                                        </p:tav>
                                      </p:tavLst>
                                    </p:anim>
                                    <p:anim calcmode="lin" valueType="num">
                                      <p:cBhvr>
                                        <p:cTn id="12" dur="2000" fill="hold"/>
                                        <p:tgtEl>
                                          <p:spTgt spid="62491"/>
                                        </p:tgtEl>
                                        <p:attrNameLst>
                                          <p:attrName>ppt_h</p:attrName>
                                        </p:attrNameLst>
                                      </p:cBhvr>
                                      <p:tavLst>
                                        <p:tav tm="0">
                                          <p:val>
                                            <p:fltVal val="0"/>
                                          </p:val>
                                        </p:tav>
                                        <p:tav tm="100000">
                                          <p:val>
                                            <p:strVal val="#ppt_h"/>
                                          </p:val>
                                        </p:tav>
                                      </p:tavLst>
                                    </p:anim>
                                  </p:childTnLst>
                                </p:cTn>
                              </p:par>
                            </p:childTnLst>
                          </p:cTn>
                        </p:par>
                        <p:par>
                          <p:cTn id="13" fill="hold">
                            <p:stCondLst>
                              <p:cond delay="2000"/>
                            </p:stCondLst>
                            <p:childTnLst>
                              <p:par>
                                <p:cTn id="14" presetID="35" presetClass="entr" presetSubtype="0" fill="hold" nodeType="afterEffect">
                                  <p:stCondLst>
                                    <p:cond delay="1500"/>
                                  </p:stCondLst>
                                  <p:childTnLst>
                                    <p:set>
                                      <p:cBhvr>
                                        <p:cTn id="15" dur="1" fill="hold">
                                          <p:stCondLst>
                                            <p:cond delay="0"/>
                                          </p:stCondLst>
                                        </p:cTn>
                                        <p:tgtEl>
                                          <p:spTgt spid="61442"/>
                                        </p:tgtEl>
                                        <p:attrNameLst>
                                          <p:attrName>style.visibility</p:attrName>
                                        </p:attrNameLst>
                                      </p:cBhvr>
                                      <p:to>
                                        <p:strVal val="visible"/>
                                      </p:to>
                                    </p:set>
                                    <p:animEffect transition="in" filter="fade">
                                      <p:cBhvr>
                                        <p:cTn id="16" dur="1000"/>
                                        <p:tgtEl>
                                          <p:spTgt spid="61442"/>
                                        </p:tgtEl>
                                      </p:cBhvr>
                                    </p:animEffect>
                                    <p:anim calcmode="lin" valueType="num">
                                      <p:cBhvr>
                                        <p:cTn id="17" dur="1000" fill="hold"/>
                                        <p:tgtEl>
                                          <p:spTgt spid="61442"/>
                                        </p:tgtEl>
                                        <p:attrNameLst>
                                          <p:attrName>style.rotation</p:attrName>
                                        </p:attrNameLst>
                                      </p:cBhvr>
                                      <p:tavLst>
                                        <p:tav tm="0">
                                          <p:val>
                                            <p:fltVal val="720"/>
                                          </p:val>
                                        </p:tav>
                                        <p:tav tm="100000">
                                          <p:val>
                                            <p:fltVal val="0"/>
                                          </p:val>
                                        </p:tav>
                                      </p:tavLst>
                                    </p:anim>
                                    <p:anim calcmode="lin" valueType="num">
                                      <p:cBhvr>
                                        <p:cTn id="18" dur="1000" fill="hold"/>
                                        <p:tgtEl>
                                          <p:spTgt spid="61442"/>
                                        </p:tgtEl>
                                        <p:attrNameLst>
                                          <p:attrName>ppt_h</p:attrName>
                                        </p:attrNameLst>
                                      </p:cBhvr>
                                      <p:tavLst>
                                        <p:tav tm="0">
                                          <p:val>
                                            <p:fltVal val="0"/>
                                          </p:val>
                                        </p:tav>
                                        <p:tav tm="100000">
                                          <p:val>
                                            <p:strVal val="#ppt_h"/>
                                          </p:val>
                                        </p:tav>
                                      </p:tavLst>
                                    </p:anim>
                                    <p:anim calcmode="lin" valueType="num">
                                      <p:cBhvr>
                                        <p:cTn id="19" dur="1000" fill="hold"/>
                                        <p:tgtEl>
                                          <p:spTgt spid="61442"/>
                                        </p:tgtEl>
                                        <p:attrNameLst>
                                          <p:attrName>ppt_w</p:attrName>
                                        </p:attrNameLst>
                                      </p:cBhvr>
                                      <p:tavLst>
                                        <p:tav tm="0">
                                          <p:val>
                                            <p:fltVal val="0"/>
                                          </p:val>
                                        </p:tav>
                                        <p:tav tm="100000">
                                          <p:val>
                                            <p:strVal val="#ppt_w"/>
                                          </p:val>
                                        </p:tav>
                                      </p:tavLst>
                                    </p:anim>
                                  </p:childTnLst>
                                </p:cTn>
                              </p:par>
                              <p:par>
                                <p:cTn id="20" presetID="35" presetClass="entr" presetSubtype="0" fill="hold" nodeType="withEffect">
                                  <p:stCondLst>
                                    <p:cond delay="1500"/>
                                  </p:stCondLst>
                                  <p:childTnLst>
                                    <p:set>
                                      <p:cBhvr>
                                        <p:cTn id="21" dur="1" fill="hold">
                                          <p:stCondLst>
                                            <p:cond delay="0"/>
                                          </p:stCondLst>
                                        </p:cTn>
                                        <p:tgtEl>
                                          <p:spTgt spid="61444"/>
                                        </p:tgtEl>
                                        <p:attrNameLst>
                                          <p:attrName>style.visibility</p:attrName>
                                        </p:attrNameLst>
                                      </p:cBhvr>
                                      <p:to>
                                        <p:strVal val="visible"/>
                                      </p:to>
                                    </p:set>
                                    <p:animEffect transition="in" filter="fade">
                                      <p:cBhvr>
                                        <p:cTn id="22" dur="1000"/>
                                        <p:tgtEl>
                                          <p:spTgt spid="61444"/>
                                        </p:tgtEl>
                                      </p:cBhvr>
                                    </p:animEffect>
                                    <p:anim calcmode="lin" valueType="num">
                                      <p:cBhvr>
                                        <p:cTn id="23" dur="1000" fill="hold"/>
                                        <p:tgtEl>
                                          <p:spTgt spid="61444"/>
                                        </p:tgtEl>
                                        <p:attrNameLst>
                                          <p:attrName>style.rotation</p:attrName>
                                        </p:attrNameLst>
                                      </p:cBhvr>
                                      <p:tavLst>
                                        <p:tav tm="0">
                                          <p:val>
                                            <p:fltVal val="720"/>
                                          </p:val>
                                        </p:tav>
                                        <p:tav tm="100000">
                                          <p:val>
                                            <p:fltVal val="0"/>
                                          </p:val>
                                        </p:tav>
                                      </p:tavLst>
                                    </p:anim>
                                    <p:anim calcmode="lin" valueType="num">
                                      <p:cBhvr>
                                        <p:cTn id="24" dur="1000" fill="hold"/>
                                        <p:tgtEl>
                                          <p:spTgt spid="61444"/>
                                        </p:tgtEl>
                                        <p:attrNameLst>
                                          <p:attrName>ppt_h</p:attrName>
                                        </p:attrNameLst>
                                      </p:cBhvr>
                                      <p:tavLst>
                                        <p:tav tm="0">
                                          <p:val>
                                            <p:fltVal val="0"/>
                                          </p:val>
                                        </p:tav>
                                        <p:tav tm="100000">
                                          <p:val>
                                            <p:strVal val="#ppt_h"/>
                                          </p:val>
                                        </p:tav>
                                      </p:tavLst>
                                    </p:anim>
                                    <p:anim calcmode="lin" valueType="num">
                                      <p:cBhvr>
                                        <p:cTn id="25" dur="1000" fill="hold"/>
                                        <p:tgtEl>
                                          <p:spTgt spid="61444"/>
                                        </p:tgtEl>
                                        <p:attrNameLst>
                                          <p:attrName>ppt_w</p:attrName>
                                        </p:attrNameLst>
                                      </p:cBhvr>
                                      <p:tavLst>
                                        <p:tav tm="0">
                                          <p:val>
                                            <p:fltVal val="0"/>
                                          </p:val>
                                        </p:tav>
                                        <p:tav tm="100000">
                                          <p:val>
                                            <p:strVal val="#ppt_w"/>
                                          </p:val>
                                        </p:tav>
                                      </p:tavLst>
                                    </p:anim>
                                  </p:childTnLst>
                                </p:cTn>
                              </p:par>
                              <p:par>
                                <p:cTn id="26" presetID="35" presetClass="entr" presetSubtype="0" fill="hold" nodeType="withEffect">
                                  <p:stCondLst>
                                    <p:cond delay="1500"/>
                                  </p:stCondLst>
                                  <p:childTnLst>
                                    <p:set>
                                      <p:cBhvr>
                                        <p:cTn id="27" dur="1" fill="hold">
                                          <p:stCondLst>
                                            <p:cond delay="0"/>
                                          </p:stCondLst>
                                        </p:cTn>
                                        <p:tgtEl>
                                          <p:spTgt spid="61446"/>
                                        </p:tgtEl>
                                        <p:attrNameLst>
                                          <p:attrName>style.visibility</p:attrName>
                                        </p:attrNameLst>
                                      </p:cBhvr>
                                      <p:to>
                                        <p:strVal val="visible"/>
                                      </p:to>
                                    </p:set>
                                    <p:animEffect transition="in" filter="fade">
                                      <p:cBhvr>
                                        <p:cTn id="28" dur="1000"/>
                                        <p:tgtEl>
                                          <p:spTgt spid="61446"/>
                                        </p:tgtEl>
                                      </p:cBhvr>
                                    </p:animEffect>
                                    <p:anim calcmode="lin" valueType="num">
                                      <p:cBhvr>
                                        <p:cTn id="29" dur="1000" fill="hold"/>
                                        <p:tgtEl>
                                          <p:spTgt spid="61446"/>
                                        </p:tgtEl>
                                        <p:attrNameLst>
                                          <p:attrName>style.rotation</p:attrName>
                                        </p:attrNameLst>
                                      </p:cBhvr>
                                      <p:tavLst>
                                        <p:tav tm="0">
                                          <p:val>
                                            <p:fltVal val="720"/>
                                          </p:val>
                                        </p:tav>
                                        <p:tav tm="100000">
                                          <p:val>
                                            <p:fltVal val="0"/>
                                          </p:val>
                                        </p:tav>
                                      </p:tavLst>
                                    </p:anim>
                                    <p:anim calcmode="lin" valueType="num">
                                      <p:cBhvr>
                                        <p:cTn id="30" dur="1000" fill="hold"/>
                                        <p:tgtEl>
                                          <p:spTgt spid="61446"/>
                                        </p:tgtEl>
                                        <p:attrNameLst>
                                          <p:attrName>ppt_h</p:attrName>
                                        </p:attrNameLst>
                                      </p:cBhvr>
                                      <p:tavLst>
                                        <p:tav tm="0">
                                          <p:val>
                                            <p:fltVal val="0"/>
                                          </p:val>
                                        </p:tav>
                                        <p:tav tm="100000">
                                          <p:val>
                                            <p:strVal val="#ppt_h"/>
                                          </p:val>
                                        </p:tav>
                                      </p:tavLst>
                                    </p:anim>
                                    <p:anim calcmode="lin" valueType="num">
                                      <p:cBhvr>
                                        <p:cTn id="31" dur="1000" fill="hold"/>
                                        <p:tgtEl>
                                          <p:spTgt spid="61446"/>
                                        </p:tgtEl>
                                        <p:attrNameLst>
                                          <p:attrName>ppt_w</p:attrName>
                                        </p:attrNameLst>
                                      </p:cBhvr>
                                      <p:tavLst>
                                        <p:tav tm="0">
                                          <p:val>
                                            <p:fltVal val="0"/>
                                          </p:val>
                                        </p:tav>
                                        <p:tav tm="100000">
                                          <p:val>
                                            <p:strVal val="#ppt_w"/>
                                          </p:val>
                                        </p:tav>
                                      </p:tavLst>
                                    </p:anim>
                                  </p:childTnLst>
                                </p:cTn>
                              </p:par>
                              <p:par>
                                <p:cTn id="32" presetID="35" presetClass="entr" presetSubtype="0" fill="hold" nodeType="withEffect">
                                  <p:stCondLst>
                                    <p:cond delay="1500"/>
                                  </p:stCondLst>
                                  <p:childTnLst>
                                    <p:set>
                                      <p:cBhvr>
                                        <p:cTn id="33" dur="1" fill="hold">
                                          <p:stCondLst>
                                            <p:cond delay="0"/>
                                          </p:stCondLst>
                                        </p:cTn>
                                        <p:tgtEl>
                                          <p:spTgt spid="61448"/>
                                        </p:tgtEl>
                                        <p:attrNameLst>
                                          <p:attrName>style.visibility</p:attrName>
                                        </p:attrNameLst>
                                      </p:cBhvr>
                                      <p:to>
                                        <p:strVal val="visible"/>
                                      </p:to>
                                    </p:set>
                                    <p:animEffect transition="in" filter="fade">
                                      <p:cBhvr>
                                        <p:cTn id="34" dur="1000"/>
                                        <p:tgtEl>
                                          <p:spTgt spid="61448"/>
                                        </p:tgtEl>
                                      </p:cBhvr>
                                    </p:animEffect>
                                    <p:anim calcmode="lin" valueType="num">
                                      <p:cBhvr>
                                        <p:cTn id="35" dur="1000" fill="hold"/>
                                        <p:tgtEl>
                                          <p:spTgt spid="61448"/>
                                        </p:tgtEl>
                                        <p:attrNameLst>
                                          <p:attrName>style.rotation</p:attrName>
                                        </p:attrNameLst>
                                      </p:cBhvr>
                                      <p:tavLst>
                                        <p:tav tm="0">
                                          <p:val>
                                            <p:fltVal val="720"/>
                                          </p:val>
                                        </p:tav>
                                        <p:tav tm="100000">
                                          <p:val>
                                            <p:fltVal val="0"/>
                                          </p:val>
                                        </p:tav>
                                      </p:tavLst>
                                    </p:anim>
                                    <p:anim calcmode="lin" valueType="num">
                                      <p:cBhvr>
                                        <p:cTn id="36" dur="1000" fill="hold"/>
                                        <p:tgtEl>
                                          <p:spTgt spid="61448"/>
                                        </p:tgtEl>
                                        <p:attrNameLst>
                                          <p:attrName>ppt_h</p:attrName>
                                        </p:attrNameLst>
                                      </p:cBhvr>
                                      <p:tavLst>
                                        <p:tav tm="0">
                                          <p:val>
                                            <p:fltVal val="0"/>
                                          </p:val>
                                        </p:tav>
                                        <p:tav tm="100000">
                                          <p:val>
                                            <p:strVal val="#ppt_h"/>
                                          </p:val>
                                        </p:tav>
                                      </p:tavLst>
                                    </p:anim>
                                    <p:anim calcmode="lin" valueType="num">
                                      <p:cBhvr>
                                        <p:cTn id="37" dur="1000" fill="hold"/>
                                        <p:tgtEl>
                                          <p:spTgt spid="61448"/>
                                        </p:tgtEl>
                                        <p:attrNameLst>
                                          <p:attrName>ppt_w</p:attrName>
                                        </p:attrNameLst>
                                      </p:cBhvr>
                                      <p:tavLst>
                                        <p:tav tm="0">
                                          <p:val>
                                            <p:fltVal val="0"/>
                                          </p:val>
                                        </p:tav>
                                        <p:tav tm="100000">
                                          <p:val>
                                            <p:strVal val="#ppt_w"/>
                                          </p:val>
                                        </p:tav>
                                      </p:tavLst>
                                    </p:anim>
                                  </p:childTnLst>
                                </p:cTn>
                              </p:par>
                              <p:par>
                                <p:cTn id="38" presetID="35" presetClass="entr" presetSubtype="0" fill="hold" nodeType="withEffect">
                                  <p:stCondLst>
                                    <p:cond delay="1500"/>
                                  </p:stCondLst>
                                  <p:childTnLst>
                                    <p:set>
                                      <p:cBhvr>
                                        <p:cTn id="39" dur="1" fill="hold">
                                          <p:stCondLst>
                                            <p:cond delay="0"/>
                                          </p:stCondLst>
                                        </p:cTn>
                                        <p:tgtEl>
                                          <p:spTgt spid="61450"/>
                                        </p:tgtEl>
                                        <p:attrNameLst>
                                          <p:attrName>style.visibility</p:attrName>
                                        </p:attrNameLst>
                                      </p:cBhvr>
                                      <p:to>
                                        <p:strVal val="visible"/>
                                      </p:to>
                                    </p:set>
                                    <p:animEffect transition="in" filter="fade">
                                      <p:cBhvr>
                                        <p:cTn id="40" dur="1000"/>
                                        <p:tgtEl>
                                          <p:spTgt spid="61450"/>
                                        </p:tgtEl>
                                      </p:cBhvr>
                                    </p:animEffect>
                                    <p:anim calcmode="lin" valueType="num">
                                      <p:cBhvr>
                                        <p:cTn id="41" dur="1000" fill="hold"/>
                                        <p:tgtEl>
                                          <p:spTgt spid="61450"/>
                                        </p:tgtEl>
                                        <p:attrNameLst>
                                          <p:attrName>style.rotation</p:attrName>
                                        </p:attrNameLst>
                                      </p:cBhvr>
                                      <p:tavLst>
                                        <p:tav tm="0">
                                          <p:val>
                                            <p:fltVal val="720"/>
                                          </p:val>
                                        </p:tav>
                                        <p:tav tm="100000">
                                          <p:val>
                                            <p:fltVal val="0"/>
                                          </p:val>
                                        </p:tav>
                                      </p:tavLst>
                                    </p:anim>
                                    <p:anim calcmode="lin" valueType="num">
                                      <p:cBhvr>
                                        <p:cTn id="42" dur="1000" fill="hold"/>
                                        <p:tgtEl>
                                          <p:spTgt spid="61450"/>
                                        </p:tgtEl>
                                        <p:attrNameLst>
                                          <p:attrName>ppt_h</p:attrName>
                                        </p:attrNameLst>
                                      </p:cBhvr>
                                      <p:tavLst>
                                        <p:tav tm="0">
                                          <p:val>
                                            <p:fltVal val="0"/>
                                          </p:val>
                                        </p:tav>
                                        <p:tav tm="100000">
                                          <p:val>
                                            <p:strVal val="#ppt_h"/>
                                          </p:val>
                                        </p:tav>
                                      </p:tavLst>
                                    </p:anim>
                                    <p:anim calcmode="lin" valueType="num">
                                      <p:cBhvr>
                                        <p:cTn id="43" dur="1000" fill="hold"/>
                                        <p:tgtEl>
                                          <p:spTgt spid="61450"/>
                                        </p:tgtEl>
                                        <p:attrNameLst>
                                          <p:attrName>ppt_w</p:attrName>
                                        </p:attrNameLst>
                                      </p:cBhvr>
                                      <p:tavLst>
                                        <p:tav tm="0">
                                          <p:val>
                                            <p:fltVal val="0"/>
                                          </p:val>
                                        </p:tav>
                                        <p:tav tm="100000">
                                          <p:val>
                                            <p:strVal val="#ppt_w"/>
                                          </p:val>
                                        </p:tav>
                                      </p:tavLst>
                                    </p:anim>
                                  </p:childTnLst>
                                </p:cTn>
                              </p:par>
                              <p:par>
                                <p:cTn id="44" presetID="35" presetClass="entr" presetSubtype="0" fill="hold" nodeType="withEffect">
                                  <p:stCondLst>
                                    <p:cond delay="1500"/>
                                  </p:stCondLst>
                                  <p:childTnLst>
                                    <p:set>
                                      <p:cBhvr>
                                        <p:cTn id="45" dur="1" fill="hold">
                                          <p:stCondLst>
                                            <p:cond delay="0"/>
                                          </p:stCondLst>
                                        </p:cTn>
                                        <p:tgtEl>
                                          <p:spTgt spid="61452"/>
                                        </p:tgtEl>
                                        <p:attrNameLst>
                                          <p:attrName>style.visibility</p:attrName>
                                        </p:attrNameLst>
                                      </p:cBhvr>
                                      <p:to>
                                        <p:strVal val="visible"/>
                                      </p:to>
                                    </p:set>
                                    <p:animEffect transition="in" filter="fade">
                                      <p:cBhvr>
                                        <p:cTn id="46" dur="1000"/>
                                        <p:tgtEl>
                                          <p:spTgt spid="61452"/>
                                        </p:tgtEl>
                                      </p:cBhvr>
                                    </p:animEffect>
                                    <p:anim calcmode="lin" valueType="num">
                                      <p:cBhvr>
                                        <p:cTn id="47" dur="1000" fill="hold"/>
                                        <p:tgtEl>
                                          <p:spTgt spid="61452"/>
                                        </p:tgtEl>
                                        <p:attrNameLst>
                                          <p:attrName>style.rotation</p:attrName>
                                        </p:attrNameLst>
                                      </p:cBhvr>
                                      <p:tavLst>
                                        <p:tav tm="0">
                                          <p:val>
                                            <p:fltVal val="720"/>
                                          </p:val>
                                        </p:tav>
                                        <p:tav tm="100000">
                                          <p:val>
                                            <p:fltVal val="0"/>
                                          </p:val>
                                        </p:tav>
                                      </p:tavLst>
                                    </p:anim>
                                    <p:anim calcmode="lin" valueType="num">
                                      <p:cBhvr>
                                        <p:cTn id="48" dur="1000" fill="hold"/>
                                        <p:tgtEl>
                                          <p:spTgt spid="61452"/>
                                        </p:tgtEl>
                                        <p:attrNameLst>
                                          <p:attrName>ppt_h</p:attrName>
                                        </p:attrNameLst>
                                      </p:cBhvr>
                                      <p:tavLst>
                                        <p:tav tm="0">
                                          <p:val>
                                            <p:fltVal val="0"/>
                                          </p:val>
                                        </p:tav>
                                        <p:tav tm="100000">
                                          <p:val>
                                            <p:strVal val="#ppt_h"/>
                                          </p:val>
                                        </p:tav>
                                      </p:tavLst>
                                    </p:anim>
                                    <p:anim calcmode="lin" valueType="num">
                                      <p:cBhvr>
                                        <p:cTn id="49" dur="1000" fill="hold"/>
                                        <p:tgtEl>
                                          <p:spTgt spid="61452"/>
                                        </p:tgtEl>
                                        <p:attrNameLst>
                                          <p:attrName>ppt_w</p:attrName>
                                        </p:attrNameLst>
                                      </p:cBhvr>
                                      <p:tavLst>
                                        <p:tav tm="0">
                                          <p:val>
                                            <p:fltVal val="0"/>
                                          </p:val>
                                        </p:tav>
                                        <p:tav tm="100000">
                                          <p:val>
                                            <p:strVal val="#ppt_w"/>
                                          </p:val>
                                        </p:tav>
                                      </p:tavLst>
                                    </p:anim>
                                  </p:childTnLst>
                                </p:cTn>
                              </p:par>
                            </p:childTnLst>
                          </p:cTn>
                        </p:par>
                        <p:par>
                          <p:cTn id="50" fill="hold">
                            <p:stCondLst>
                              <p:cond delay="4500"/>
                            </p:stCondLst>
                            <p:childTnLst>
                              <p:par>
                                <p:cTn id="51" presetID="35" presetClass="entr" presetSubtype="0" fill="hold" nodeType="afterEffect">
                                  <p:stCondLst>
                                    <p:cond delay="1500"/>
                                  </p:stCondLst>
                                  <p:childTnLst>
                                    <p:set>
                                      <p:cBhvr>
                                        <p:cTn id="52" dur="1" fill="hold">
                                          <p:stCondLst>
                                            <p:cond delay="0"/>
                                          </p:stCondLst>
                                        </p:cTn>
                                        <p:tgtEl>
                                          <p:spTgt spid="61443"/>
                                        </p:tgtEl>
                                        <p:attrNameLst>
                                          <p:attrName>style.visibility</p:attrName>
                                        </p:attrNameLst>
                                      </p:cBhvr>
                                      <p:to>
                                        <p:strVal val="visible"/>
                                      </p:to>
                                    </p:set>
                                    <p:animEffect transition="in" filter="fade">
                                      <p:cBhvr>
                                        <p:cTn id="53" dur="2000"/>
                                        <p:tgtEl>
                                          <p:spTgt spid="61443"/>
                                        </p:tgtEl>
                                      </p:cBhvr>
                                    </p:animEffect>
                                    <p:anim calcmode="lin" valueType="num">
                                      <p:cBhvr>
                                        <p:cTn id="54" dur="2000" fill="hold"/>
                                        <p:tgtEl>
                                          <p:spTgt spid="61443"/>
                                        </p:tgtEl>
                                        <p:attrNameLst>
                                          <p:attrName>style.rotation</p:attrName>
                                        </p:attrNameLst>
                                      </p:cBhvr>
                                      <p:tavLst>
                                        <p:tav tm="0">
                                          <p:val>
                                            <p:fltVal val="720"/>
                                          </p:val>
                                        </p:tav>
                                        <p:tav tm="100000">
                                          <p:val>
                                            <p:fltVal val="0"/>
                                          </p:val>
                                        </p:tav>
                                      </p:tavLst>
                                    </p:anim>
                                    <p:anim calcmode="lin" valueType="num">
                                      <p:cBhvr>
                                        <p:cTn id="55" dur="2000" fill="hold"/>
                                        <p:tgtEl>
                                          <p:spTgt spid="61443"/>
                                        </p:tgtEl>
                                        <p:attrNameLst>
                                          <p:attrName>ppt_h</p:attrName>
                                        </p:attrNameLst>
                                      </p:cBhvr>
                                      <p:tavLst>
                                        <p:tav tm="0">
                                          <p:val>
                                            <p:fltVal val="0"/>
                                          </p:val>
                                        </p:tav>
                                        <p:tav tm="100000">
                                          <p:val>
                                            <p:strVal val="#ppt_h"/>
                                          </p:val>
                                        </p:tav>
                                      </p:tavLst>
                                    </p:anim>
                                    <p:anim calcmode="lin" valueType="num">
                                      <p:cBhvr>
                                        <p:cTn id="56" dur="2000" fill="hold"/>
                                        <p:tgtEl>
                                          <p:spTgt spid="61443"/>
                                        </p:tgtEl>
                                        <p:attrNameLst>
                                          <p:attrName>ppt_w</p:attrName>
                                        </p:attrNameLst>
                                      </p:cBhvr>
                                      <p:tavLst>
                                        <p:tav tm="0">
                                          <p:val>
                                            <p:fltVal val="0"/>
                                          </p:val>
                                        </p:tav>
                                        <p:tav tm="100000">
                                          <p:val>
                                            <p:strVal val="#ppt_w"/>
                                          </p:val>
                                        </p:tav>
                                      </p:tavLst>
                                    </p:anim>
                                  </p:childTnLst>
                                </p:cTn>
                              </p:par>
                              <p:par>
                                <p:cTn id="57" presetID="35" presetClass="entr" presetSubtype="0" fill="hold" nodeType="withEffect">
                                  <p:stCondLst>
                                    <p:cond delay="1500"/>
                                  </p:stCondLst>
                                  <p:childTnLst>
                                    <p:set>
                                      <p:cBhvr>
                                        <p:cTn id="58" dur="1" fill="hold">
                                          <p:stCondLst>
                                            <p:cond delay="0"/>
                                          </p:stCondLst>
                                        </p:cTn>
                                        <p:tgtEl>
                                          <p:spTgt spid="61447"/>
                                        </p:tgtEl>
                                        <p:attrNameLst>
                                          <p:attrName>style.visibility</p:attrName>
                                        </p:attrNameLst>
                                      </p:cBhvr>
                                      <p:to>
                                        <p:strVal val="visible"/>
                                      </p:to>
                                    </p:set>
                                    <p:animEffect transition="in" filter="fade">
                                      <p:cBhvr>
                                        <p:cTn id="59" dur="2000"/>
                                        <p:tgtEl>
                                          <p:spTgt spid="61447"/>
                                        </p:tgtEl>
                                      </p:cBhvr>
                                    </p:animEffect>
                                    <p:anim calcmode="lin" valueType="num">
                                      <p:cBhvr>
                                        <p:cTn id="60" dur="2000" fill="hold"/>
                                        <p:tgtEl>
                                          <p:spTgt spid="61447"/>
                                        </p:tgtEl>
                                        <p:attrNameLst>
                                          <p:attrName>style.rotation</p:attrName>
                                        </p:attrNameLst>
                                      </p:cBhvr>
                                      <p:tavLst>
                                        <p:tav tm="0">
                                          <p:val>
                                            <p:fltVal val="720"/>
                                          </p:val>
                                        </p:tav>
                                        <p:tav tm="100000">
                                          <p:val>
                                            <p:fltVal val="0"/>
                                          </p:val>
                                        </p:tav>
                                      </p:tavLst>
                                    </p:anim>
                                    <p:anim calcmode="lin" valueType="num">
                                      <p:cBhvr>
                                        <p:cTn id="61" dur="2000" fill="hold"/>
                                        <p:tgtEl>
                                          <p:spTgt spid="61447"/>
                                        </p:tgtEl>
                                        <p:attrNameLst>
                                          <p:attrName>ppt_h</p:attrName>
                                        </p:attrNameLst>
                                      </p:cBhvr>
                                      <p:tavLst>
                                        <p:tav tm="0">
                                          <p:val>
                                            <p:fltVal val="0"/>
                                          </p:val>
                                        </p:tav>
                                        <p:tav tm="100000">
                                          <p:val>
                                            <p:strVal val="#ppt_h"/>
                                          </p:val>
                                        </p:tav>
                                      </p:tavLst>
                                    </p:anim>
                                    <p:anim calcmode="lin" valueType="num">
                                      <p:cBhvr>
                                        <p:cTn id="62" dur="2000" fill="hold"/>
                                        <p:tgtEl>
                                          <p:spTgt spid="61447"/>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1500"/>
                                  </p:stCondLst>
                                  <p:childTnLst>
                                    <p:set>
                                      <p:cBhvr>
                                        <p:cTn id="64" dur="1" fill="hold">
                                          <p:stCondLst>
                                            <p:cond delay="0"/>
                                          </p:stCondLst>
                                        </p:cTn>
                                        <p:tgtEl>
                                          <p:spTgt spid="61449"/>
                                        </p:tgtEl>
                                        <p:attrNameLst>
                                          <p:attrName>style.visibility</p:attrName>
                                        </p:attrNameLst>
                                      </p:cBhvr>
                                      <p:to>
                                        <p:strVal val="visible"/>
                                      </p:to>
                                    </p:set>
                                    <p:animEffect transition="in" filter="fade">
                                      <p:cBhvr>
                                        <p:cTn id="65" dur="2000"/>
                                        <p:tgtEl>
                                          <p:spTgt spid="61449"/>
                                        </p:tgtEl>
                                      </p:cBhvr>
                                    </p:animEffect>
                                    <p:anim calcmode="lin" valueType="num">
                                      <p:cBhvr>
                                        <p:cTn id="66" dur="2000" fill="hold"/>
                                        <p:tgtEl>
                                          <p:spTgt spid="61449"/>
                                        </p:tgtEl>
                                        <p:attrNameLst>
                                          <p:attrName>style.rotation</p:attrName>
                                        </p:attrNameLst>
                                      </p:cBhvr>
                                      <p:tavLst>
                                        <p:tav tm="0">
                                          <p:val>
                                            <p:fltVal val="720"/>
                                          </p:val>
                                        </p:tav>
                                        <p:tav tm="100000">
                                          <p:val>
                                            <p:fltVal val="0"/>
                                          </p:val>
                                        </p:tav>
                                      </p:tavLst>
                                    </p:anim>
                                    <p:anim calcmode="lin" valueType="num">
                                      <p:cBhvr>
                                        <p:cTn id="67" dur="2000" fill="hold"/>
                                        <p:tgtEl>
                                          <p:spTgt spid="61449"/>
                                        </p:tgtEl>
                                        <p:attrNameLst>
                                          <p:attrName>ppt_h</p:attrName>
                                        </p:attrNameLst>
                                      </p:cBhvr>
                                      <p:tavLst>
                                        <p:tav tm="0">
                                          <p:val>
                                            <p:fltVal val="0"/>
                                          </p:val>
                                        </p:tav>
                                        <p:tav tm="100000">
                                          <p:val>
                                            <p:strVal val="#ppt_h"/>
                                          </p:val>
                                        </p:tav>
                                      </p:tavLst>
                                    </p:anim>
                                    <p:anim calcmode="lin" valueType="num">
                                      <p:cBhvr>
                                        <p:cTn id="68" dur="2000" fill="hold"/>
                                        <p:tgtEl>
                                          <p:spTgt spid="61449"/>
                                        </p:tgtEl>
                                        <p:attrNameLst>
                                          <p:attrName>ppt_w</p:attrName>
                                        </p:attrNameLst>
                                      </p:cBhvr>
                                      <p:tavLst>
                                        <p:tav tm="0">
                                          <p:val>
                                            <p:fltVal val="0"/>
                                          </p:val>
                                        </p:tav>
                                        <p:tav tm="100000">
                                          <p:val>
                                            <p:strVal val="#ppt_w"/>
                                          </p:val>
                                        </p:tav>
                                      </p:tavLst>
                                    </p:anim>
                                  </p:childTnLst>
                                </p:cTn>
                              </p:par>
                              <p:par>
                                <p:cTn id="69" presetID="35" presetClass="entr" presetSubtype="0" fill="hold" nodeType="withEffect">
                                  <p:stCondLst>
                                    <p:cond delay="1500"/>
                                  </p:stCondLst>
                                  <p:childTnLst>
                                    <p:set>
                                      <p:cBhvr>
                                        <p:cTn id="70" dur="1" fill="hold">
                                          <p:stCondLst>
                                            <p:cond delay="0"/>
                                          </p:stCondLst>
                                        </p:cTn>
                                        <p:tgtEl>
                                          <p:spTgt spid="61451"/>
                                        </p:tgtEl>
                                        <p:attrNameLst>
                                          <p:attrName>style.visibility</p:attrName>
                                        </p:attrNameLst>
                                      </p:cBhvr>
                                      <p:to>
                                        <p:strVal val="visible"/>
                                      </p:to>
                                    </p:set>
                                    <p:animEffect transition="in" filter="fade">
                                      <p:cBhvr>
                                        <p:cTn id="71" dur="2000"/>
                                        <p:tgtEl>
                                          <p:spTgt spid="61451"/>
                                        </p:tgtEl>
                                      </p:cBhvr>
                                    </p:animEffect>
                                    <p:anim calcmode="lin" valueType="num">
                                      <p:cBhvr>
                                        <p:cTn id="72" dur="2000" fill="hold"/>
                                        <p:tgtEl>
                                          <p:spTgt spid="61451"/>
                                        </p:tgtEl>
                                        <p:attrNameLst>
                                          <p:attrName>style.rotation</p:attrName>
                                        </p:attrNameLst>
                                      </p:cBhvr>
                                      <p:tavLst>
                                        <p:tav tm="0">
                                          <p:val>
                                            <p:fltVal val="720"/>
                                          </p:val>
                                        </p:tav>
                                        <p:tav tm="100000">
                                          <p:val>
                                            <p:fltVal val="0"/>
                                          </p:val>
                                        </p:tav>
                                      </p:tavLst>
                                    </p:anim>
                                    <p:anim calcmode="lin" valueType="num">
                                      <p:cBhvr>
                                        <p:cTn id="73" dur="2000" fill="hold"/>
                                        <p:tgtEl>
                                          <p:spTgt spid="61451"/>
                                        </p:tgtEl>
                                        <p:attrNameLst>
                                          <p:attrName>ppt_h</p:attrName>
                                        </p:attrNameLst>
                                      </p:cBhvr>
                                      <p:tavLst>
                                        <p:tav tm="0">
                                          <p:val>
                                            <p:fltVal val="0"/>
                                          </p:val>
                                        </p:tav>
                                        <p:tav tm="100000">
                                          <p:val>
                                            <p:strVal val="#ppt_h"/>
                                          </p:val>
                                        </p:tav>
                                      </p:tavLst>
                                    </p:anim>
                                    <p:anim calcmode="lin" valueType="num">
                                      <p:cBhvr>
                                        <p:cTn id="74" dur="2000" fill="hold"/>
                                        <p:tgtEl>
                                          <p:spTgt spid="61451"/>
                                        </p:tgtEl>
                                        <p:attrNameLst>
                                          <p:attrName>ppt_w</p:attrName>
                                        </p:attrNameLst>
                                      </p:cBhvr>
                                      <p:tavLst>
                                        <p:tav tm="0">
                                          <p:val>
                                            <p:fltVal val="0"/>
                                          </p:val>
                                        </p:tav>
                                        <p:tav tm="100000">
                                          <p:val>
                                            <p:strVal val="#ppt_w"/>
                                          </p:val>
                                        </p:tav>
                                      </p:tavLst>
                                    </p:anim>
                                  </p:childTnLst>
                                </p:cTn>
                              </p:par>
                              <p:par>
                                <p:cTn id="75" presetID="35" presetClass="entr" presetSubtype="0" fill="hold" nodeType="withEffect">
                                  <p:stCondLst>
                                    <p:cond delay="1500"/>
                                  </p:stCondLst>
                                  <p:childTnLst>
                                    <p:set>
                                      <p:cBhvr>
                                        <p:cTn id="76" dur="1" fill="hold">
                                          <p:stCondLst>
                                            <p:cond delay="0"/>
                                          </p:stCondLst>
                                        </p:cTn>
                                        <p:tgtEl>
                                          <p:spTgt spid="61453"/>
                                        </p:tgtEl>
                                        <p:attrNameLst>
                                          <p:attrName>style.visibility</p:attrName>
                                        </p:attrNameLst>
                                      </p:cBhvr>
                                      <p:to>
                                        <p:strVal val="visible"/>
                                      </p:to>
                                    </p:set>
                                    <p:animEffect transition="in" filter="fade">
                                      <p:cBhvr>
                                        <p:cTn id="77" dur="2000"/>
                                        <p:tgtEl>
                                          <p:spTgt spid="61453"/>
                                        </p:tgtEl>
                                      </p:cBhvr>
                                    </p:animEffect>
                                    <p:anim calcmode="lin" valueType="num">
                                      <p:cBhvr>
                                        <p:cTn id="78" dur="2000" fill="hold"/>
                                        <p:tgtEl>
                                          <p:spTgt spid="61453"/>
                                        </p:tgtEl>
                                        <p:attrNameLst>
                                          <p:attrName>style.rotation</p:attrName>
                                        </p:attrNameLst>
                                      </p:cBhvr>
                                      <p:tavLst>
                                        <p:tav tm="0">
                                          <p:val>
                                            <p:fltVal val="720"/>
                                          </p:val>
                                        </p:tav>
                                        <p:tav tm="100000">
                                          <p:val>
                                            <p:fltVal val="0"/>
                                          </p:val>
                                        </p:tav>
                                      </p:tavLst>
                                    </p:anim>
                                    <p:anim calcmode="lin" valueType="num">
                                      <p:cBhvr>
                                        <p:cTn id="79" dur="2000" fill="hold"/>
                                        <p:tgtEl>
                                          <p:spTgt spid="61453"/>
                                        </p:tgtEl>
                                        <p:attrNameLst>
                                          <p:attrName>ppt_h</p:attrName>
                                        </p:attrNameLst>
                                      </p:cBhvr>
                                      <p:tavLst>
                                        <p:tav tm="0">
                                          <p:val>
                                            <p:fltVal val="0"/>
                                          </p:val>
                                        </p:tav>
                                        <p:tav tm="100000">
                                          <p:val>
                                            <p:strVal val="#ppt_h"/>
                                          </p:val>
                                        </p:tav>
                                      </p:tavLst>
                                    </p:anim>
                                    <p:anim calcmode="lin" valueType="num">
                                      <p:cBhvr>
                                        <p:cTn id="80" dur="2000" fill="hold"/>
                                        <p:tgtEl>
                                          <p:spTgt spid="61453"/>
                                        </p:tgtEl>
                                        <p:attrNameLst>
                                          <p:attrName>ppt_w</p:attrName>
                                        </p:attrNameLst>
                                      </p:cBhvr>
                                      <p:tavLst>
                                        <p:tav tm="0">
                                          <p:val>
                                            <p:fltVal val="0"/>
                                          </p:val>
                                        </p:tav>
                                        <p:tav tm="100000">
                                          <p:val>
                                            <p:strVal val="#ppt_w"/>
                                          </p:val>
                                        </p:tav>
                                      </p:tavLst>
                                    </p:anim>
                                  </p:childTnLst>
                                </p:cTn>
                              </p:par>
                              <p:par>
                                <p:cTn id="81" presetID="35" presetClass="entr" presetSubtype="0" fill="hold" nodeType="withEffect">
                                  <p:stCondLst>
                                    <p:cond delay="1500"/>
                                  </p:stCondLst>
                                  <p:childTnLst>
                                    <p:set>
                                      <p:cBhvr>
                                        <p:cTn id="82" dur="1" fill="hold">
                                          <p:stCondLst>
                                            <p:cond delay="0"/>
                                          </p:stCondLst>
                                        </p:cTn>
                                        <p:tgtEl>
                                          <p:spTgt spid="61455"/>
                                        </p:tgtEl>
                                        <p:attrNameLst>
                                          <p:attrName>style.visibility</p:attrName>
                                        </p:attrNameLst>
                                      </p:cBhvr>
                                      <p:to>
                                        <p:strVal val="visible"/>
                                      </p:to>
                                    </p:set>
                                    <p:animEffect transition="in" filter="fade">
                                      <p:cBhvr>
                                        <p:cTn id="83" dur="2000"/>
                                        <p:tgtEl>
                                          <p:spTgt spid="61455"/>
                                        </p:tgtEl>
                                      </p:cBhvr>
                                    </p:animEffect>
                                    <p:anim calcmode="lin" valueType="num">
                                      <p:cBhvr>
                                        <p:cTn id="84" dur="2000" fill="hold"/>
                                        <p:tgtEl>
                                          <p:spTgt spid="61455"/>
                                        </p:tgtEl>
                                        <p:attrNameLst>
                                          <p:attrName>style.rotation</p:attrName>
                                        </p:attrNameLst>
                                      </p:cBhvr>
                                      <p:tavLst>
                                        <p:tav tm="0">
                                          <p:val>
                                            <p:fltVal val="720"/>
                                          </p:val>
                                        </p:tav>
                                        <p:tav tm="100000">
                                          <p:val>
                                            <p:fltVal val="0"/>
                                          </p:val>
                                        </p:tav>
                                      </p:tavLst>
                                    </p:anim>
                                    <p:anim calcmode="lin" valueType="num">
                                      <p:cBhvr>
                                        <p:cTn id="85" dur="2000" fill="hold"/>
                                        <p:tgtEl>
                                          <p:spTgt spid="61455"/>
                                        </p:tgtEl>
                                        <p:attrNameLst>
                                          <p:attrName>ppt_h</p:attrName>
                                        </p:attrNameLst>
                                      </p:cBhvr>
                                      <p:tavLst>
                                        <p:tav tm="0">
                                          <p:val>
                                            <p:fltVal val="0"/>
                                          </p:val>
                                        </p:tav>
                                        <p:tav tm="100000">
                                          <p:val>
                                            <p:strVal val="#ppt_h"/>
                                          </p:val>
                                        </p:tav>
                                      </p:tavLst>
                                    </p:anim>
                                    <p:anim calcmode="lin" valueType="num">
                                      <p:cBhvr>
                                        <p:cTn id="86" dur="2000" fill="hold"/>
                                        <p:tgtEl>
                                          <p:spTgt spid="61455"/>
                                        </p:tgtEl>
                                        <p:attrNameLst>
                                          <p:attrName>ppt_w</p:attrName>
                                        </p:attrNameLst>
                                      </p:cBhvr>
                                      <p:tavLst>
                                        <p:tav tm="0">
                                          <p:val>
                                            <p:fltVal val="0"/>
                                          </p:val>
                                        </p:tav>
                                        <p:tav tm="100000">
                                          <p:val>
                                            <p:strVal val="#ppt_w"/>
                                          </p:val>
                                        </p:tav>
                                      </p:tavLst>
                                    </p:anim>
                                  </p:childTnLst>
                                </p:cTn>
                              </p:par>
                              <p:par>
                                <p:cTn id="87" presetID="35" presetClass="entr" presetSubtype="0" fill="hold" nodeType="withEffect">
                                  <p:stCondLst>
                                    <p:cond delay="1500"/>
                                  </p:stCondLst>
                                  <p:childTnLst>
                                    <p:set>
                                      <p:cBhvr>
                                        <p:cTn id="88" dur="1" fill="hold">
                                          <p:stCondLst>
                                            <p:cond delay="0"/>
                                          </p:stCondLst>
                                        </p:cTn>
                                        <p:tgtEl>
                                          <p:spTgt spid="61457"/>
                                        </p:tgtEl>
                                        <p:attrNameLst>
                                          <p:attrName>style.visibility</p:attrName>
                                        </p:attrNameLst>
                                      </p:cBhvr>
                                      <p:to>
                                        <p:strVal val="visible"/>
                                      </p:to>
                                    </p:set>
                                    <p:animEffect transition="in" filter="fade">
                                      <p:cBhvr>
                                        <p:cTn id="89" dur="2000"/>
                                        <p:tgtEl>
                                          <p:spTgt spid="61457"/>
                                        </p:tgtEl>
                                      </p:cBhvr>
                                    </p:animEffect>
                                    <p:anim calcmode="lin" valueType="num">
                                      <p:cBhvr>
                                        <p:cTn id="90" dur="2000" fill="hold"/>
                                        <p:tgtEl>
                                          <p:spTgt spid="61457"/>
                                        </p:tgtEl>
                                        <p:attrNameLst>
                                          <p:attrName>style.rotation</p:attrName>
                                        </p:attrNameLst>
                                      </p:cBhvr>
                                      <p:tavLst>
                                        <p:tav tm="0">
                                          <p:val>
                                            <p:fltVal val="720"/>
                                          </p:val>
                                        </p:tav>
                                        <p:tav tm="100000">
                                          <p:val>
                                            <p:fltVal val="0"/>
                                          </p:val>
                                        </p:tav>
                                      </p:tavLst>
                                    </p:anim>
                                    <p:anim calcmode="lin" valueType="num">
                                      <p:cBhvr>
                                        <p:cTn id="91" dur="2000" fill="hold"/>
                                        <p:tgtEl>
                                          <p:spTgt spid="61457"/>
                                        </p:tgtEl>
                                        <p:attrNameLst>
                                          <p:attrName>ppt_h</p:attrName>
                                        </p:attrNameLst>
                                      </p:cBhvr>
                                      <p:tavLst>
                                        <p:tav tm="0">
                                          <p:val>
                                            <p:fltVal val="0"/>
                                          </p:val>
                                        </p:tav>
                                        <p:tav tm="100000">
                                          <p:val>
                                            <p:strVal val="#ppt_h"/>
                                          </p:val>
                                        </p:tav>
                                      </p:tavLst>
                                    </p:anim>
                                    <p:anim calcmode="lin" valueType="num">
                                      <p:cBhvr>
                                        <p:cTn id="92" dur="2000" fill="hold"/>
                                        <p:tgtEl>
                                          <p:spTgt spid="61457"/>
                                        </p:tgtEl>
                                        <p:attrNameLst>
                                          <p:attrName>ppt_w</p:attrName>
                                        </p:attrNameLst>
                                      </p:cBhvr>
                                      <p:tavLst>
                                        <p:tav tm="0">
                                          <p:val>
                                            <p:fltVal val="0"/>
                                          </p:val>
                                        </p:tav>
                                        <p:tav tm="100000">
                                          <p:val>
                                            <p:strVal val="#ppt_w"/>
                                          </p:val>
                                        </p:tav>
                                      </p:tavLst>
                                    </p:anim>
                                  </p:childTnLst>
                                </p:cTn>
                              </p:par>
                            </p:childTnLst>
                          </p:cTn>
                        </p:par>
                        <p:par>
                          <p:cTn id="93" fill="hold">
                            <p:stCondLst>
                              <p:cond delay="8000"/>
                            </p:stCondLst>
                            <p:childTnLst>
                              <p:par>
                                <p:cTn id="94" presetID="52" presetClass="entr" presetSubtype="0" fill="hold" nodeType="afterEffect">
                                  <p:stCondLst>
                                    <p:cond delay="0"/>
                                  </p:stCondLst>
                                  <p:childTnLst>
                                    <p:set>
                                      <p:cBhvr>
                                        <p:cTn id="95" dur="1" fill="hold">
                                          <p:stCondLst>
                                            <p:cond delay="0"/>
                                          </p:stCondLst>
                                        </p:cTn>
                                        <p:tgtEl>
                                          <p:spTgt spid="54276"/>
                                        </p:tgtEl>
                                        <p:attrNameLst>
                                          <p:attrName>style.visibility</p:attrName>
                                        </p:attrNameLst>
                                      </p:cBhvr>
                                      <p:to>
                                        <p:strVal val="visible"/>
                                      </p:to>
                                    </p:set>
                                    <p:animScale>
                                      <p:cBhvr>
                                        <p:cTn id="96" dur="1000" decel="50000" fill="hold">
                                          <p:stCondLst>
                                            <p:cond delay="0"/>
                                          </p:stCondLst>
                                        </p:cTn>
                                        <p:tgtEl>
                                          <p:spTgt spid="542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7" dur="1000" decel="50000" fill="hold">
                                          <p:stCondLst>
                                            <p:cond delay="0"/>
                                          </p:stCondLst>
                                        </p:cTn>
                                        <p:tgtEl>
                                          <p:spTgt spid="54276"/>
                                        </p:tgtEl>
                                        <p:attrNameLst>
                                          <p:attrName>ppt_x</p:attrName>
                                          <p:attrName>ppt_y</p:attrName>
                                        </p:attrNameLst>
                                      </p:cBhvr>
                                    </p:animMotion>
                                    <p:animEffect transition="in" filter="fade">
                                      <p:cBhvr>
                                        <p:cTn id="98" dur="1000"/>
                                        <p:tgtEl>
                                          <p:spTgt spid="54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sp>
        <p:nvSpPr>
          <p:cNvPr id="3" name="2 Marcador de contenido"/>
          <p:cNvSpPr>
            <a:spLocks noGrp="1"/>
          </p:cNvSpPr>
          <p:nvPr>
            <p:ph idx="1"/>
          </p:nvPr>
        </p:nvSpPr>
        <p:spPr>
          <a:xfrm>
            <a:off x="1" y="0"/>
            <a:ext cx="9001125" cy="6840538"/>
          </a:xfrm>
          <a:scene3d>
            <a:camera prst="orthographicFront"/>
            <a:lightRig rig="threePt" dir="t"/>
          </a:scene3d>
          <a:sp3d>
            <a:bevelT prst="angle"/>
          </a:sp3d>
        </p:spPr>
        <p:txBody>
          <a:bodyPr/>
          <a:lstStyle/>
          <a:p>
            <a:endParaRPr lang="es-ES" b="1" dirty="0"/>
          </a:p>
        </p:txBody>
      </p:sp>
      <p:sp>
        <p:nvSpPr>
          <p:cNvPr id="4" name="3 Marco"/>
          <p:cNvSpPr/>
          <p:nvPr/>
        </p:nvSpPr>
        <p:spPr>
          <a:xfrm>
            <a:off x="1" y="0"/>
            <a:ext cx="9001125" cy="6840538"/>
          </a:xfrm>
          <a:prstGeom prst="frame">
            <a:avLst>
              <a:gd name="adj1" fmla="val 4911"/>
            </a:avLst>
          </a:prstGeom>
          <a:blipFill dpi="0" rotWithShape="1">
            <a:blip r:embed="rId2"/>
            <a:srcRect/>
            <a:tile tx="0" ty="0" sx="100000" sy="100000" flip="none" algn="tl"/>
          </a:blipFill>
          <a:ln>
            <a:noFill/>
          </a:ln>
          <a:scene3d>
            <a:camera prst="orthographicFront"/>
            <a:lightRig rig="threePt" dir="t"/>
          </a:scene3d>
          <a:sp3d>
            <a:bevelT w="196850" h="101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274102" y="5272928"/>
            <a:ext cx="3247812" cy="736783"/>
          </a:xfrm>
          <a:prstGeom prst="rect">
            <a:avLst/>
          </a:prstGeom>
          <a:noFill/>
        </p:spPr>
        <p:txBody>
          <a:bodyPr wrap="none" rtlCol="0">
            <a:spAutoFit/>
          </a:bodyPr>
          <a:lstStyle/>
          <a:p>
            <a:r>
              <a:rPr lang="es-ES" sz="2400" dirty="0" smtClean="0">
                <a:blipFill>
                  <a:blip r:embed="rId3"/>
                  <a:stretch>
                    <a:fillRect/>
                  </a:stretch>
                </a:blipFill>
                <a:latin typeface="Elephant" pitchFamily="18" charset="0"/>
              </a:rPr>
              <a:t>Peter  Carl  </a:t>
            </a:r>
            <a:r>
              <a:rPr lang="es-ES" sz="2400" dirty="0" err="1" smtClean="0">
                <a:blipFill>
                  <a:blip r:embed="rId3"/>
                  <a:stretch>
                    <a:fillRect/>
                  </a:stretch>
                </a:blipFill>
                <a:latin typeface="Elephant" pitchFamily="18" charset="0"/>
              </a:rPr>
              <a:t>Fabergé</a:t>
            </a:r>
            <a:endParaRPr lang="es-ES" sz="2400" dirty="0" smtClean="0">
              <a:blipFill>
                <a:blip r:embed="rId3"/>
                <a:stretch>
                  <a:fillRect/>
                </a:stretch>
              </a:blipFill>
              <a:latin typeface="Elephant" pitchFamily="18" charset="0"/>
            </a:endParaRPr>
          </a:p>
          <a:p>
            <a:endParaRPr lang="es-ES" dirty="0">
              <a:blipFill>
                <a:blip r:embed="rId3"/>
                <a:stretch>
                  <a:fillRect/>
                </a:stretch>
              </a:blipFill>
            </a:endParaRPr>
          </a:p>
        </p:txBody>
      </p:sp>
      <p:sp>
        <p:nvSpPr>
          <p:cNvPr id="7" name="6 CuadroTexto"/>
          <p:cNvSpPr txBox="1"/>
          <p:nvPr/>
        </p:nvSpPr>
        <p:spPr>
          <a:xfrm>
            <a:off x="562543" y="498769"/>
            <a:ext cx="4289629" cy="6078459"/>
          </a:xfrm>
          <a:prstGeom prst="rect">
            <a:avLst/>
          </a:prstGeom>
          <a:noFill/>
        </p:spPr>
        <p:txBody>
          <a:bodyPr wrap="square" rtlCol="0">
            <a:spAutoFit/>
          </a:bodyPr>
          <a:lstStyle/>
          <a:p>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Peter  Carl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Fabergé</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fue un fue un joyero ruso nacido el 30 de mayo de 1846, en  1870 pasó a ser el responsable de la joyería familiar en San Petersburgo. Se popularizó por sus excelentes diseños fabricando joyas con forma de Huevos de Pascua de oro y esmalte, cálices, bomboneras, animales en miniatura y otros objetos. Son muy famosos los huevos de pascua que el orfebre realizó para el Zar Alejandro II y su hijo Nicolás II.</a:t>
            </a:r>
          </a:p>
          <a:p>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Carl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Fabergé</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también conocido como Karl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Gustavovich</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Fabergé</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nació el 30 de mayo de 1846 en San Petersburgo. Su padre era el joyero Gustav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Fabergé</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y su madre Charlotte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Jongstedt</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una mujer danesa.</a:t>
            </a:r>
          </a:p>
          <a:p>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En 1870, Carl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Fabergé</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se hizo cargo de la empresa familiar de joyería, ganando una gran reputación como diseñador. Sus trabajos con piedras preciosas, metales y semipreciosas se destacaron, manejando distintos estilos como el ruso antiguo, renacentista, griego, Art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Nouveau</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Barroco, Caricaturesco y Naturalista.</a:t>
            </a:r>
          </a:p>
          <a:p>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En 1882 sus obras fueron expuestas en la Exposición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Panrusa</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de Moscú, recibiendo la medalla de oro y el nombramiento de Orfebre y Joyero de la Corte Imperial Rusa y de varias monarquías de Europa.</a:t>
            </a:r>
          </a:p>
          <a:p>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Carl </a:t>
            </a:r>
            <a:r>
              <a:rPr lang="es-ES" sz="1400" dirty="0" err="1" smtClean="0">
                <a:solidFill>
                  <a:schemeClr val="tx1">
                    <a:lumMod val="95000"/>
                  </a:schemeClr>
                </a:solidFill>
                <a:effectLst>
                  <a:outerShdw blurRad="38100" dist="38100" dir="2700000" algn="tl">
                    <a:srgbClr val="000000">
                      <a:alpha val="43137"/>
                    </a:srgbClr>
                  </a:outerShdw>
                </a:effectLst>
                <a:latin typeface="Berlin Sans FB" pitchFamily="34" charset="0"/>
              </a:rPr>
              <a:t>Fabergé</a:t>
            </a:r>
            <a:r>
              <a:rPr lang="es-ES" sz="1400" dirty="0" smtClean="0">
                <a:solidFill>
                  <a:schemeClr val="tx1">
                    <a:lumMod val="95000"/>
                  </a:schemeClr>
                </a:solidFill>
                <a:effectLst>
                  <a:outerShdw blurRad="38100" dist="38100" dir="2700000" algn="tl">
                    <a:srgbClr val="000000">
                      <a:alpha val="43137"/>
                    </a:srgbClr>
                  </a:outerShdw>
                </a:effectLst>
                <a:latin typeface="Berlin Sans FB" pitchFamily="34" charset="0"/>
              </a:rPr>
              <a:t> murió el 24 de septiembre de 1920. La revolución rusa iniciada en 1917 acabó con la firma, y desde la Segunda Guerra Mundial seis de sus obras fueron subastadas.</a:t>
            </a:r>
          </a:p>
          <a:p>
            <a:endParaRPr lang="es-ES" sz="1200" dirty="0">
              <a:solidFill>
                <a:srgbClr val="FFFFE1"/>
              </a:solidFill>
              <a:effectLst>
                <a:outerShdw blurRad="38100" dist="38100" dir="2700000" algn="tl">
                  <a:srgbClr val="000000">
                    <a:alpha val="43137"/>
                  </a:srgbClr>
                </a:outerShdw>
              </a:effectLst>
              <a:latin typeface="Berlin Sans FB" pitchFamily="34" charset="0"/>
            </a:endParaRPr>
          </a:p>
        </p:txBody>
      </p:sp>
      <p:pic>
        <p:nvPicPr>
          <p:cNvPr id="76802" name="Picture 2" descr="http://upload.wikimedia.org/wikipedia/commons/thumb/b/b0/Karl_Gustavovich_Faberge.jpg/220px-Karl_Gustavovich_Faberge.jpg"/>
          <p:cNvPicPr>
            <a:picLocks noChangeAspect="1" noChangeArrowheads="1"/>
          </p:cNvPicPr>
          <p:nvPr/>
        </p:nvPicPr>
        <p:blipFill>
          <a:blip r:embed="rId4"/>
          <a:srcRect/>
          <a:stretch>
            <a:fillRect/>
          </a:stretch>
        </p:blipFill>
        <p:spPr bwMode="auto">
          <a:xfrm>
            <a:off x="5414746" y="997561"/>
            <a:ext cx="3036015" cy="41380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7 Rectángulo"/>
          <p:cNvSpPr/>
          <p:nvPr/>
        </p:nvSpPr>
        <p:spPr>
          <a:xfrm>
            <a:off x="0" y="6784771"/>
            <a:ext cx="9001125" cy="1115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0001715_800.png"/>
          <p:cNvPicPr>
            <a:picLocks noChangeAspect="1"/>
          </p:cNvPicPr>
          <p:nvPr/>
        </p:nvPicPr>
        <p:blipFill>
          <a:blip r:embed="rId2"/>
          <a:stretch>
            <a:fillRect/>
          </a:stretch>
        </p:blipFill>
        <p:spPr>
          <a:xfrm>
            <a:off x="126576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0002023_800.png"/>
          <p:cNvPicPr>
            <a:picLocks noChangeAspect="1"/>
          </p:cNvPicPr>
          <p:nvPr/>
        </p:nvPicPr>
        <p:blipFill>
          <a:blip r:embed="rId2"/>
          <a:stretch>
            <a:fillRect/>
          </a:stretch>
        </p:blipFill>
        <p:spPr>
          <a:xfrm>
            <a:off x="112514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3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400" decel="100000"/>
                                        <p:tgtEl>
                                          <p:spTgt spid="4"/>
                                        </p:tgtEl>
                                      </p:cBhvr>
                                    </p:animEffect>
                                    <p:anim calcmode="lin" valueType="num">
                                      <p:cBhvr>
                                        <p:cTn id="12" dur="2400" decel="100000" fill="hold"/>
                                        <p:tgtEl>
                                          <p:spTgt spid="4"/>
                                        </p:tgtEl>
                                        <p:attrNameLst>
                                          <p:attrName>style.rotation</p:attrName>
                                        </p:attrNameLst>
                                      </p:cBhvr>
                                      <p:tavLst>
                                        <p:tav tm="0">
                                          <p:val>
                                            <p:fltVal val="-90"/>
                                          </p:val>
                                        </p:tav>
                                        <p:tav tm="100000">
                                          <p:val>
                                            <p:fltVal val="0"/>
                                          </p:val>
                                        </p:tav>
                                      </p:tavLst>
                                    </p:anim>
                                    <p:anim calcmode="lin" valueType="num">
                                      <p:cBhvr>
                                        <p:cTn id="13" dur="2400" decel="100000" fill="hold"/>
                                        <p:tgtEl>
                                          <p:spTgt spid="4"/>
                                        </p:tgtEl>
                                        <p:attrNameLst>
                                          <p:attrName>ppt_x</p:attrName>
                                        </p:attrNameLst>
                                      </p:cBhvr>
                                      <p:tavLst>
                                        <p:tav tm="0">
                                          <p:val>
                                            <p:strVal val="#ppt_x+0.4"/>
                                          </p:val>
                                        </p:tav>
                                        <p:tav tm="100000">
                                          <p:val>
                                            <p:strVal val="#ppt_x-0.05"/>
                                          </p:val>
                                        </p:tav>
                                      </p:tavLst>
                                    </p:anim>
                                    <p:anim calcmode="lin" valueType="num">
                                      <p:cBhvr>
                                        <p:cTn id="14" dur="2400" decel="100000" fill="hold"/>
                                        <p:tgtEl>
                                          <p:spTgt spid="4"/>
                                        </p:tgtEl>
                                        <p:attrNameLst>
                                          <p:attrName>ppt_y</p:attrName>
                                        </p:attrNameLst>
                                      </p:cBhvr>
                                      <p:tavLst>
                                        <p:tav tm="0">
                                          <p:val>
                                            <p:strVal val="#ppt_y-0.4"/>
                                          </p:val>
                                        </p:tav>
                                        <p:tav tm="100000">
                                          <p:val>
                                            <p:strVal val="#ppt_y+0.1"/>
                                          </p:val>
                                        </p:tav>
                                      </p:tavLst>
                                    </p:anim>
                                    <p:anim calcmode="lin" valueType="num">
                                      <p:cBhvr>
                                        <p:cTn id="15"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16"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0002274_800.png"/>
          <p:cNvPicPr>
            <a:picLocks noChangeAspect="1"/>
          </p:cNvPicPr>
          <p:nvPr/>
        </p:nvPicPr>
        <p:blipFill>
          <a:blip r:embed="rId2"/>
          <a:stretch>
            <a:fillRect/>
          </a:stretch>
        </p:blipFill>
        <p:spPr>
          <a:xfrm>
            <a:off x="112514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5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Scale>
                                      <p:cBhvr>
                                        <p:cTn id="11"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3000" decel="50000" fill="hold">
                                          <p:stCondLst>
                                            <p:cond delay="0"/>
                                          </p:stCondLst>
                                        </p:cTn>
                                        <p:tgtEl>
                                          <p:spTgt spid="4"/>
                                        </p:tgtEl>
                                        <p:attrNameLst>
                                          <p:attrName>ppt_x</p:attrName>
                                          <p:attrName>ppt_y</p:attrName>
                                        </p:attrNameLst>
                                      </p:cBhvr>
                                    </p:animMotion>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16650_4-1024x1024.jpg"/>
          <p:cNvPicPr>
            <a:picLocks noChangeAspect="1"/>
          </p:cNvPicPr>
          <p:nvPr/>
        </p:nvPicPr>
        <p:blipFill>
          <a:blip r:embed="rId2"/>
          <a:stretch>
            <a:fillRect/>
          </a:stretch>
        </p:blipFill>
        <p:spPr>
          <a:xfrm>
            <a:off x="1195439"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31" presetClass="entr" presetSubtype="0" fill="hold" nodeType="withEffect">
                                  <p:stCondLst>
                                    <p:cond delay="0"/>
                                  </p:stCondLst>
                                  <p:iterate type="lt">
                                    <p:tmPct val="5000"/>
                                  </p:iterate>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fltVal val="0"/>
                                          </p:val>
                                        </p:tav>
                                        <p:tav tm="100000">
                                          <p:val>
                                            <p:strVal val="#ppt_h"/>
                                          </p:val>
                                        </p:tav>
                                      </p:tavLst>
                                    </p:anim>
                                    <p:anim calcmode="lin" valueType="num">
                                      <p:cBhvr>
                                        <p:cTn id="13" dur="3000" fill="hold"/>
                                        <p:tgtEl>
                                          <p:spTgt spid="4"/>
                                        </p:tgtEl>
                                        <p:attrNameLst>
                                          <p:attrName>style.rotation</p:attrName>
                                        </p:attrNameLst>
                                      </p:cBhvr>
                                      <p:tavLst>
                                        <p:tav tm="0">
                                          <p:val>
                                            <p:fltVal val="90"/>
                                          </p:val>
                                        </p:tav>
                                        <p:tav tm="100000">
                                          <p:val>
                                            <p:fltVal val="0"/>
                                          </p:val>
                                        </p:tav>
                                      </p:tavLst>
                                    </p:anim>
                                    <p:animEffect transition="in" filter="fade">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pic>
        <p:nvPicPr>
          <p:cNvPr id="4" name="3 Imagen" descr="0003282_800.png"/>
          <p:cNvPicPr>
            <a:picLocks noChangeAspect="1"/>
          </p:cNvPicPr>
          <p:nvPr/>
        </p:nvPicPr>
        <p:blipFill>
          <a:blip r:embed="rId2"/>
          <a:stretch>
            <a:fillRect/>
          </a:stretch>
        </p:blipFill>
        <p:spPr>
          <a:xfrm>
            <a:off x="112514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43"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
                                        <p:tgtEl>
                                          <p:spTgt spid="4"/>
                                        </p:tgtEl>
                                      </p:cBhvr>
                                    </p:animEffect>
                                    <p:anim calcmode="lin" valueType="num">
                                      <p:cBhvr>
                                        <p:cTn id="12" dur="1200" fill="hold"/>
                                        <p:tgtEl>
                                          <p:spTgt spid="4"/>
                                        </p:tgtEl>
                                        <p:attrNameLst>
                                          <p:attrName>ppt_x</p:attrName>
                                        </p:attrNameLst>
                                      </p:cBhvr>
                                      <p:tavLst>
                                        <p:tav tm="0">
                                          <p:val>
                                            <p:strVal val="#ppt_x"/>
                                          </p:val>
                                        </p:tav>
                                        <p:tav tm="100000">
                                          <p:val>
                                            <p:strVal val="#ppt_x"/>
                                          </p:val>
                                        </p:tav>
                                      </p:tavLst>
                                    </p:anim>
                                    <p:anim calcmode="lin" valueType="num">
                                      <p:cBhvr>
                                        <p:cTn id="13" dur="1200" fill="hold"/>
                                        <p:tgtEl>
                                          <p:spTgt spid="4"/>
                                        </p:tgtEl>
                                        <p:attrNameLst>
                                          <p:attrName>ppt_y</p:attrName>
                                        </p:attrNameLst>
                                      </p:cBhvr>
                                      <p:tavLst>
                                        <p:tav tm="0">
                                          <p:val>
                                            <p:strVal val="#ppt_y+0.31"/>
                                          </p:val>
                                        </p:tav>
                                        <p:tav tm="100000">
                                          <p:val>
                                            <p:strVal val="#ppt_y+0.31"/>
                                          </p:val>
                                        </p:tav>
                                      </p:tavLst>
                                    </p:anim>
                                    <p:anim calcmode="lin" valueType="num">
                                      <p:cBhvr>
                                        <p:cTn id="14" dur="1800" decel="50000" fill="hold">
                                          <p:stCondLst>
                                            <p:cond delay="12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1800" decel="50000" fill="hold">
                                          <p:stCondLst>
                                            <p:cond delay="12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0003534_800.png"/>
          <p:cNvPicPr>
            <a:picLocks noChangeAspect="1"/>
          </p:cNvPicPr>
          <p:nvPr/>
        </p:nvPicPr>
        <p:blipFill>
          <a:blip r:embed="rId2"/>
          <a:stretch>
            <a:fillRect/>
          </a:stretch>
        </p:blipFill>
        <p:spPr>
          <a:xfrm>
            <a:off x="112514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ppt_x</p:attrName>
                                        </p:attrNameLst>
                                      </p:cBhvr>
                                      <p:tavLst>
                                        <p:tav tm="0">
                                          <p:val>
                                            <p:strVal val="#ppt_x-.2"/>
                                          </p:val>
                                        </p:tav>
                                        <p:tav tm="100000">
                                          <p:val>
                                            <p:strVal val="#ppt_x"/>
                                          </p:val>
                                        </p:tav>
                                      </p:tavLst>
                                    </p:anim>
                                    <p:anim calcmode="lin" valueType="num">
                                      <p:cBhvr>
                                        <p:cTn id="12"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4" cy="6840538"/>
          </a:xfrm>
        </p:spPr>
        <p:txBody>
          <a:bodyPr/>
          <a:lstStyle/>
          <a:p>
            <a:endParaRPr lang="es-ES" dirty="0"/>
          </a:p>
        </p:txBody>
      </p:sp>
      <p:pic>
        <p:nvPicPr>
          <p:cNvPr id="4" name="3 Marcador de contenido" descr="006_2.jpg"/>
          <p:cNvPicPr>
            <a:picLocks noGrp="1" noChangeAspect="1"/>
          </p:cNvPicPr>
          <p:nvPr>
            <p:ph idx="1"/>
          </p:nvPr>
        </p:nvPicPr>
        <p:blipFill>
          <a:blip r:embed="rId2"/>
          <a:stretch>
            <a:fillRect/>
          </a:stretch>
        </p:blipFill>
        <p:spPr>
          <a:xfrm>
            <a:off x="1500166" y="0"/>
            <a:ext cx="6000792" cy="6840538"/>
          </a:xfr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15"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fltVal val="0"/>
                                          </p:val>
                                        </p:tav>
                                        <p:tav tm="100000">
                                          <p:val>
                                            <p:strVal val="#ppt_h"/>
                                          </p:val>
                                        </p:tav>
                                      </p:tavLst>
                                    </p:anim>
                                    <p:anim calcmode="lin" valueType="num">
                                      <p:cBhvr>
                                        <p:cTn id="13"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0003543_800.png"/>
          <p:cNvPicPr>
            <a:picLocks noChangeAspect="1"/>
          </p:cNvPicPr>
          <p:nvPr/>
        </p:nvPicPr>
        <p:blipFill>
          <a:blip r:embed="rId2"/>
          <a:stretch>
            <a:fillRect/>
          </a:stretch>
        </p:blipFill>
        <p:spPr>
          <a:xfrm>
            <a:off x="1195439"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3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400" decel="100000"/>
                                        <p:tgtEl>
                                          <p:spTgt spid="4"/>
                                        </p:tgtEl>
                                      </p:cBhvr>
                                    </p:animEffect>
                                    <p:anim calcmode="lin" valueType="num">
                                      <p:cBhvr>
                                        <p:cTn id="12" dur="2400" decel="100000" fill="hold"/>
                                        <p:tgtEl>
                                          <p:spTgt spid="4"/>
                                        </p:tgtEl>
                                        <p:attrNameLst>
                                          <p:attrName>style.rotation</p:attrName>
                                        </p:attrNameLst>
                                      </p:cBhvr>
                                      <p:tavLst>
                                        <p:tav tm="0">
                                          <p:val>
                                            <p:fltVal val="-90"/>
                                          </p:val>
                                        </p:tav>
                                        <p:tav tm="100000">
                                          <p:val>
                                            <p:fltVal val="0"/>
                                          </p:val>
                                        </p:tav>
                                      </p:tavLst>
                                    </p:anim>
                                    <p:anim calcmode="lin" valueType="num">
                                      <p:cBhvr>
                                        <p:cTn id="13" dur="2400" decel="100000" fill="hold"/>
                                        <p:tgtEl>
                                          <p:spTgt spid="4"/>
                                        </p:tgtEl>
                                        <p:attrNameLst>
                                          <p:attrName>ppt_x</p:attrName>
                                        </p:attrNameLst>
                                      </p:cBhvr>
                                      <p:tavLst>
                                        <p:tav tm="0">
                                          <p:val>
                                            <p:strVal val="#ppt_x+0.4"/>
                                          </p:val>
                                        </p:tav>
                                        <p:tav tm="100000">
                                          <p:val>
                                            <p:strVal val="#ppt_x-0.05"/>
                                          </p:val>
                                        </p:tav>
                                      </p:tavLst>
                                    </p:anim>
                                    <p:anim calcmode="lin" valueType="num">
                                      <p:cBhvr>
                                        <p:cTn id="14" dur="2400" decel="100000" fill="hold"/>
                                        <p:tgtEl>
                                          <p:spTgt spid="4"/>
                                        </p:tgtEl>
                                        <p:attrNameLst>
                                          <p:attrName>ppt_y</p:attrName>
                                        </p:attrNameLst>
                                      </p:cBhvr>
                                      <p:tavLst>
                                        <p:tav tm="0">
                                          <p:val>
                                            <p:strVal val="#ppt_y-0.4"/>
                                          </p:val>
                                        </p:tav>
                                        <p:tav tm="100000">
                                          <p:val>
                                            <p:strVal val="#ppt_y+0.1"/>
                                          </p:val>
                                        </p:tav>
                                      </p:tavLst>
                                    </p:anim>
                                    <p:anim calcmode="lin" valueType="num">
                                      <p:cBhvr>
                                        <p:cTn id="15"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16"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rgbClr val="50003B"/>
          </a:solidFill>
          <a:scene3d>
            <a:camera prst="orthographicFront"/>
            <a:lightRig rig="threePt" dir="t"/>
          </a:scene3d>
          <a:sp3d>
            <a:bevelT prst="angle"/>
          </a:sp3d>
        </p:spPr>
        <p:txBody>
          <a:bodyPr/>
          <a:lstStyle/>
          <a:p>
            <a:endParaRPr lang="es-ES" dirty="0"/>
          </a:p>
        </p:txBody>
      </p:sp>
      <p:pic>
        <p:nvPicPr>
          <p:cNvPr id="4" name="3 Imagen" descr="16728_1detail-1024x1024.jpg"/>
          <p:cNvPicPr>
            <a:picLocks noChangeAspect="1"/>
          </p:cNvPicPr>
          <p:nvPr/>
        </p:nvPicPr>
        <p:blipFill>
          <a:blip r:embed="rId2"/>
          <a:stretch>
            <a:fillRect/>
          </a:stretch>
        </p:blipFill>
        <p:spPr>
          <a:xfrm>
            <a:off x="1125117" y="0"/>
            <a:ext cx="6750844" cy="6840538"/>
          </a:xfrm>
          <a:prstGeom prst="rect">
            <a:avLst/>
          </a:prstGeom>
          <a:ln>
            <a:noFill/>
          </a:ln>
          <a:effectLst/>
          <a:scene3d>
            <a:camera prst="orthographicFront"/>
            <a:lightRig rig="threePt" dir="t"/>
          </a:scene3d>
          <a:sp3d>
            <a:bevelT prst="angle"/>
          </a:sp3d>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25" presetClass="entr" presetSubtype="0" fill="hold" nodeType="withEffect">
                                  <p:stCondLst>
                                    <p:cond delay="0"/>
                                  </p:stCondLst>
                                  <p:iterate type="lt">
                                    <p:tmPct val="0"/>
                                  </p:iterate>
                                  <p:childTnLst>
                                    <p:set>
                                      <p:cBhvr>
                                        <p:cTn id="10" dur="1" fill="hold">
                                          <p:stCondLst>
                                            <p:cond delay="0"/>
                                          </p:stCondLst>
                                        </p:cTn>
                                        <p:tgtEl>
                                          <p:spTgt spid="4"/>
                                        </p:tgtEl>
                                        <p:attrNameLst>
                                          <p:attrName>style.visibility</p:attrName>
                                        </p:attrNameLst>
                                      </p:cBhvr>
                                      <p:to>
                                        <p:strVal val="visible"/>
                                      </p:to>
                                    </p:set>
                                    <p:anim calcmode="lin" valueType="num">
                                      <p:cBhvr>
                                        <p:cTn id="11"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2"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3"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 calcmode="lin" valueType="num">
                                      <p:cBhvr>
                                        <p:cTn id="15"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6"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7"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18" dur="3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0004111_800.png"/>
          <p:cNvPicPr>
            <a:picLocks noChangeAspect="1"/>
          </p:cNvPicPr>
          <p:nvPr/>
        </p:nvPicPr>
        <p:blipFill>
          <a:blip r:embed="rId2"/>
          <a:stretch>
            <a:fillRect/>
          </a:stretch>
        </p:blipFill>
        <p:spPr>
          <a:xfrm>
            <a:off x="112514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15"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fltVal val="0"/>
                                          </p:val>
                                        </p:tav>
                                        <p:tav tm="100000">
                                          <p:val>
                                            <p:strVal val="#ppt_h"/>
                                          </p:val>
                                        </p:tav>
                                      </p:tavLst>
                                    </p:anim>
                                    <p:anim calcmode="lin" valueType="num">
                                      <p:cBhvr>
                                        <p:cTn id="13"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0004009_800.png"/>
          <p:cNvPicPr>
            <a:picLocks noChangeAspect="1"/>
          </p:cNvPicPr>
          <p:nvPr/>
        </p:nvPicPr>
        <p:blipFill>
          <a:blip r:embed="rId2"/>
          <a:srcRect t="10281"/>
          <a:stretch>
            <a:fillRect/>
          </a:stretch>
        </p:blipFill>
        <p:spPr>
          <a:xfrm>
            <a:off x="914153" y="0"/>
            <a:ext cx="7524407"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31" presetClass="entr" presetSubtype="0" fill="hold" nodeType="withEffect">
                                  <p:stCondLst>
                                    <p:cond delay="0"/>
                                  </p:stCondLst>
                                  <p:iterate type="lt">
                                    <p:tmPct val="5000"/>
                                  </p:iterate>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fltVal val="0"/>
                                          </p:val>
                                        </p:tav>
                                        <p:tav tm="100000">
                                          <p:val>
                                            <p:strVal val="#ppt_h"/>
                                          </p:val>
                                        </p:tav>
                                      </p:tavLst>
                                    </p:anim>
                                    <p:anim calcmode="lin" valueType="num">
                                      <p:cBhvr>
                                        <p:cTn id="13" dur="3000" fill="hold"/>
                                        <p:tgtEl>
                                          <p:spTgt spid="4"/>
                                        </p:tgtEl>
                                        <p:attrNameLst>
                                          <p:attrName>style.rotation</p:attrName>
                                        </p:attrNameLst>
                                      </p:cBhvr>
                                      <p:tavLst>
                                        <p:tav tm="0">
                                          <p:val>
                                            <p:fltVal val="90"/>
                                          </p:val>
                                        </p:tav>
                                        <p:tav tm="100000">
                                          <p:val>
                                            <p:fltVal val="0"/>
                                          </p:val>
                                        </p:tav>
                                      </p:tavLst>
                                    </p:anim>
                                    <p:animEffect transition="in" filter="fade">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163471.png"/>
          <p:cNvPicPr>
            <a:picLocks noChangeAspect="1"/>
          </p:cNvPicPr>
          <p:nvPr/>
        </p:nvPicPr>
        <p:blipFill>
          <a:blip r:embed="rId2"/>
          <a:stretch>
            <a:fillRect/>
          </a:stretch>
        </p:blipFill>
        <p:spPr>
          <a:xfrm>
            <a:off x="112514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8093884089_cbe8d350c4_o.png"/>
          <p:cNvPicPr>
            <a:picLocks noChangeAspect="1"/>
          </p:cNvPicPr>
          <p:nvPr/>
        </p:nvPicPr>
        <p:blipFill>
          <a:blip r:embed="rId2"/>
          <a:stretch>
            <a:fillRect/>
          </a:stretch>
        </p:blipFill>
        <p:spPr>
          <a:xfrm>
            <a:off x="914200" y="0"/>
            <a:ext cx="6961809"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43"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
                                        <p:tgtEl>
                                          <p:spTgt spid="4"/>
                                        </p:tgtEl>
                                      </p:cBhvr>
                                    </p:animEffect>
                                    <p:anim calcmode="lin" valueType="num">
                                      <p:cBhvr>
                                        <p:cTn id="12" dur="1200" fill="hold"/>
                                        <p:tgtEl>
                                          <p:spTgt spid="4"/>
                                        </p:tgtEl>
                                        <p:attrNameLst>
                                          <p:attrName>ppt_x</p:attrName>
                                        </p:attrNameLst>
                                      </p:cBhvr>
                                      <p:tavLst>
                                        <p:tav tm="0">
                                          <p:val>
                                            <p:strVal val="#ppt_x"/>
                                          </p:val>
                                        </p:tav>
                                        <p:tav tm="100000">
                                          <p:val>
                                            <p:strVal val="#ppt_x"/>
                                          </p:val>
                                        </p:tav>
                                      </p:tavLst>
                                    </p:anim>
                                    <p:anim calcmode="lin" valueType="num">
                                      <p:cBhvr>
                                        <p:cTn id="13" dur="1200" fill="hold"/>
                                        <p:tgtEl>
                                          <p:spTgt spid="4"/>
                                        </p:tgtEl>
                                        <p:attrNameLst>
                                          <p:attrName>ppt_y</p:attrName>
                                        </p:attrNameLst>
                                      </p:cBhvr>
                                      <p:tavLst>
                                        <p:tav tm="0">
                                          <p:val>
                                            <p:strVal val="#ppt_y+0.31"/>
                                          </p:val>
                                        </p:tav>
                                        <p:tav tm="100000">
                                          <p:val>
                                            <p:strVal val="#ppt_y+0.31"/>
                                          </p:val>
                                        </p:tav>
                                      </p:tavLst>
                                    </p:anim>
                                    <p:anim calcmode="lin" valueType="num">
                                      <p:cBhvr>
                                        <p:cTn id="14" dur="1800" decel="50000" fill="hold">
                                          <p:stCondLst>
                                            <p:cond delay="12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1800" decel="50000" fill="hold">
                                          <p:stCondLst>
                                            <p:cond delay="12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5" name="4 Imagen" descr="53080588_p.jpg"/>
          <p:cNvPicPr>
            <a:picLocks noChangeAspect="1"/>
          </p:cNvPicPr>
          <p:nvPr/>
        </p:nvPicPr>
        <p:blipFill>
          <a:blip r:embed="rId2"/>
          <a:stretch>
            <a:fillRect/>
          </a:stretch>
        </p:blipFill>
        <p:spPr>
          <a:xfrm>
            <a:off x="1195440" y="0"/>
            <a:ext cx="6750891" cy="6840586"/>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43"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300"/>
                                        <p:tgtEl>
                                          <p:spTgt spid="5"/>
                                        </p:tgtEl>
                                      </p:cBhvr>
                                    </p:animEffect>
                                    <p:anim calcmode="lin" valueType="num">
                                      <p:cBhvr>
                                        <p:cTn id="12" dur="1200" fill="hold"/>
                                        <p:tgtEl>
                                          <p:spTgt spid="5"/>
                                        </p:tgtEl>
                                        <p:attrNameLst>
                                          <p:attrName>ppt_x</p:attrName>
                                        </p:attrNameLst>
                                      </p:cBhvr>
                                      <p:tavLst>
                                        <p:tav tm="0">
                                          <p:val>
                                            <p:strVal val="#ppt_x"/>
                                          </p:val>
                                        </p:tav>
                                        <p:tav tm="100000">
                                          <p:val>
                                            <p:strVal val="#ppt_x"/>
                                          </p:val>
                                        </p:tav>
                                      </p:tavLst>
                                    </p:anim>
                                    <p:anim calcmode="lin" valueType="num">
                                      <p:cBhvr>
                                        <p:cTn id="13" dur="1200" fill="hold"/>
                                        <p:tgtEl>
                                          <p:spTgt spid="5"/>
                                        </p:tgtEl>
                                        <p:attrNameLst>
                                          <p:attrName>ppt_y</p:attrName>
                                        </p:attrNameLst>
                                      </p:cBhvr>
                                      <p:tavLst>
                                        <p:tav tm="0">
                                          <p:val>
                                            <p:strVal val="#ppt_y+0.31"/>
                                          </p:val>
                                        </p:tav>
                                        <p:tav tm="100000">
                                          <p:val>
                                            <p:strVal val="#ppt_y+0.31"/>
                                          </p:val>
                                        </p:tav>
                                      </p:tavLst>
                                    </p:anim>
                                    <p:anim calcmode="lin" valueType="num">
                                      <p:cBhvr>
                                        <p:cTn id="14" dur="1800" decel="50000" fill="hold">
                                          <p:stCondLst>
                                            <p:cond delay="12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1800" decel="50000" fill="hold">
                                          <p:stCondLst>
                                            <p:cond delay="12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8093884783_3964604ae2_o.png"/>
          <p:cNvPicPr>
            <a:picLocks noChangeAspect="1"/>
          </p:cNvPicPr>
          <p:nvPr/>
        </p:nvPicPr>
        <p:blipFill>
          <a:blip r:embed="rId2"/>
          <a:stretch>
            <a:fillRect/>
          </a:stretch>
        </p:blipFill>
        <p:spPr>
          <a:xfrm>
            <a:off x="1054796" y="0"/>
            <a:ext cx="6750891" cy="6840586"/>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35"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anim calcmode="lin" valueType="num">
                                      <p:cBhvr>
                                        <p:cTn id="12" dur="3000" fill="hold"/>
                                        <p:tgtEl>
                                          <p:spTgt spid="4"/>
                                        </p:tgtEl>
                                        <p:attrNameLst>
                                          <p:attrName>style.rotation</p:attrName>
                                        </p:attrNameLst>
                                      </p:cBhvr>
                                      <p:tavLst>
                                        <p:tav tm="0">
                                          <p:val>
                                            <p:fltVal val="720"/>
                                          </p:val>
                                        </p:tav>
                                        <p:tav tm="100000">
                                          <p:val>
                                            <p:fltVal val="0"/>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anim calcmode="lin" valueType="num">
                                      <p:cBhvr>
                                        <p:cTn id="14" dur="3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01261.jpg"/>
          <p:cNvPicPr>
            <a:picLocks noChangeAspect="1"/>
          </p:cNvPicPr>
          <p:nvPr/>
        </p:nvPicPr>
        <p:blipFill>
          <a:blip r:embed="rId2"/>
          <a:stretch>
            <a:fillRect/>
          </a:stretch>
        </p:blipFill>
        <p:spPr>
          <a:xfrm>
            <a:off x="2672197" y="0"/>
            <a:ext cx="3867698" cy="6840538"/>
          </a:xfrm>
          <a:prstGeom prst="rect">
            <a:avLst/>
          </a:prstGeom>
        </p:spPr>
      </p:pic>
      <p:pic>
        <p:nvPicPr>
          <p:cNvPr id="5" name="4 Imagen" descr="72eb9611_1229178767.jpg"/>
          <p:cNvPicPr>
            <a:picLocks noChangeAspect="1"/>
          </p:cNvPicPr>
          <p:nvPr/>
        </p:nvPicPr>
        <p:blipFill>
          <a:blip r:embed="rId3"/>
          <a:stretch>
            <a:fillRect/>
          </a:stretch>
        </p:blipFill>
        <p:spPr>
          <a:xfrm>
            <a:off x="2179945" y="0"/>
            <a:ext cx="4852203"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2500"/>
                                  </p:stCondLst>
                                  <p:childTnLst>
                                    <p:animEffect transition="out" filter="fad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3" presetClass="entr" presetSubtype="16"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52"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Scale>
                                      <p:cBhvr>
                                        <p:cTn id="14"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3000" decel="50000" fill="hold">
                                          <p:stCondLst>
                                            <p:cond delay="0"/>
                                          </p:stCondLst>
                                        </p:cTn>
                                        <p:tgtEl>
                                          <p:spTgt spid="4"/>
                                        </p:tgtEl>
                                        <p:attrNameLst>
                                          <p:attrName>ppt_x</p:attrName>
                                          <p:attrName>ppt_y</p:attrName>
                                        </p:attrNameLst>
                                      </p:cBhvr>
                                    </p:animMotion>
                                    <p:animEffect transition="in" filter="fade">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1399952292680417_a602x602.jpg"/>
          <p:cNvPicPr>
            <a:picLocks noChangeAspect="1"/>
          </p:cNvPicPr>
          <p:nvPr/>
        </p:nvPicPr>
        <p:blipFill>
          <a:blip r:embed="rId2">
            <a:lum contrast="10000"/>
          </a:blip>
          <a:stretch>
            <a:fillRect/>
          </a:stretch>
        </p:blipFill>
        <p:spPr>
          <a:xfrm>
            <a:off x="1828336" y="0"/>
            <a:ext cx="5625743"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31" presetClass="entr" presetSubtype="0" fill="hold" nodeType="withEffect">
                                  <p:stCondLst>
                                    <p:cond delay="0"/>
                                  </p:stCondLst>
                                  <p:iterate type="lt">
                                    <p:tmPct val="5000"/>
                                  </p:iterate>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fltVal val="0"/>
                                          </p:val>
                                        </p:tav>
                                        <p:tav tm="100000">
                                          <p:val>
                                            <p:strVal val="#ppt_h"/>
                                          </p:val>
                                        </p:tav>
                                      </p:tavLst>
                                    </p:anim>
                                    <p:anim calcmode="lin" valueType="num">
                                      <p:cBhvr>
                                        <p:cTn id="13" dur="3000" fill="hold"/>
                                        <p:tgtEl>
                                          <p:spTgt spid="4"/>
                                        </p:tgtEl>
                                        <p:attrNameLst>
                                          <p:attrName>style.rotation</p:attrName>
                                        </p:attrNameLst>
                                      </p:cBhvr>
                                      <p:tavLst>
                                        <p:tav tm="0">
                                          <p:val>
                                            <p:fltVal val="90"/>
                                          </p:val>
                                        </p:tav>
                                        <p:tav tm="100000">
                                          <p:val>
                                            <p:fltVal val="0"/>
                                          </p:val>
                                        </p:tav>
                                      </p:tavLst>
                                    </p:anim>
                                    <p:animEffect transition="in" filter="fade">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1331566202-80142300.jpg"/>
          <p:cNvPicPr>
            <a:picLocks noChangeAspect="1"/>
          </p:cNvPicPr>
          <p:nvPr/>
        </p:nvPicPr>
        <p:blipFill>
          <a:blip r:embed="rId2"/>
          <a:stretch>
            <a:fillRect/>
          </a:stretch>
        </p:blipFill>
        <p:spPr>
          <a:xfrm>
            <a:off x="1406404" y="0"/>
            <a:ext cx="6750844" cy="6840538"/>
          </a:xfrm>
          <a:prstGeom prst="rect">
            <a:avLst/>
          </a:prstGeom>
        </p:spPr>
      </p:pic>
      <p:pic>
        <p:nvPicPr>
          <p:cNvPr id="5" name="4 Imagen" descr="7390704558_acb2944e10_b.jpg"/>
          <p:cNvPicPr>
            <a:picLocks noChangeAspect="1"/>
          </p:cNvPicPr>
          <p:nvPr/>
        </p:nvPicPr>
        <p:blipFill>
          <a:blip r:embed="rId3"/>
          <a:stretch>
            <a:fillRect/>
          </a:stretch>
        </p:blipFill>
        <p:spPr>
          <a:xfrm>
            <a:off x="703188" y="0"/>
            <a:ext cx="7698067"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250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3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400" decel="100000"/>
                                        <p:tgtEl>
                                          <p:spTgt spid="4"/>
                                        </p:tgtEl>
                                      </p:cBhvr>
                                    </p:animEffect>
                                    <p:anim calcmode="lin" valueType="num">
                                      <p:cBhvr>
                                        <p:cTn id="15" dur="2400" decel="100000" fill="hold"/>
                                        <p:tgtEl>
                                          <p:spTgt spid="4"/>
                                        </p:tgtEl>
                                        <p:attrNameLst>
                                          <p:attrName>style.rotation</p:attrName>
                                        </p:attrNameLst>
                                      </p:cBhvr>
                                      <p:tavLst>
                                        <p:tav tm="0">
                                          <p:val>
                                            <p:fltVal val="-90"/>
                                          </p:val>
                                        </p:tav>
                                        <p:tav tm="100000">
                                          <p:val>
                                            <p:fltVal val="0"/>
                                          </p:val>
                                        </p:tav>
                                      </p:tavLst>
                                    </p:anim>
                                    <p:anim calcmode="lin" valueType="num">
                                      <p:cBhvr>
                                        <p:cTn id="16" dur="2400" decel="100000" fill="hold"/>
                                        <p:tgtEl>
                                          <p:spTgt spid="4"/>
                                        </p:tgtEl>
                                        <p:attrNameLst>
                                          <p:attrName>ppt_x</p:attrName>
                                        </p:attrNameLst>
                                      </p:cBhvr>
                                      <p:tavLst>
                                        <p:tav tm="0">
                                          <p:val>
                                            <p:strVal val="#ppt_x+0.4"/>
                                          </p:val>
                                        </p:tav>
                                        <p:tav tm="100000">
                                          <p:val>
                                            <p:strVal val="#ppt_x-0.05"/>
                                          </p:val>
                                        </p:tav>
                                      </p:tavLst>
                                    </p:anim>
                                    <p:anim calcmode="lin" valueType="num">
                                      <p:cBhvr>
                                        <p:cTn id="17" dur="2400" decel="100000" fill="hold"/>
                                        <p:tgtEl>
                                          <p:spTgt spid="4"/>
                                        </p:tgtEl>
                                        <p:attrNameLst>
                                          <p:attrName>ppt_y</p:attrName>
                                        </p:attrNameLst>
                                      </p:cBhvr>
                                      <p:tavLst>
                                        <p:tav tm="0">
                                          <p:val>
                                            <p:strVal val="#ppt_y-0.4"/>
                                          </p:val>
                                        </p:tav>
                                        <p:tav tm="100000">
                                          <p:val>
                                            <p:strVal val="#ppt_y+0.1"/>
                                          </p:val>
                                        </p:tav>
                                      </p:tavLst>
                                    </p:anim>
                                    <p:anim calcmode="lin" valueType="num">
                                      <p:cBhvr>
                                        <p:cTn id="18"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19"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201283015650_4.jpg"/>
          <p:cNvPicPr>
            <a:picLocks noChangeAspect="1"/>
          </p:cNvPicPr>
          <p:nvPr/>
        </p:nvPicPr>
        <p:blipFill>
          <a:blip r:embed="rId3"/>
          <a:stretch>
            <a:fillRect/>
          </a:stretch>
        </p:blipFill>
        <p:spPr>
          <a:xfrm>
            <a:off x="1" y="0"/>
            <a:ext cx="9001125"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lumMod val="95000"/>
            </a:schemeClr>
          </a:solidFill>
        </p:spPr>
        <p:txBody>
          <a:bodyPr/>
          <a:lstStyle/>
          <a:p>
            <a:endParaRPr lang="es-ES" dirty="0"/>
          </a:p>
        </p:txBody>
      </p:sp>
      <p:pic>
        <p:nvPicPr>
          <p:cNvPr id="5" name="4 Imagen" descr="faberg_-carnetdebal-eventail-ring.jpg"/>
          <p:cNvPicPr>
            <a:picLocks noChangeAspect="1"/>
          </p:cNvPicPr>
          <p:nvPr/>
        </p:nvPicPr>
        <p:blipFill>
          <a:blip r:embed="rId2"/>
          <a:stretch>
            <a:fillRect/>
          </a:stretch>
        </p:blipFill>
        <p:spPr>
          <a:xfrm>
            <a:off x="1" y="3"/>
            <a:ext cx="9001125" cy="6840537"/>
          </a:xfrm>
          <a:prstGeom prst="rect">
            <a:avLst/>
          </a:prstGeom>
        </p:spPr>
      </p:pic>
      <p:pic>
        <p:nvPicPr>
          <p:cNvPr id="6" name="5 Imagen" descr="0097.jpg"/>
          <p:cNvPicPr>
            <a:picLocks noChangeAspect="1"/>
          </p:cNvPicPr>
          <p:nvPr/>
        </p:nvPicPr>
        <p:blipFill>
          <a:blip r:embed="rId3"/>
          <a:stretch>
            <a:fillRect/>
          </a:stretch>
        </p:blipFill>
        <p:spPr>
          <a:xfrm>
            <a:off x="1" y="0"/>
            <a:ext cx="9001125" cy="6840538"/>
          </a:xfrm>
          <a:prstGeom prst="rect">
            <a:avLst/>
          </a:prstGeom>
          <a:scene3d>
            <a:camera prst="orthographicFront"/>
            <a:lightRig rig="threePt" dir="t"/>
          </a:scene3d>
          <a:sp3d>
            <a:bevelT prst="angle"/>
          </a:sp3d>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0" presetClass="exit" presetSubtype="0" fill="hold" nodeType="withEffect">
                                  <p:stCondLst>
                                    <p:cond delay="2000"/>
                                  </p:stCondLst>
                                  <p:childTnLst>
                                    <p:animEffect transition="out" filter="fad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16" fill="hold" nodeType="withEffect">
                                  <p:stCondLst>
                                    <p:cond delay="2000"/>
                                  </p:stCondLst>
                                  <p:iterate type="lt">
                                    <p:tmPct val="0"/>
                                  </p:iterate>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childTnLst>
                                </p:cTn>
                              </p:par>
                              <p:par>
                                <p:cTn id="16" presetID="31" presetClass="entr" presetSubtype="0" fill="hold" nodeType="withEffect">
                                  <p:stCondLst>
                                    <p:cond delay="2000"/>
                                  </p:stCondLst>
                                  <p:iterate type="lt">
                                    <p:tmPct val="5000"/>
                                  </p:iterate>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anim calcmode="lin" valueType="num">
                                      <p:cBhvr>
                                        <p:cTn id="20" dur="3000" fill="hold"/>
                                        <p:tgtEl>
                                          <p:spTgt spid="5"/>
                                        </p:tgtEl>
                                        <p:attrNameLst>
                                          <p:attrName>style.rotation</p:attrName>
                                        </p:attrNameLst>
                                      </p:cBhvr>
                                      <p:tavLst>
                                        <p:tav tm="0">
                                          <p:val>
                                            <p:fltVal val="90"/>
                                          </p:val>
                                        </p:tav>
                                        <p:tav tm="100000">
                                          <p:val>
                                            <p:fltVal val="0"/>
                                          </p:val>
                                        </p:tav>
                                      </p:tavLst>
                                    </p:anim>
                                    <p:animEffect transition="in" filter="fade">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anello-Faberge-585x492.jpg"/>
          <p:cNvPicPr>
            <a:picLocks noChangeAspect="1"/>
          </p:cNvPicPr>
          <p:nvPr/>
        </p:nvPicPr>
        <p:blipFill>
          <a:blip r:embed="rId2"/>
          <a:stretch>
            <a:fillRect/>
          </a:stretch>
        </p:blipFill>
        <p:spPr>
          <a:xfrm>
            <a:off x="1" y="0"/>
            <a:ext cx="8297938" cy="6840538"/>
          </a:xfrm>
          <a:prstGeom prst="rect">
            <a:avLst/>
          </a:prstGeom>
        </p:spPr>
      </p:pic>
      <p:pic>
        <p:nvPicPr>
          <p:cNvPr id="5" name="4 Imagen" descr="anillo.jpg"/>
          <p:cNvPicPr>
            <a:picLocks noChangeAspect="1"/>
          </p:cNvPicPr>
          <p:nvPr/>
        </p:nvPicPr>
        <p:blipFill>
          <a:blip r:embed="rId3"/>
          <a:stretch>
            <a:fillRect/>
          </a:stretch>
        </p:blipFill>
        <p:spPr>
          <a:xfrm>
            <a:off x="1142976" y="0"/>
            <a:ext cx="6986643"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0" presetClass="exit" presetSubtype="0" fill="hold" nodeType="withEffect">
                                  <p:stCondLst>
                                    <p:cond delay="2000"/>
                                  </p:stCondLst>
                                  <p:childTnLst>
                                    <p:animEffect transition="out" filter="fad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16"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43"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300"/>
                                        <p:tgtEl>
                                          <p:spTgt spid="4"/>
                                        </p:tgtEl>
                                      </p:cBhvr>
                                    </p:animEffect>
                                    <p:anim calcmode="lin" valueType="num">
                                      <p:cBhvr>
                                        <p:cTn id="19" dur="1200" fill="hold"/>
                                        <p:tgtEl>
                                          <p:spTgt spid="4"/>
                                        </p:tgtEl>
                                        <p:attrNameLst>
                                          <p:attrName>ppt_x</p:attrName>
                                        </p:attrNameLst>
                                      </p:cBhvr>
                                      <p:tavLst>
                                        <p:tav tm="0">
                                          <p:val>
                                            <p:strVal val="#ppt_x"/>
                                          </p:val>
                                        </p:tav>
                                        <p:tav tm="100000">
                                          <p:val>
                                            <p:strVal val="#ppt_x"/>
                                          </p:val>
                                        </p:tav>
                                      </p:tavLst>
                                    </p:anim>
                                    <p:anim calcmode="lin" valueType="num">
                                      <p:cBhvr>
                                        <p:cTn id="20" dur="1200" fill="hold"/>
                                        <p:tgtEl>
                                          <p:spTgt spid="4"/>
                                        </p:tgtEl>
                                        <p:attrNameLst>
                                          <p:attrName>ppt_y</p:attrName>
                                        </p:attrNameLst>
                                      </p:cBhvr>
                                      <p:tavLst>
                                        <p:tav tm="0">
                                          <p:val>
                                            <p:strVal val="#ppt_y+0.31"/>
                                          </p:val>
                                        </p:tav>
                                        <p:tav tm="100000">
                                          <p:val>
                                            <p:strVal val="#ppt_y+0.31"/>
                                          </p:val>
                                        </p:tav>
                                      </p:tavLst>
                                    </p:anim>
                                    <p:anim calcmode="lin" valueType="num">
                                      <p:cBhvr>
                                        <p:cTn id="21" dur="1800" decel="50000" fill="hold">
                                          <p:stCondLst>
                                            <p:cond delay="12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2" dur="1800" decel="50000" fill="hold">
                                          <p:stCondLst>
                                            <p:cond delay="12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3"/>
            <a:ext cx="9001125" cy="6840537"/>
          </a:xfrm>
          <a:solidFill>
            <a:schemeClr val="tx1">
              <a:lumMod val="95000"/>
            </a:schemeClr>
          </a:solidFill>
        </p:spPr>
        <p:txBody>
          <a:bodyPr/>
          <a:lstStyle/>
          <a:p>
            <a:endParaRPr lang="es-ES" dirty="0"/>
          </a:p>
        </p:txBody>
      </p:sp>
      <p:sp>
        <p:nvSpPr>
          <p:cNvPr id="3" name="2 Subtítulo"/>
          <p:cNvSpPr>
            <a:spLocks noGrp="1"/>
          </p:cNvSpPr>
          <p:nvPr>
            <p:ph type="subTitle" idx="1"/>
          </p:nvPr>
        </p:nvSpPr>
        <p:spPr>
          <a:xfrm>
            <a:off x="1" y="0"/>
            <a:ext cx="9001125" cy="6840538"/>
          </a:xfrm>
          <a:solidFill>
            <a:schemeClr val="tx1">
              <a:lumMod val="95000"/>
            </a:schemeClr>
          </a:solidFill>
        </p:spPr>
        <p:txBody>
          <a:bodyPr/>
          <a:lstStyle/>
          <a:p>
            <a:endParaRPr lang="es-ES" dirty="0"/>
          </a:p>
        </p:txBody>
      </p:sp>
      <p:pic>
        <p:nvPicPr>
          <p:cNvPr id="4" name="3 Imagen" descr="anillo-solyanka-faberge1.jpg"/>
          <p:cNvPicPr>
            <a:picLocks noChangeAspect="1"/>
          </p:cNvPicPr>
          <p:nvPr/>
        </p:nvPicPr>
        <p:blipFill>
          <a:blip r:embed="rId2"/>
          <a:stretch>
            <a:fillRect/>
          </a:stretch>
        </p:blipFill>
        <p:spPr>
          <a:xfrm>
            <a:off x="1265761" y="0"/>
            <a:ext cx="6786896" cy="6840538"/>
          </a:xfrm>
          <a:prstGeom prst="rect">
            <a:avLst/>
          </a:prstGeom>
        </p:spPr>
      </p:pic>
      <p:pic>
        <p:nvPicPr>
          <p:cNvPr id="5" name="4 Imagen" descr="anillo-solyanka-faberge-esmeralda.jpg"/>
          <p:cNvPicPr>
            <a:picLocks noChangeAspect="1"/>
          </p:cNvPicPr>
          <p:nvPr/>
        </p:nvPicPr>
        <p:blipFill>
          <a:blip r:embed="rId3"/>
          <a:stretch>
            <a:fillRect/>
          </a:stretch>
        </p:blipFill>
        <p:spPr>
          <a:xfrm>
            <a:off x="1195440" y="0"/>
            <a:ext cx="6750891"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9" presetClass="exit" presetSubtype="0" fill="hold" nodeType="withEffect">
                                  <p:stCondLst>
                                    <p:cond delay="2000"/>
                                  </p:stCondLst>
                                  <p:childTnLst>
                                    <p:anim calcmode="lin" valueType="num">
                                      <p:cBhvr>
                                        <p:cTn id="10" dur="3000"/>
                                        <p:tgtEl>
                                          <p:spTgt spid="5"/>
                                        </p:tgtEl>
                                        <p:attrNameLst>
                                          <p:attrName>ppt_x</p:attrName>
                                        </p:attrNameLst>
                                      </p:cBhvr>
                                      <p:tavLst>
                                        <p:tav tm="0">
                                          <p:val>
                                            <p:strVal val="ppt_x"/>
                                          </p:val>
                                        </p:tav>
                                        <p:tav tm="100000">
                                          <p:val>
                                            <p:strVal val="ppt_x-.2"/>
                                          </p:val>
                                        </p:tav>
                                      </p:tavLst>
                                    </p:anim>
                                    <p:anim calcmode="lin" valueType="num">
                                      <p:cBhvr>
                                        <p:cTn id="11" dur="3000"/>
                                        <p:tgtEl>
                                          <p:spTgt spid="5"/>
                                        </p:tgtEl>
                                        <p:attrNameLst>
                                          <p:attrName>ppt_y</p:attrName>
                                        </p:attrNameLst>
                                      </p:cBhvr>
                                      <p:tavLst>
                                        <p:tav tm="0">
                                          <p:val>
                                            <p:strVal val="ppt_y"/>
                                          </p:val>
                                        </p:tav>
                                        <p:tav tm="100000">
                                          <p:val>
                                            <p:strVal val="ppt_y"/>
                                          </p:val>
                                        </p:tav>
                                      </p:tavLst>
                                    </p:anim>
                                    <p:animEffect transition="out" filter="fad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5" presetClass="entr" presetSubtype="0"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anim calcmode="lin" valueType="num">
                                      <p:cBhvr>
                                        <p:cTn id="22"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3"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Bvlgari-Exhibition-IV.jpg"/>
          <p:cNvPicPr>
            <a:picLocks noChangeAspect="1"/>
          </p:cNvPicPr>
          <p:nvPr/>
        </p:nvPicPr>
        <p:blipFill>
          <a:blip r:embed="rId2"/>
          <a:stretch>
            <a:fillRect/>
          </a:stretch>
        </p:blipFill>
        <p:spPr>
          <a:xfrm>
            <a:off x="1" y="922762"/>
            <a:ext cx="9001125" cy="4995018"/>
          </a:xfrm>
          <a:prstGeom prst="rect">
            <a:avLst/>
          </a:prstGeom>
        </p:spPr>
      </p:pic>
      <p:pic>
        <p:nvPicPr>
          <p:cNvPr id="6" name="5 Imagen" descr="draperie cartier.jpg"/>
          <p:cNvPicPr>
            <a:picLocks noChangeAspect="1"/>
          </p:cNvPicPr>
          <p:nvPr/>
        </p:nvPicPr>
        <p:blipFill>
          <a:blip r:embed="rId3"/>
          <a:stretch>
            <a:fillRect/>
          </a:stretch>
        </p:blipFill>
        <p:spPr>
          <a:xfrm>
            <a:off x="1" y="17816"/>
            <a:ext cx="9001125" cy="6822724"/>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ntr" presetSubtype="16"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a:solidFill>
            <a:schemeClr val="tx1"/>
          </a:solidFill>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elizabethtaylorbulgariserpentiwatchchristiesimagesltd2011.jpg"/>
          <p:cNvPicPr>
            <a:picLocks noChangeAspect="1"/>
          </p:cNvPicPr>
          <p:nvPr/>
        </p:nvPicPr>
        <p:blipFill>
          <a:blip r:embed="rId3"/>
          <a:stretch>
            <a:fillRect/>
          </a:stretch>
        </p:blipFill>
        <p:spPr>
          <a:xfrm>
            <a:off x="1054795" y="0"/>
            <a:ext cx="6767764" cy="6840538"/>
          </a:xfrm>
          <a:prstGeom prst="rect">
            <a:avLst/>
          </a:prstGeom>
        </p:spPr>
      </p:pic>
      <p:pic>
        <p:nvPicPr>
          <p:cNvPr id="5" name="4 Imagen" descr="Escanear0002-1.jpg"/>
          <p:cNvPicPr>
            <a:picLocks noChangeAspect="1"/>
          </p:cNvPicPr>
          <p:nvPr/>
        </p:nvPicPr>
        <p:blipFill>
          <a:blip r:embed="rId4"/>
          <a:stretch>
            <a:fillRect/>
          </a:stretch>
        </p:blipFill>
        <p:spPr>
          <a:xfrm>
            <a:off x="0" y="0"/>
            <a:ext cx="9001125"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32" fill="hold" nodeType="withEffect">
                                  <p:stCondLst>
                                    <p:cond delay="2000"/>
                                  </p:stCondLst>
                                  <p:childTnLst>
                                    <p:animEffect transition="out" filter="diamond(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16"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Charmeuse_Blanche_Ring.jpg"/>
          <p:cNvPicPr>
            <a:picLocks noChangeAspect="1"/>
          </p:cNvPicPr>
          <p:nvPr/>
        </p:nvPicPr>
        <p:blipFill>
          <a:blip r:embed="rId2"/>
          <a:stretch>
            <a:fillRect/>
          </a:stretch>
        </p:blipFill>
        <p:spPr>
          <a:xfrm>
            <a:off x="1125141" y="0"/>
            <a:ext cx="6750844" cy="6840538"/>
          </a:xfrm>
          <a:prstGeom prst="rect">
            <a:avLst/>
          </a:prstGeom>
        </p:spPr>
      </p:pic>
      <p:pic>
        <p:nvPicPr>
          <p:cNvPr id="5" name="4 Imagen" descr="colgante-karenina-opalo-faberge.png"/>
          <p:cNvPicPr>
            <a:picLocks noChangeAspect="1"/>
          </p:cNvPicPr>
          <p:nvPr/>
        </p:nvPicPr>
        <p:blipFill>
          <a:blip r:embed="rId3"/>
          <a:stretch>
            <a:fillRect/>
          </a:stretch>
        </p:blipFill>
        <p:spPr>
          <a:xfrm>
            <a:off x="126576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6" presetClass="exit" presetSubtype="42" fill="hold" nodeType="withEffect">
                                  <p:stCondLst>
                                    <p:cond delay="2000"/>
                                  </p:stCondLst>
                                  <p:childTnLst>
                                    <p:animEffect transition="out" filter="barn(out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16"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collier-Faberge.jpg"/>
          <p:cNvPicPr>
            <a:picLocks noChangeAspect="1"/>
          </p:cNvPicPr>
          <p:nvPr/>
        </p:nvPicPr>
        <p:blipFill>
          <a:blip r:embed="rId2"/>
          <a:stretch>
            <a:fillRect/>
          </a:stretch>
        </p:blipFill>
        <p:spPr>
          <a:xfrm>
            <a:off x="1758015" y="0"/>
            <a:ext cx="5776397" cy="6840538"/>
          </a:xfrm>
          <a:prstGeom prst="rect">
            <a:avLst/>
          </a:prstGeom>
        </p:spPr>
      </p:pic>
      <p:pic>
        <p:nvPicPr>
          <p:cNvPr id="5" name="4 Imagen" descr="Fabergé.jpg"/>
          <p:cNvPicPr>
            <a:picLocks noChangeAspect="1"/>
          </p:cNvPicPr>
          <p:nvPr/>
        </p:nvPicPr>
        <p:blipFill>
          <a:blip r:embed="rId3"/>
          <a:srcRect b="6796"/>
          <a:stretch>
            <a:fillRect/>
          </a:stretch>
        </p:blipFill>
        <p:spPr>
          <a:xfrm>
            <a:off x="1617370" y="-1"/>
            <a:ext cx="5990897" cy="684053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9" presetClass="exit" presetSubtype="0" fill="hold" nodeType="withEffect">
                                  <p:stCondLst>
                                    <p:cond delay="2000"/>
                                  </p:stCondLst>
                                  <p:childTnLst>
                                    <p:anim calcmode="lin" valueType="num">
                                      <p:cBhvr>
                                        <p:cTn id="10" dur="3000"/>
                                        <p:tgtEl>
                                          <p:spTgt spid="5"/>
                                        </p:tgtEl>
                                        <p:attrNameLst>
                                          <p:attrName>ppt_x</p:attrName>
                                        </p:attrNameLst>
                                      </p:cBhvr>
                                      <p:tavLst>
                                        <p:tav tm="0">
                                          <p:val>
                                            <p:strVal val="ppt_x"/>
                                          </p:val>
                                        </p:tav>
                                        <p:tav tm="100000">
                                          <p:val>
                                            <p:strVal val="ppt_x-.2"/>
                                          </p:val>
                                        </p:tav>
                                      </p:tavLst>
                                    </p:anim>
                                    <p:anim calcmode="lin" valueType="num">
                                      <p:cBhvr>
                                        <p:cTn id="11" dur="3000"/>
                                        <p:tgtEl>
                                          <p:spTgt spid="5"/>
                                        </p:tgtEl>
                                        <p:attrNameLst>
                                          <p:attrName>ppt_y</p:attrName>
                                        </p:attrNameLst>
                                      </p:cBhvr>
                                      <p:tavLst>
                                        <p:tav tm="0">
                                          <p:val>
                                            <p:strVal val="ppt_y"/>
                                          </p:val>
                                        </p:tav>
                                        <p:tav tm="100000">
                                          <p:val>
                                            <p:strVal val="ppt_y"/>
                                          </p:val>
                                        </p:tav>
                                      </p:tavLst>
                                    </p:anim>
                                    <p:animEffect transition="out" filter="fad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6" presetClass="entr" presetSubtype="37"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pic>
        <p:nvPicPr>
          <p:cNvPr id="4" name="3 Marcador de contenido" descr="0001982_800.png"/>
          <p:cNvPicPr>
            <a:picLocks noGrp="1" noChangeAspect="1"/>
          </p:cNvPicPr>
          <p:nvPr>
            <p:ph idx="1"/>
          </p:nvPr>
        </p:nvPicPr>
        <p:blipFill>
          <a:blip r:embed="rId2"/>
          <a:stretch>
            <a:fillRect/>
          </a:stretch>
        </p:blipFill>
        <p:spPr>
          <a:xfrm>
            <a:off x="1125141" y="0"/>
            <a:ext cx="6750844" cy="6840538"/>
          </a:xfrm>
        </p:spPr>
      </p:pic>
      <p:pic>
        <p:nvPicPr>
          <p:cNvPr id="6" name="5 Imagen" descr="cartier1-131804_L.jpg"/>
          <p:cNvPicPr>
            <a:picLocks noChangeAspect="1"/>
          </p:cNvPicPr>
          <p:nvPr/>
        </p:nvPicPr>
        <p:blipFill>
          <a:blip r:embed="rId3"/>
          <a:stretch>
            <a:fillRect/>
          </a:stretch>
        </p:blipFill>
        <p:spPr>
          <a:xfrm>
            <a:off x="1" y="0"/>
            <a:ext cx="9001125"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xit" presetSubtype="0" fill="hold" nodeType="withEffect">
                                  <p:stCondLst>
                                    <p:cond delay="2000"/>
                                  </p:stCondLst>
                                  <p:childTnLst>
                                    <p:animEffect transition="out" filter="fade">
                                      <p:cBhvr>
                                        <p:cTn id="6" dur="4000" accel="100000">
                                          <p:stCondLst>
                                            <p:cond delay="1000"/>
                                          </p:stCondLst>
                                        </p:cTn>
                                        <p:tgtEl>
                                          <p:spTgt spid="6"/>
                                        </p:tgtEl>
                                      </p:cBhvr>
                                    </p:animEffect>
                                    <p:anim calcmode="lin" valueType="num">
                                      <p:cBhvr>
                                        <p:cTn id="7" dur="4000" accel="100000">
                                          <p:stCondLst>
                                            <p:cond delay="1000"/>
                                          </p:stCondLst>
                                        </p:cTn>
                                        <p:tgtEl>
                                          <p:spTgt spid="6"/>
                                        </p:tgtEl>
                                        <p:attrNameLst>
                                          <p:attrName>style.rotation</p:attrName>
                                        </p:attrNameLst>
                                      </p:cBhvr>
                                      <p:tavLst>
                                        <p:tav tm="0">
                                          <p:val>
                                            <p:fltVal val="0"/>
                                          </p:val>
                                        </p:tav>
                                        <p:tav tm="100000">
                                          <p:val>
                                            <p:fltVal val="-90"/>
                                          </p:val>
                                        </p:tav>
                                      </p:tavLst>
                                    </p:anim>
                                    <p:anim calcmode="lin" valueType="num">
                                      <p:cBhvr>
                                        <p:cTn id="8" dur="1000" decel="100000"/>
                                        <p:tgtEl>
                                          <p:spTgt spid="6"/>
                                        </p:tgtEl>
                                        <p:attrNameLst>
                                          <p:attrName>ppt_x</p:attrName>
                                        </p:attrNameLst>
                                      </p:cBhvr>
                                      <p:tavLst>
                                        <p:tav tm="0">
                                          <p:val>
                                            <p:strVal val="ppt_x"/>
                                          </p:val>
                                        </p:tav>
                                        <p:tav tm="100000">
                                          <p:val>
                                            <p:strVal val="ppt_x-0.05"/>
                                          </p:val>
                                        </p:tav>
                                      </p:tavLst>
                                    </p:anim>
                                    <p:anim calcmode="lin" valueType="num">
                                      <p:cBhvr>
                                        <p:cTn id="9" dur="1000" decel="100000"/>
                                        <p:tgtEl>
                                          <p:spTgt spid="6"/>
                                        </p:tgtEl>
                                        <p:attrNameLst>
                                          <p:attrName>ppt_y</p:attrName>
                                        </p:attrNameLst>
                                      </p:cBhvr>
                                      <p:tavLst>
                                        <p:tav tm="0">
                                          <p:val>
                                            <p:strVal val="ppt_y"/>
                                          </p:val>
                                        </p:tav>
                                        <p:tav tm="100000">
                                          <p:val>
                                            <p:strVal val="ppt_y+0.1"/>
                                          </p:val>
                                        </p:tav>
                                      </p:tavLst>
                                    </p:anim>
                                    <p:anim calcmode="lin" valueType="num">
                                      <p:cBhvr>
                                        <p:cTn id="10" dur="4000" accel="100000">
                                          <p:stCondLst>
                                            <p:cond delay="1000"/>
                                          </p:stCondLst>
                                        </p:cTn>
                                        <p:tgtEl>
                                          <p:spTgt spid="6"/>
                                        </p:tgtEl>
                                        <p:attrNameLst>
                                          <p:attrName>ppt_x</p:attrName>
                                        </p:attrNameLst>
                                      </p:cBhvr>
                                      <p:tavLst>
                                        <p:tav tm="0">
                                          <p:val>
                                            <p:strVal val="ppt_x"/>
                                          </p:val>
                                        </p:tav>
                                        <p:tav tm="100000">
                                          <p:val>
                                            <p:strVal val="ppt_x+0.4+0.05"/>
                                          </p:val>
                                        </p:tav>
                                      </p:tavLst>
                                    </p:anim>
                                    <p:anim calcmode="lin" valueType="num">
                                      <p:cBhvr>
                                        <p:cTn id="11" dur="4000" accel="100000">
                                          <p:stCondLst>
                                            <p:cond delay="1000"/>
                                          </p:stCondLst>
                                        </p:cTn>
                                        <p:tgtEl>
                                          <p:spTgt spid="6"/>
                                        </p:tgtEl>
                                        <p:attrNameLst>
                                          <p:attrName>ppt_y</p:attrName>
                                        </p:attrNameLst>
                                      </p:cBhvr>
                                      <p:tavLst>
                                        <p:tav tm="0">
                                          <p:val>
                                            <p:strVal val="ppt_y"/>
                                          </p:val>
                                        </p:tav>
                                        <p:tav tm="100000">
                                          <p:val>
                                            <p:strVal val="ppt_y-0.4-0.1"/>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ntr" presetSubtype="16"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15" presetClass="entr" presetSubtype="0" fill="hold" nodeType="withEffect">
                                  <p:stCondLst>
                                    <p:cond delay="2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anim calcmode="lin" valueType="num">
                                      <p:cBhvr>
                                        <p:cTn id="21" dur="5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5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FABERGE Les Impératrices Collection - Gem-set egg pendants and drop earrings.jpg"/>
          <p:cNvPicPr>
            <a:picLocks noChangeAspect="1"/>
          </p:cNvPicPr>
          <p:nvPr/>
        </p:nvPicPr>
        <p:blipFill>
          <a:blip r:embed="rId2"/>
          <a:srcRect l="3125"/>
          <a:stretch>
            <a:fillRect/>
          </a:stretch>
        </p:blipFill>
        <p:spPr>
          <a:xfrm>
            <a:off x="1336083" y="0"/>
            <a:ext cx="6539894" cy="6873955"/>
          </a:xfrm>
          <a:prstGeom prst="rect">
            <a:avLst/>
          </a:prstGeom>
        </p:spPr>
      </p:pic>
      <p:pic>
        <p:nvPicPr>
          <p:cNvPr id="5" name="4 Imagen" descr="faberge_prod-1023x777.jpg"/>
          <p:cNvPicPr>
            <a:picLocks noChangeAspect="1"/>
          </p:cNvPicPr>
          <p:nvPr/>
        </p:nvPicPr>
        <p:blipFill>
          <a:blip r:embed="rId3"/>
          <a:stretch>
            <a:fillRect/>
          </a:stretch>
        </p:blipFill>
        <p:spPr>
          <a:xfrm>
            <a:off x="1336082" y="0"/>
            <a:ext cx="6610216"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200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16" fill="hold" nodeType="withEffect">
                                  <p:stCondLst>
                                    <p:cond delay="200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31" presetClass="entr" presetSubtype="0" fill="hold" nodeType="withEffect">
                                  <p:stCondLst>
                                    <p:cond delay="2000"/>
                                  </p:stCondLst>
                                  <p:iterate type="lt">
                                    <p:tmPct val="5000"/>
                                  </p:iterate>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style.rotation</p:attrName>
                                        </p:attrNameLst>
                                      </p:cBhvr>
                                      <p:tavLst>
                                        <p:tav tm="0">
                                          <p:val>
                                            <p:fltVal val="90"/>
                                          </p:val>
                                        </p:tav>
                                        <p:tav tm="100000">
                                          <p:val>
                                            <p:fltVal val="0"/>
                                          </p:val>
                                        </p:tav>
                                      </p:tavLst>
                                    </p:anim>
                                    <p:animEffect transition="in" filter="fad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5" name="4 Imagen" descr="faberge-caballito-mar1.jpg"/>
          <p:cNvPicPr>
            <a:picLocks noChangeAspect="1"/>
          </p:cNvPicPr>
          <p:nvPr/>
        </p:nvPicPr>
        <p:blipFill>
          <a:blip r:embed="rId2"/>
          <a:stretch>
            <a:fillRect/>
          </a:stretch>
        </p:blipFill>
        <p:spPr>
          <a:xfrm>
            <a:off x="1898658" y="0"/>
            <a:ext cx="5344455" cy="6840538"/>
          </a:xfrm>
          <a:prstGeom prst="rect">
            <a:avLst/>
          </a:prstGeom>
        </p:spPr>
      </p:pic>
      <p:pic>
        <p:nvPicPr>
          <p:cNvPr id="6" name="5 Imagen" descr="faberge-egg-necklace-PN11P -2603-6162-2.jpg"/>
          <p:cNvPicPr>
            <a:picLocks noChangeAspect="1"/>
          </p:cNvPicPr>
          <p:nvPr/>
        </p:nvPicPr>
        <p:blipFill>
          <a:blip r:embed="rId3"/>
          <a:stretch>
            <a:fillRect/>
          </a:stretch>
        </p:blipFill>
        <p:spPr>
          <a:xfrm>
            <a:off x="1968980" y="0"/>
            <a:ext cx="5306935"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200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3" presetClass="exit" presetSubtype="10" fill="hold" nodeType="withEffect">
                                  <p:stCondLst>
                                    <p:cond delay="2000"/>
                                  </p:stCondLst>
                                  <p:childTnLst>
                                    <p:animEffect transition="out" filter="blinds(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31" presetClass="entr" presetSubtype="0" fill="hold" nodeType="withEffect">
                                  <p:stCondLst>
                                    <p:cond delay="2000"/>
                                  </p:stCondLst>
                                  <p:iterate type="lt">
                                    <p:tmPct val="5000"/>
                                  </p:iterate>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anim calcmode="lin" valueType="num">
                                      <p:cBhvr>
                                        <p:cTn id="16" dur="3000" fill="hold"/>
                                        <p:tgtEl>
                                          <p:spTgt spid="5"/>
                                        </p:tgtEl>
                                        <p:attrNameLst>
                                          <p:attrName>style.rotation</p:attrName>
                                        </p:attrNameLst>
                                      </p:cBhvr>
                                      <p:tavLst>
                                        <p:tav tm="0">
                                          <p:val>
                                            <p:fltVal val="90"/>
                                          </p:val>
                                        </p:tav>
                                        <p:tav tm="100000">
                                          <p:val>
                                            <p:fltVal val="0"/>
                                          </p:val>
                                        </p:tav>
                                      </p:tavLst>
                                    </p:anim>
                                    <p:animEffect transition="in" filter="fade">
                                      <p:cBhvr>
                                        <p:cTn id="1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a:solidFill>
            <a:schemeClr val="tx1"/>
          </a:solidFill>
        </p:spPr>
        <p:txBody>
          <a:bodyPr/>
          <a:lstStyle/>
          <a:p>
            <a:endParaRPr lang="es-ES" dirty="0"/>
          </a:p>
        </p:txBody>
      </p:sp>
      <p:pic>
        <p:nvPicPr>
          <p:cNvPr id="6" name="5 Imagen" descr="Pierscien-Kokoshnik.jpg"/>
          <p:cNvPicPr>
            <a:picLocks noChangeAspect="1"/>
          </p:cNvPicPr>
          <p:nvPr/>
        </p:nvPicPr>
        <p:blipFill>
          <a:blip r:embed="rId2"/>
          <a:stretch>
            <a:fillRect/>
          </a:stretch>
        </p:blipFill>
        <p:spPr>
          <a:xfrm>
            <a:off x="1125117" y="0"/>
            <a:ext cx="7102453" cy="6840538"/>
          </a:xfrm>
          <a:prstGeom prst="rect">
            <a:avLst/>
          </a:prstGeom>
        </p:spPr>
      </p:pic>
      <p:pic>
        <p:nvPicPr>
          <p:cNvPr id="9" name="8 Imagen" descr="Copia de Faberge.jpg"/>
          <p:cNvPicPr>
            <a:picLocks noChangeAspect="1"/>
          </p:cNvPicPr>
          <p:nvPr/>
        </p:nvPicPr>
        <p:blipFill>
          <a:blip r:embed="rId3"/>
          <a:stretch>
            <a:fillRect/>
          </a:stretch>
        </p:blipFill>
        <p:spPr>
          <a:xfrm>
            <a:off x="1125117" y="0"/>
            <a:ext cx="7102500"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2000"/>
                                  </p:stCondLst>
                                  <p:childTnLst>
                                    <p:anim calcmode="lin" valueType="num">
                                      <p:cBhvr>
                                        <p:cTn id="6" dur="3000"/>
                                        <p:tgtEl>
                                          <p:spTgt spid="9"/>
                                        </p:tgtEl>
                                        <p:attrNameLst>
                                          <p:attrName>ppt_w</p:attrName>
                                        </p:attrNameLst>
                                      </p:cBhvr>
                                      <p:tavLst>
                                        <p:tav tm="0">
                                          <p:val>
                                            <p:strVal val="ppt_w"/>
                                          </p:val>
                                        </p:tav>
                                        <p:tav tm="100000">
                                          <p:val>
                                            <p:fltVal val="0"/>
                                          </p:val>
                                        </p:tav>
                                      </p:tavLst>
                                    </p:anim>
                                    <p:anim calcmode="lin" valueType="num">
                                      <p:cBhvr>
                                        <p:cTn id="7" dur="3000"/>
                                        <p:tgtEl>
                                          <p:spTgt spid="9"/>
                                        </p:tgtEl>
                                        <p:attrNameLst>
                                          <p:attrName>ppt_h</p:attrName>
                                        </p:attrNameLst>
                                      </p:cBhvr>
                                      <p:tavLst>
                                        <p:tav tm="0">
                                          <p:val>
                                            <p:strVal val="ppt_h"/>
                                          </p:val>
                                        </p:tav>
                                        <p:tav tm="100000">
                                          <p:val>
                                            <p:fltVal val="0"/>
                                          </p:val>
                                        </p:tav>
                                      </p:tavLst>
                                    </p:anim>
                                    <p:set>
                                      <p:cBhvr>
                                        <p:cTn id="8" dur="1" fill="hold">
                                          <p:stCondLst>
                                            <p:cond delay="2999"/>
                                          </p:stCondLst>
                                        </p:cTn>
                                        <p:tgtEl>
                                          <p:spTgt spid="9"/>
                                        </p:tgtEl>
                                        <p:attrNameLst>
                                          <p:attrName>style.visibility</p:attrName>
                                        </p:attrNameLst>
                                      </p:cBhvr>
                                      <p:to>
                                        <p:strVal val="hidden"/>
                                      </p:to>
                                    </p:set>
                                  </p:childTnLst>
                                </p:cTn>
                              </p:par>
                              <p:par>
                                <p:cTn id="9" presetID="4" presetClass="exit" presetSubtype="16" fill="hold" nodeType="withEffect">
                                  <p:stCondLst>
                                    <p:cond delay="2000"/>
                                  </p:stCondLst>
                                  <p:childTnLst>
                                    <p:animEffect transition="out" filter="box(in)">
                                      <p:cBhvr>
                                        <p:cTn id="10" dur="3000"/>
                                        <p:tgtEl>
                                          <p:spTgt spid="9"/>
                                        </p:tgtEl>
                                      </p:cBhvr>
                                    </p:animEffect>
                                    <p:set>
                                      <p:cBhvr>
                                        <p:cTn id="11" dur="1" fill="hold">
                                          <p:stCondLst>
                                            <p:cond delay="2999"/>
                                          </p:stCondLst>
                                        </p:cTn>
                                        <p:tgtEl>
                                          <p:spTgt spid="9"/>
                                        </p:tgtEl>
                                        <p:attrNameLst>
                                          <p:attrName>style.visibility</p:attrName>
                                        </p:attrNameLst>
                                      </p:cBhvr>
                                      <p:to>
                                        <p:strVal val="hidden"/>
                                      </p:to>
                                    </p:set>
                                  </p:childTnLst>
                                </p:cTn>
                              </p:par>
                              <p:par>
                                <p:cTn id="12" presetID="23" presetClass="entr" presetSubtype="16"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barn(outVertic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il_fullxfull.389778174_k590.jpg"/>
          <p:cNvPicPr>
            <a:picLocks noChangeAspect="1"/>
          </p:cNvPicPr>
          <p:nvPr/>
        </p:nvPicPr>
        <p:blipFill>
          <a:blip r:embed="rId2"/>
          <a:stretch>
            <a:fillRect/>
          </a:stretch>
        </p:blipFill>
        <p:spPr>
          <a:xfrm>
            <a:off x="1" y="0"/>
            <a:ext cx="9001125" cy="6840538"/>
          </a:xfrm>
          <a:prstGeom prst="rect">
            <a:avLst/>
          </a:prstGeom>
        </p:spPr>
      </p:pic>
      <p:pic>
        <p:nvPicPr>
          <p:cNvPr id="5" name="4 Imagen" descr="m1511010_BR855118_001_1174.jpg"/>
          <p:cNvPicPr>
            <a:picLocks noChangeAspect="1"/>
          </p:cNvPicPr>
          <p:nvPr/>
        </p:nvPicPr>
        <p:blipFill>
          <a:blip r:embed="rId3"/>
          <a:stretch>
            <a:fillRect/>
          </a:stretch>
        </p:blipFill>
        <p:spPr>
          <a:xfrm>
            <a:off x="1" y="0"/>
            <a:ext cx="9001125"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2000"/>
                                  </p:stCondLst>
                                  <p:iterate type="lt">
                                    <p:tmPct val="0"/>
                                  </p:iterate>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31" presetClass="exit" presetSubtype="0" fill="hold" nodeType="withEffect">
                                  <p:stCondLst>
                                    <p:cond delay="2000"/>
                                  </p:stCondLst>
                                  <p:iterate type="lt">
                                    <p:tmPct val="5000"/>
                                  </p:iterate>
                                  <p:childTnLst>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fltVal val="0"/>
                                          </p:val>
                                        </p:tav>
                                      </p:tavLst>
                                    </p:anim>
                                    <p:anim calcmode="lin" valueType="num">
                                      <p:cBhvr>
                                        <p:cTn id="12" dur="3000"/>
                                        <p:tgtEl>
                                          <p:spTgt spid="5"/>
                                        </p:tgtEl>
                                        <p:attrNameLst>
                                          <p:attrName>style.rotation</p:attrName>
                                        </p:attrNameLst>
                                      </p:cBhvr>
                                      <p:tavLst>
                                        <p:tav tm="0">
                                          <p:val>
                                            <p:fltVal val="0"/>
                                          </p:val>
                                        </p:tav>
                                        <p:tav tm="100000">
                                          <p:val>
                                            <p:fltVal val="90"/>
                                          </p:val>
                                        </p:tav>
                                      </p:tavLst>
                                    </p:anim>
                                    <p:animEffect transition="out" filter="fad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50" presetClass="entr" presetSubtype="0" decel="100000"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ppt_w+.3"/>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Effect transition="in" filter="fade">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Faberge-acquired-by-Gemfields.png"/>
          <p:cNvPicPr>
            <a:picLocks noChangeAspect="1"/>
          </p:cNvPicPr>
          <p:nvPr/>
        </p:nvPicPr>
        <p:blipFill>
          <a:blip r:embed="rId2"/>
          <a:stretch>
            <a:fillRect/>
          </a:stretch>
        </p:blipFill>
        <p:spPr>
          <a:xfrm>
            <a:off x="1" y="0"/>
            <a:ext cx="9001125" cy="6840538"/>
          </a:xfrm>
          <a:prstGeom prst="rect">
            <a:avLst/>
          </a:prstGeom>
        </p:spPr>
      </p:pic>
      <p:pic>
        <p:nvPicPr>
          <p:cNvPr id="6" name="5 Imagen" descr="Faberge_Smokey_Quartz_Earrings_Marshall_Pierce_Chicago.jpeg"/>
          <p:cNvPicPr>
            <a:picLocks noChangeAspect="1"/>
          </p:cNvPicPr>
          <p:nvPr/>
        </p:nvPicPr>
        <p:blipFill>
          <a:blip r:embed="rId3"/>
          <a:stretch>
            <a:fillRect/>
          </a:stretch>
        </p:blipFill>
        <p:spPr>
          <a:xfrm>
            <a:off x="1" y="0"/>
            <a:ext cx="9001125"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0" fill="hold" nodeType="withEffect">
                                  <p:stCondLst>
                                    <p:cond delay="2000"/>
                                  </p:stCondLst>
                                  <p:childTnLst>
                                    <p:anim calcmode="lin" valueType="num">
                                      <p:cBhvr>
                                        <p:cTn id="6" dur="3000"/>
                                        <p:tgtEl>
                                          <p:spTgt spid="6"/>
                                        </p:tgtEl>
                                        <p:attrNameLst>
                                          <p:attrName>ppt_w</p:attrName>
                                        </p:attrNameLst>
                                      </p:cBhvr>
                                      <p:tavLst>
                                        <p:tav tm="0">
                                          <p:val>
                                            <p:strVal val="ppt_w"/>
                                          </p:val>
                                        </p:tav>
                                        <p:tav tm="100000">
                                          <p:val>
                                            <p:strVal val="(6*min(max(ppt_w*ppt_h,.3),1)-7.4)/-.7*ppt_w"/>
                                          </p:val>
                                        </p:tav>
                                      </p:tavLst>
                                    </p:anim>
                                    <p:anim calcmode="lin" valueType="num">
                                      <p:cBhvr>
                                        <p:cTn id="7" dur="3000"/>
                                        <p:tgtEl>
                                          <p:spTgt spid="6"/>
                                        </p:tgtEl>
                                        <p:attrNameLst>
                                          <p:attrName>ppt_h</p:attrName>
                                        </p:attrNameLst>
                                      </p:cBhvr>
                                      <p:tavLst>
                                        <p:tav tm="0">
                                          <p:val>
                                            <p:strVal val="ppt_h"/>
                                          </p:val>
                                        </p:tav>
                                        <p:tav tm="100000">
                                          <p:val>
                                            <p:strVal val="(6*min(max(ppt_w*ppt_h,.3),1)-7.4)/-.7*ppt_h"/>
                                          </p:val>
                                        </p:tav>
                                      </p:tavLst>
                                    </p:anim>
                                    <p:anim calcmode="lin" valueType="num">
                                      <p:cBhvr>
                                        <p:cTn id="8" dur="3000"/>
                                        <p:tgtEl>
                                          <p:spTgt spid="6"/>
                                        </p:tgtEl>
                                        <p:attrNameLst>
                                          <p:attrName>ppt_y</p:attrName>
                                        </p:attrNameLst>
                                      </p:cBhvr>
                                      <p:tavLst>
                                        <p:tav tm="0">
                                          <p:val>
                                            <p:strVal val="ppt_y"/>
                                          </p:val>
                                        </p:tav>
                                        <p:tav tm="100000">
                                          <p:val>
                                            <p:strVal val="1+(6*min(max(ppt_w*ppt_h,.3),1)-7.4)/-.7*ppt_h/2"/>
                                          </p:val>
                                        </p:tav>
                                      </p:tavLst>
                                    </p:anim>
                                    <p:set>
                                      <p:cBhvr>
                                        <p:cTn id="9" dur="1" fill="hold">
                                          <p:stCondLst>
                                            <p:cond delay="2999"/>
                                          </p:stCondLst>
                                        </p:cTn>
                                        <p:tgtEl>
                                          <p:spTgt spid="6"/>
                                        </p:tgtEl>
                                        <p:attrNameLst>
                                          <p:attrName>style.visibility</p:attrName>
                                        </p:attrNameLst>
                                      </p:cBhvr>
                                      <p:to>
                                        <p:strVal val="hidden"/>
                                      </p:to>
                                    </p:set>
                                  </p:childTnLst>
                                </p:cTn>
                              </p:par>
                              <p:par>
                                <p:cTn id="10" presetID="29" presetClass="exit" presetSubtype="0" fill="hold" nodeType="withEffect">
                                  <p:stCondLst>
                                    <p:cond delay="2000"/>
                                  </p:stCondLst>
                                  <p:childTnLst>
                                    <p:anim calcmode="lin" valueType="num">
                                      <p:cBhvr>
                                        <p:cTn id="11" dur="3000"/>
                                        <p:tgtEl>
                                          <p:spTgt spid="6"/>
                                        </p:tgtEl>
                                        <p:attrNameLst>
                                          <p:attrName>ppt_x</p:attrName>
                                        </p:attrNameLst>
                                      </p:cBhvr>
                                      <p:tavLst>
                                        <p:tav tm="0">
                                          <p:val>
                                            <p:strVal val="ppt_x"/>
                                          </p:val>
                                        </p:tav>
                                        <p:tav tm="100000">
                                          <p:val>
                                            <p:strVal val="ppt_x-.2"/>
                                          </p:val>
                                        </p:tav>
                                      </p:tavLst>
                                    </p:anim>
                                    <p:anim calcmode="lin" valueType="num">
                                      <p:cBhvr>
                                        <p:cTn id="12" dur="3000"/>
                                        <p:tgtEl>
                                          <p:spTgt spid="6"/>
                                        </p:tgtEl>
                                        <p:attrNameLst>
                                          <p:attrName>ppt_y</p:attrName>
                                        </p:attrNameLst>
                                      </p:cBhvr>
                                      <p:tavLst>
                                        <p:tav tm="0">
                                          <p:val>
                                            <p:strVal val="ppt_y"/>
                                          </p:val>
                                        </p:tav>
                                        <p:tav tm="100000">
                                          <p:val>
                                            <p:strVal val="ppt_y"/>
                                          </p:val>
                                        </p:tav>
                                      </p:tavLst>
                                    </p:anim>
                                    <p:animEffect transition="out" filter="fade">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16"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50" presetClass="entr" presetSubtype="0" decel="100000"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ppt_w+.3"/>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Effect transition="in" filter="fade">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fire-bird-brooch_52.jpg"/>
          <p:cNvPicPr>
            <a:picLocks noChangeAspect="1"/>
          </p:cNvPicPr>
          <p:nvPr/>
        </p:nvPicPr>
        <p:blipFill>
          <a:blip r:embed="rId2">
            <a:lum contrast="20000"/>
          </a:blip>
          <a:stretch>
            <a:fillRect/>
          </a:stretch>
        </p:blipFill>
        <p:spPr>
          <a:xfrm>
            <a:off x="1" y="0"/>
            <a:ext cx="9001125" cy="6840538"/>
          </a:xfrm>
          <a:prstGeom prst="rect">
            <a:avLst/>
          </a:prstGeom>
        </p:spPr>
      </p:pic>
      <p:pic>
        <p:nvPicPr>
          <p:cNvPr id="6" name="5 Imagen" descr="Royal-Butterfly_front-view-e1288807098767.jpg"/>
          <p:cNvPicPr>
            <a:picLocks noChangeAspect="1"/>
          </p:cNvPicPr>
          <p:nvPr/>
        </p:nvPicPr>
        <p:blipFill>
          <a:blip r:embed="rId3"/>
          <a:stretch>
            <a:fillRect/>
          </a:stretch>
        </p:blipFill>
        <p:spPr>
          <a:xfrm>
            <a:off x="1" y="0"/>
            <a:ext cx="9001125"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25" presetClass="exit" presetSubtype="0" fill="hold" nodeType="withEffect">
                                  <p:stCondLst>
                                    <p:cond delay="2000"/>
                                  </p:stCondLst>
                                  <p:childTnLst>
                                    <p:animEffect transition="out" filter="fade">
                                      <p:cBhvr>
                                        <p:cTn id="10" dur="3000" accel="50000">
                                          <p:stCondLst>
                                            <p:cond delay="0"/>
                                          </p:stCondLst>
                                        </p:cTn>
                                        <p:tgtEl>
                                          <p:spTgt spid="6"/>
                                        </p:tgtEl>
                                      </p:cBhvr>
                                    </p:animEffect>
                                    <p:anim calcmode="lin" valueType="num">
                                      <p:cBhvr>
                                        <p:cTn id="11" dur="1500" accel="50000">
                                          <p:stCondLst>
                                            <p:cond delay="0"/>
                                          </p:stCondLst>
                                        </p:cTn>
                                        <p:tgtEl>
                                          <p:spTgt spid="6"/>
                                        </p:tgtEl>
                                        <p:attrNameLst>
                                          <p:attrName>ppt_y</p:attrName>
                                        </p:attrNameLst>
                                      </p:cBhvr>
                                      <p:tavLst>
                                        <p:tav tm="0">
                                          <p:val>
                                            <p:strVal val="ppt_y"/>
                                          </p:val>
                                        </p:tav>
                                        <p:tav tm="100000">
                                          <p:val>
                                            <p:strVal val="ppt_y+.1"/>
                                          </p:val>
                                        </p:tav>
                                      </p:tavLst>
                                    </p:anim>
                                    <p:anim calcmode="lin" valueType="num">
                                      <p:cBhvr>
                                        <p:cTn id="12" dur="1500" decel="50000">
                                          <p:stCondLst>
                                            <p:cond delay="1500"/>
                                          </p:stCondLst>
                                        </p:cTn>
                                        <p:tgtEl>
                                          <p:spTgt spid="6"/>
                                        </p:tgtEl>
                                        <p:attrNameLst>
                                          <p:attrName>ppt_y</p:attrName>
                                        </p:attrNameLst>
                                      </p:cBhvr>
                                      <p:tavLst>
                                        <p:tav tm="0">
                                          <p:val>
                                            <p:strVal val="ppt_y"/>
                                          </p:val>
                                        </p:tav>
                                        <p:tav tm="100000">
                                          <p:val>
                                            <p:strVal val="ppt_y-.1"/>
                                          </p:val>
                                        </p:tav>
                                      </p:tavLst>
                                    </p:anim>
                                    <p:anim calcmode="lin" valueType="num">
                                      <p:cBhvr>
                                        <p:cTn id="13" dur="1500" accel="50000">
                                          <p:stCondLst>
                                            <p:cond delay="1500"/>
                                          </p:stCondLst>
                                        </p:cTn>
                                        <p:tgtEl>
                                          <p:spTgt spid="6"/>
                                        </p:tgtEl>
                                        <p:attrNameLst>
                                          <p:attrName>ppt_x</p:attrName>
                                        </p:attrNameLst>
                                      </p:cBhvr>
                                      <p:tavLst>
                                        <p:tav tm="0">
                                          <p:val>
                                            <p:strVal val="ppt_x"/>
                                          </p:val>
                                        </p:tav>
                                        <p:tav tm="100000">
                                          <p:val>
                                            <p:strVal val="ppt_x+.4"/>
                                          </p:val>
                                        </p:tav>
                                      </p:tavLst>
                                    </p:anim>
                                    <p:anim calcmode="lin" valueType="num">
                                      <p:cBhvr>
                                        <p:cTn id="14" dur="3000"/>
                                        <p:tgtEl>
                                          <p:spTgt spid="6"/>
                                        </p:tgtEl>
                                        <p:attrNameLst>
                                          <p:attrName>ppt_h</p:attrName>
                                        </p:attrNameLst>
                                      </p:cBhvr>
                                      <p:tavLst>
                                        <p:tav tm="0">
                                          <p:val>
                                            <p:strVal val="ppt_h"/>
                                          </p:val>
                                        </p:tav>
                                        <p:tav tm="100000">
                                          <p:val>
                                            <p:strVal val="ppt_h"/>
                                          </p:val>
                                        </p:tav>
                                      </p:tavLst>
                                    </p:anim>
                                    <p:anim calcmode="lin" valueType="num">
                                      <p:cBhvr>
                                        <p:cTn id="15" dur="1500" accel="50000">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6" dur="1500" decel="50000">
                                          <p:stCondLst>
                                            <p:cond delay="1500"/>
                                          </p:stCondLst>
                                        </p:cTn>
                                        <p:tgtEl>
                                          <p:spTgt spid="6"/>
                                        </p:tgtEl>
                                        <p:attrNameLst>
                                          <p:attrName>ppt_w</p:attrName>
                                        </p:attrNameLst>
                                      </p:cBhvr>
                                      <p:tavLst>
                                        <p:tav tm="0">
                                          <p:val>
                                            <p:strVal val="ppt_w"/>
                                          </p:val>
                                        </p:tav>
                                        <p:tav tm="100000">
                                          <p:val>
                                            <p:strVal val="ppt_w/.05"/>
                                          </p:val>
                                        </p:tav>
                                      </p:tavLst>
                                    </p:anim>
                                    <p:anim calcmode="lin" valueType="num">
                                      <p:cBhvr>
                                        <p:cTn id="17" dur="1500" accel="50000">
                                          <p:stCondLst>
                                            <p:cond delay="1500"/>
                                          </p:stCondLst>
                                        </p:cTn>
                                        <p:tgtEl>
                                          <p:spTgt spid="6"/>
                                        </p:tgtEl>
                                        <p:attrNameLst>
                                          <p:attrName>style.rotation</p:attrName>
                                        </p:attrNameLst>
                                      </p:cBhvr>
                                      <p:tavLst>
                                        <p:tav tm="0">
                                          <p:val>
                                            <p:fltVal val="0"/>
                                          </p:val>
                                        </p:tav>
                                        <p:tav tm="100000">
                                          <p:val>
                                            <p:fltVal val="-90"/>
                                          </p:val>
                                        </p:tav>
                                      </p:tavLst>
                                    </p:anim>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romanov-diamonds.jpg"/>
          <p:cNvPicPr>
            <a:picLocks noChangeAspect="1"/>
          </p:cNvPicPr>
          <p:nvPr/>
        </p:nvPicPr>
        <p:blipFill>
          <a:blip r:embed="rId2"/>
          <a:stretch>
            <a:fillRect/>
          </a:stretch>
        </p:blipFill>
        <p:spPr>
          <a:xfrm>
            <a:off x="807541" y="0"/>
            <a:ext cx="7386044" cy="6840538"/>
          </a:xfrm>
          <a:prstGeom prst="rect">
            <a:avLst/>
          </a:prstGeom>
        </p:spPr>
      </p:pic>
      <p:pic>
        <p:nvPicPr>
          <p:cNvPr id="5" name="4 Imagen" descr="victorian-diamond-heart-pendant-brooch.jpg"/>
          <p:cNvPicPr>
            <a:picLocks noChangeAspect="1"/>
          </p:cNvPicPr>
          <p:nvPr/>
        </p:nvPicPr>
        <p:blipFill>
          <a:blip r:embed="rId3"/>
          <a:srcRect t="7477"/>
          <a:stretch>
            <a:fillRect/>
          </a:stretch>
        </p:blipFill>
        <p:spPr>
          <a:xfrm>
            <a:off x="632866" y="0"/>
            <a:ext cx="7524431"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2" fill="hold" nodeType="withEffect">
                                  <p:stCondLst>
                                    <p:cond delay="2000"/>
                                  </p:stCondLst>
                                  <p:childTnLst>
                                    <p:anim calcmode="lin" valueType="num">
                                      <p:cBhvr additive="base">
                                        <p:cTn id="10" dur="3000"/>
                                        <p:tgtEl>
                                          <p:spTgt spid="5"/>
                                        </p:tgtEl>
                                        <p:attrNameLst>
                                          <p:attrName>ppt_x</p:attrName>
                                        </p:attrNameLst>
                                      </p:cBhvr>
                                      <p:tavLst>
                                        <p:tav tm="0">
                                          <p:val>
                                            <p:strVal val="ppt_x"/>
                                          </p:val>
                                        </p:tav>
                                        <p:tav tm="100000">
                                          <p:val>
                                            <p:strVal val="1+ppt_w/2"/>
                                          </p:val>
                                        </p:tav>
                                      </p:tavLst>
                                    </p:anim>
                                    <p:anim calcmode="lin" valueType="num">
                                      <p:cBhvr additive="base">
                                        <p:cTn id="11" dur="3000"/>
                                        <p:tgtEl>
                                          <p:spTgt spid="5"/>
                                        </p:tgtEl>
                                        <p:attrNameLst>
                                          <p:attrName>ppt_y</p:attrName>
                                        </p:attrNameLst>
                                      </p:cBhvr>
                                      <p:tavLst>
                                        <p:tav tm="0">
                                          <p:val>
                                            <p:strVal val="ppt_y"/>
                                          </p:val>
                                        </p:tav>
                                        <p:tav tm="100000">
                                          <p:val>
                                            <p:strVal val="ppt_y"/>
                                          </p:val>
                                        </p:tav>
                                      </p:tavLst>
                                    </p:anim>
                                    <p:set>
                                      <p:cBhvr>
                                        <p:cTn id="12" dur="1" fill="hold">
                                          <p:stCondLst>
                                            <p:cond delay="2999"/>
                                          </p:stCondLst>
                                        </p:cTn>
                                        <p:tgtEl>
                                          <p:spTgt spid="5"/>
                                        </p:tgtEl>
                                        <p:attrNameLst>
                                          <p:attrName>style.visibility</p:attrName>
                                        </p:attrNameLst>
                                      </p:cBhvr>
                                      <p:to>
                                        <p:strVal val="hidden"/>
                                      </p:to>
                                    </p:set>
                                  </p:childTnLst>
                                </p:cTn>
                              </p:par>
                              <p:par>
                                <p:cTn id="13" presetID="23" presetClass="entr" presetSubtype="16"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6" presetClass="entr" presetSubtype="16" fill="hold" nodeType="withEffect">
                                  <p:stCondLst>
                                    <p:cond delay="200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rgbClr val="2F2F45"/>
          </a:solidFill>
        </p:spPr>
        <p:txBody>
          <a:bodyPr/>
          <a:lstStyle/>
          <a:p>
            <a:endParaRPr lang="es-ES" dirty="0"/>
          </a:p>
        </p:txBody>
      </p:sp>
      <p:pic>
        <p:nvPicPr>
          <p:cNvPr id="5" name="4 Imagen" descr="Fabergé Horlogerie.jpg"/>
          <p:cNvPicPr>
            <a:picLocks noChangeAspect="1"/>
          </p:cNvPicPr>
          <p:nvPr/>
        </p:nvPicPr>
        <p:blipFill>
          <a:blip r:embed="rId2"/>
          <a:stretch>
            <a:fillRect/>
          </a:stretch>
        </p:blipFill>
        <p:spPr>
          <a:xfrm>
            <a:off x="1195439" y="0"/>
            <a:ext cx="6750844" cy="6840538"/>
          </a:xfrm>
          <a:prstGeom prst="rect">
            <a:avLst/>
          </a:prstGeom>
          <a:effectLst>
            <a:softEdge rad="31750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1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anim calcmode="lin" valueType="num">
                                      <p:cBhvr>
                                        <p:cTn id="13"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the-wade-necklace.jpg"/>
          <p:cNvPicPr>
            <a:picLocks noChangeAspect="1"/>
          </p:cNvPicPr>
          <p:nvPr/>
        </p:nvPicPr>
        <p:blipFill>
          <a:blip r:embed="rId2"/>
          <a:srcRect t="9434"/>
          <a:stretch>
            <a:fillRect/>
          </a:stretch>
        </p:blipFill>
        <p:spPr>
          <a:xfrm>
            <a:off x="2039300" y="0"/>
            <a:ext cx="5203812" cy="6840538"/>
          </a:xfrm>
          <a:prstGeom prst="rect">
            <a:avLst/>
          </a:prstGeom>
        </p:spPr>
      </p:pic>
      <p:pic>
        <p:nvPicPr>
          <p:cNvPr id="6" name="5 Imagen" descr="Stag-beetle.jpg"/>
          <p:cNvPicPr>
            <a:picLocks noChangeAspect="1"/>
          </p:cNvPicPr>
          <p:nvPr/>
        </p:nvPicPr>
        <p:blipFill>
          <a:blip r:embed="rId3"/>
          <a:srcRect l="3667" b="6250"/>
          <a:stretch>
            <a:fillRect/>
          </a:stretch>
        </p:blipFill>
        <p:spPr>
          <a:xfrm>
            <a:off x="1687692" y="0"/>
            <a:ext cx="5910720"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200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200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rgbClr val="9D9DBD"/>
          </a:solidFill>
        </p:spPr>
        <p:txBody>
          <a:bodyPr/>
          <a:lstStyle/>
          <a:p>
            <a:endParaRPr lang="es-ES" dirty="0"/>
          </a:p>
        </p:txBody>
      </p:sp>
      <p:pic>
        <p:nvPicPr>
          <p:cNvPr id="4" name="3 Imagen" descr="fabricbracelet.jpeg"/>
          <p:cNvPicPr>
            <a:picLocks noChangeAspect="1"/>
          </p:cNvPicPr>
          <p:nvPr/>
        </p:nvPicPr>
        <p:blipFill>
          <a:blip r:embed="rId2"/>
          <a:stretch>
            <a:fillRect/>
          </a:stretch>
        </p:blipFill>
        <p:spPr>
          <a:xfrm>
            <a:off x="2039302" y="0"/>
            <a:ext cx="5006245" cy="6840538"/>
          </a:xfrm>
          <a:prstGeom prst="rect">
            <a:avLst/>
          </a:prstGeom>
        </p:spPr>
      </p:pic>
      <p:pic>
        <p:nvPicPr>
          <p:cNvPr id="5" name="4 Imagen" descr="up-243-2-7.jpg"/>
          <p:cNvPicPr>
            <a:picLocks noChangeAspect="1"/>
          </p:cNvPicPr>
          <p:nvPr/>
        </p:nvPicPr>
        <p:blipFill>
          <a:blip r:embed="rId3"/>
          <a:stretch>
            <a:fillRect/>
          </a:stretch>
        </p:blipFill>
        <p:spPr>
          <a:xfrm>
            <a:off x="2039301" y="2"/>
            <a:ext cx="5063169" cy="6919071"/>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2"/>
                                          </p:val>
                                        </p:tav>
                                      </p:tavLst>
                                    </p:anim>
                                    <p:anim calcmode="lin" valueType="num">
                                      <p:cBhvr>
                                        <p:cTn id="11" dur="3000"/>
                                        <p:tgtEl>
                                          <p:spTgt spid="5"/>
                                        </p:tgtEl>
                                        <p:attrNameLst>
                                          <p:attrName>ppt_y</p:attrName>
                                        </p:attrNameLst>
                                      </p:cBhvr>
                                      <p:tavLst>
                                        <p:tav tm="0">
                                          <p:val>
                                            <p:strVal val="ppt_y"/>
                                          </p:val>
                                        </p:tav>
                                        <p:tav tm="100000">
                                          <p:val>
                                            <p:strVal val="ppt_y"/>
                                          </p:val>
                                        </p:tav>
                                      </p:tavLst>
                                    </p:anim>
                                    <p:animEffect transition="out" filter="fad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7" name="6 Imagen" descr="7-faberge-2-125247_l1.jpg"/>
          <p:cNvPicPr>
            <a:picLocks noChangeAspect="1"/>
          </p:cNvPicPr>
          <p:nvPr/>
        </p:nvPicPr>
        <p:blipFill>
          <a:blip r:embed="rId2"/>
          <a:stretch>
            <a:fillRect/>
          </a:stretch>
        </p:blipFill>
        <p:spPr>
          <a:xfrm>
            <a:off x="1678894" y="0"/>
            <a:ext cx="5643338" cy="6840538"/>
          </a:xfrm>
          <a:prstGeom prst="rect">
            <a:avLst/>
          </a:prstGeom>
        </p:spPr>
      </p:pic>
      <p:pic>
        <p:nvPicPr>
          <p:cNvPr id="8" name="7 Imagen" descr="ella-sapphire-ring-972951_0x440.jpg"/>
          <p:cNvPicPr>
            <a:picLocks noChangeAspect="1"/>
          </p:cNvPicPr>
          <p:nvPr/>
        </p:nvPicPr>
        <p:blipFill>
          <a:blip r:embed="rId3"/>
          <a:srcRect l="12500"/>
          <a:stretch>
            <a:fillRect/>
          </a:stretch>
        </p:blipFill>
        <p:spPr>
          <a:xfrm>
            <a:off x="1687692" y="0"/>
            <a:ext cx="5766386"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2000"/>
                                  </p:stCondLst>
                                  <p:childTnLst>
                                    <p:anim calcmode="lin" valueType="num">
                                      <p:cBhvr>
                                        <p:cTn id="6" dur="3000"/>
                                        <p:tgtEl>
                                          <p:spTgt spid="8"/>
                                        </p:tgtEl>
                                        <p:attrNameLst>
                                          <p:attrName>ppt_w</p:attrName>
                                        </p:attrNameLst>
                                      </p:cBhvr>
                                      <p:tavLst>
                                        <p:tav tm="0">
                                          <p:val>
                                            <p:strVal val="ppt_w"/>
                                          </p:val>
                                        </p:tav>
                                        <p:tav tm="100000">
                                          <p:val>
                                            <p:strVal val="2/3*ppt_w"/>
                                          </p:val>
                                        </p:tav>
                                      </p:tavLst>
                                    </p:anim>
                                    <p:anim calcmode="lin" valueType="num">
                                      <p:cBhvr>
                                        <p:cTn id="7" dur="3000"/>
                                        <p:tgtEl>
                                          <p:spTgt spid="8"/>
                                        </p:tgtEl>
                                        <p:attrNameLst>
                                          <p:attrName>ppt_h</p:attrName>
                                        </p:attrNameLst>
                                      </p:cBhvr>
                                      <p:tavLst>
                                        <p:tav tm="0">
                                          <p:val>
                                            <p:strVal val="ppt_h"/>
                                          </p:val>
                                        </p:tav>
                                        <p:tav tm="100000">
                                          <p:val>
                                            <p:strVal val="2/3*ppt_h"/>
                                          </p:val>
                                        </p:tav>
                                      </p:tavLst>
                                    </p:anim>
                                    <p:set>
                                      <p:cBhvr>
                                        <p:cTn id="8" dur="1" fill="hold">
                                          <p:stCondLst>
                                            <p:cond delay="2999"/>
                                          </p:stCondLst>
                                        </p:cTn>
                                        <p:tgtEl>
                                          <p:spTgt spid="8"/>
                                        </p:tgtEl>
                                        <p:attrNameLst>
                                          <p:attrName>style.visibility</p:attrName>
                                        </p:attrNameLst>
                                      </p:cBhvr>
                                      <p:to>
                                        <p:strVal val="hidden"/>
                                      </p:to>
                                    </p:set>
                                  </p:childTnLst>
                                </p:cTn>
                              </p:par>
                              <p:par>
                                <p:cTn id="9" presetID="8" presetClass="exit" presetSubtype="32" fill="hold" nodeType="withEffect">
                                  <p:stCondLst>
                                    <p:cond delay="2000"/>
                                  </p:stCondLst>
                                  <p:childTnLst>
                                    <p:animEffect transition="out" filter="diamond(out)">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23" presetClass="entr" presetSubtype="272"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2/3*#ppt_w"/>
                                          </p:val>
                                        </p:tav>
                                        <p:tav tm="100000">
                                          <p:val>
                                            <p:strVal val="#ppt_w"/>
                                          </p:val>
                                        </p:tav>
                                      </p:tavLst>
                                    </p:anim>
                                    <p:anim calcmode="lin" valueType="num">
                                      <p:cBhvr>
                                        <p:cTn id="15" dur="3000" fill="hold"/>
                                        <p:tgtEl>
                                          <p:spTgt spid="7"/>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circle(out)">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sortija-faberge-emotion-ocre.jpg"/>
          <p:cNvPicPr>
            <a:picLocks noChangeAspect="1"/>
          </p:cNvPicPr>
          <p:nvPr/>
        </p:nvPicPr>
        <p:blipFill>
          <a:blip r:embed="rId2">
            <a:lum contrast="20000"/>
          </a:blip>
          <a:stretch>
            <a:fillRect/>
          </a:stretch>
        </p:blipFill>
        <p:spPr>
          <a:xfrm>
            <a:off x="703188" y="0"/>
            <a:ext cx="7715249" cy="6840538"/>
          </a:xfrm>
          <a:prstGeom prst="rect">
            <a:avLst/>
          </a:prstGeom>
        </p:spPr>
      </p:pic>
      <p:pic>
        <p:nvPicPr>
          <p:cNvPr id="5" name="4 Imagen" descr="00225.jpg"/>
          <p:cNvPicPr>
            <a:picLocks noChangeAspect="1"/>
          </p:cNvPicPr>
          <p:nvPr/>
        </p:nvPicPr>
        <p:blipFill>
          <a:blip r:embed="rId3"/>
          <a:stretch>
            <a:fillRect/>
          </a:stretch>
        </p:blipFill>
        <p:spPr>
          <a:xfrm>
            <a:off x="0" y="0"/>
            <a:ext cx="902121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200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200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31" presetClass="entr" presetSubtype="0" fill="hold" nodeType="withEffect">
                                  <p:stCondLst>
                                    <p:cond delay="2000"/>
                                  </p:stCondLst>
                                  <p:iterate type="lt">
                                    <p:tmPct val="5000"/>
                                  </p:iterate>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style.rotation</p:attrName>
                                        </p:attrNameLst>
                                      </p:cBhvr>
                                      <p:tavLst>
                                        <p:tav tm="0">
                                          <p:val>
                                            <p:fltVal val="90"/>
                                          </p:val>
                                        </p:tav>
                                        <p:tav tm="100000">
                                          <p:val>
                                            <p:fltVal val="0"/>
                                          </p:val>
                                        </p:tav>
                                      </p:tavLst>
                                    </p:anim>
                                    <p:animEffect transition="in" filter="fad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001123" cy="6840539"/>
          </a:xfrm>
        </p:spPr>
        <p:txBody>
          <a:bodyPr/>
          <a:lstStyle/>
          <a:p>
            <a:endParaRPr lang="es-ES" dirty="0"/>
          </a:p>
        </p:txBody>
      </p:sp>
      <p:pic>
        <p:nvPicPr>
          <p:cNvPr id="4" name="3 Imagen" descr="huevo faberge.png"/>
          <p:cNvPicPr>
            <a:picLocks noChangeAspect="1"/>
          </p:cNvPicPr>
          <p:nvPr/>
        </p:nvPicPr>
        <p:blipFill>
          <a:blip r:embed="rId2"/>
          <a:stretch>
            <a:fillRect/>
          </a:stretch>
        </p:blipFill>
        <p:spPr>
          <a:xfrm>
            <a:off x="1285852" y="0"/>
            <a:ext cx="6750844" cy="6840538"/>
          </a:xfrm>
          <a:prstGeom prst="rect">
            <a:avLst/>
          </a:prstGeom>
          <a:ln>
            <a:solidFill>
              <a:schemeClr val="bg1"/>
            </a:solidFill>
          </a:ln>
        </p:spPr>
      </p:pic>
      <p:pic>
        <p:nvPicPr>
          <p:cNvPr id="6" name="5 Imagen" descr="Imperial-Crest-Bracelet.jpg"/>
          <p:cNvPicPr>
            <a:picLocks noChangeAspect="1"/>
          </p:cNvPicPr>
          <p:nvPr/>
        </p:nvPicPr>
        <p:blipFill>
          <a:blip r:embed="rId3"/>
          <a:stretch>
            <a:fillRect/>
          </a:stretch>
        </p:blipFill>
        <p:spPr>
          <a:xfrm>
            <a:off x="1928794" y="0"/>
            <a:ext cx="5786478"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2000"/>
                                  </p:stCondLst>
                                  <p:childTnLst>
                                    <p:anim calcmode="lin" valueType="num">
                                      <p:cBhvr>
                                        <p:cTn id="6" dur="3000"/>
                                        <p:tgtEl>
                                          <p:spTgt spid="6"/>
                                        </p:tgtEl>
                                        <p:attrNameLst>
                                          <p:attrName>ppt_x</p:attrName>
                                        </p:attrNameLst>
                                      </p:cBhvr>
                                      <p:tavLst>
                                        <p:tav tm="0">
                                          <p:val>
                                            <p:strVal val="ppt_x"/>
                                          </p:val>
                                        </p:tav>
                                        <p:tav tm="100000">
                                          <p:val>
                                            <p:strVal val="ppt_x-.2"/>
                                          </p:val>
                                        </p:tav>
                                      </p:tavLst>
                                    </p:anim>
                                    <p:anim calcmode="lin" valueType="num">
                                      <p:cBhvr>
                                        <p:cTn id="7" dur="3000"/>
                                        <p:tgtEl>
                                          <p:spTgt spid="6"/>
                                        </p:tgtEl>
                                        <p:attrNameLst>
                                          <p:attrName>ppt_y</p:attrName>
                                        </p:attrNameLst>
                                      </p:cBhvr>
                                      <p:tavLst>
                                        <p:tav tm="0">
                                          <p:val>
                                            <p:strVal val="ppt_y"/>
                                          </p:val>
                                        </p:tav>
                                        <p:tav tm="100000">
                                          <p:val>
                                            <p:strVal val="ppt_y"/>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23" presetClass="entr" presetSubtype="16"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15" presetClass="entr" presetSubtype="0"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5" name="4 Imagen" descr="vwocgy2c56xt.jpg"/>
          <p:cNvPicPr>
            <a:picLocks noChangeAspect="1"/>
          </p:cNvPicPr>
          <p:nvPr/>
        </p:nvPicPr>
        <p:blipFill>
          <a:blip r:embed="rId2">
            <a:lum contrast="10000"/>
          </a:blip>
          <a:stretch>
            <a:fillRect/>
          </a:stretch>
        </p:blipFill>
        <p:spPr>
          <a:xfrm>
            <a:off x="0" y="0"/>
            <a:ext cx="8994612" cy="6840538"/>
          </a:xfrm>
          <a:prstGeom prst="rect">
            <a:avLst/>
          </a:prstGeom>
        </p:spPr>
      </p:pic>
      <p:pic>
        <p:nvPicPr>
          <p:cNvPr id="6" name="5 Imagen" descr="Charmeuse_Blanche_Ring.jpg"/>
          <p:cNvPicPr>
            <a:picLocks noChangeAspect="1"/>
          </p:cNvPicPr>
          <p:nvPr/>
        </p:nvPicPr>
        <p:blipFill>
          <a:blip r:embed="rId3"/>
          <a:stretch>
            <a:fillRect/>
          </a:stretch>
        </p:blipFill>
        <p:spPr>
          <a:xfrm>
            <a:off x="1357290"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ntr" presetSubtype="16"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6" presetClass="entr" presetSubtype="16" fill="hold" nodeType="withEffect">
                                  <p:stCondLst>
                                    <p:cond delay="200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Faberge-Jewelery-Trelliage-Pendant-Le-Carnet-de-Bal.jpg"/>
          <p:cNvPicPr>
            <a:picLocks noChangeAspect="1"/>
          </p:cNvPicPr>
          <p:nvPr/>
        </p:nvPicPr>
        <p:blipFill>
          <a:blip r:embed="rId2">
            <a:lum contrast="20000"/>
          </a:blip>
          <a:stretch>
            <a:fillRect/>
          </a:stretch>
        </p:blipFill>
        <p:spPr>
          <a:xfrm>
            <a:off x="1054796" y="0"/>
            <a:ext cx="7019682"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90"/>
                                          </p:val>
                                        </p:tav>
                                        <p:tav tm="100000">
                                          <p:val>
                                            <p:fltVal val="0"/>
                                          </p:val>
                                        </p:tav>
                                      </p:tavLst>
                                    </p:anim>
                                    <p:animEffect transition="in" filter="fade">
                                      <p:cBhvr>
                                        <p:cTn id="10" dur="2000"/>
                                        <p:tgtEl>
                                          <p:spTgt spid="4"/>
                                        </p:tgtEl>
                                      </p:cBhvr>
                                    </p:animEffect>
                                  </p:childTnLst>
                                </p:cTn>
                              </p:par>
                              <p:par>
                                <p:cTn id="11" presetID="17" presetClass="entr" presetSubtype="4" fill="hold"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Flamingo.jpg"/>
          <p:cNvPicPr>
            <a:picLocks noChangeAspect="1"/>
          </p:cNvPicPr>
          <p:nvPr/>
        </p:nvPicPr>
        <p:blipFill>
          <a:blip r:embed="rId2"/>
          <a:stretch>
            <a:fillRect/>
          </a:stretch>
        </p:blipFill>
        <p:spPr>
          <a:xfrm>
            <a:off x="1909663" y="0"/>
            <a:ext cx="5181800" cy="6840538"/>
          </a:xfrm>
          <a:prstGeom prst="rect">
            <a:avLst/>
          </a:prstGeom>
        </p:spPr>
      </p:pic>
      <p:pic>
        <p:nvPicPr>
          <p:cNvPr id="6" name="5 Imagen" descr="c89007ac110a.jpg"/>
          <p:cNvPicPr>
            <a:picLocks noChangeAspect="1"/>
          </p:cNvPicPr>
          <p:nvPr/>
        </p:nvPicPr>
        <p:blipFill>
          <a:blip r:embed="rId3"/>
          <a:stretch>
            <a:fillRect/>
          </a:stretch>
        </p:blipFill>
        <p:spPr>
          <a:xfrm>
            <a:off x="2357422" y="0"/>
            <a:ext cx="4253912"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200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ntr" presetSubtype="37"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17" presetClass="entr" presetSubtype="1"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a:solidFill>
            <a:schemeClr val="tx1"/>
          </a:solidFill>
        </p:spPr>
        <p:txBody>
          <a:bodyPr/>
          <a:lstStyle/>
          <a:p>
            <a:endParaRPr lang="es-ES" dirty="0"/>
          </a:p>
        </p:txBody>
      </p:sp>
      <p:pic>
        <p:nvPicPr>
          <p:cNvPr id="4" name="3 Imagen" descr="Pinchbeck-008.png"/>
          <p:cNvPicPr>
            <a:picLocks noChangeAspect="1"/>
          </p:cNvPicPr>
          <p:nvPr/>
        </p:nvPicPr>
        <p:blipFill>
          <a:blip r:embed="rId2"/>
          <a:stretch>
            <a:fillRect/>
          </a:stretch>
        </p:blipFill>
        <p:spPr>
          <a:xfrm>
            <a:off x="1125141" y="0"/>
            <a:ext cx="6750844" cy="6840538"/>
          </a:xfrm>
          <a:prstGeom prst="rect">
            <a:avLst/>
          </a:prstGeom>
        </p:spPr>
      </p:pic>
      <p:pic>
        <p:nvPicPr>
          <p:cNvPr id="5" name="4 Imagen" descr="Précieuses-de-Fabergé-3.jpg"/>
          <p:cNvPicPr>
            <a:picLocks noChangeAspect="1"/>
          </p:cNvPicPr>
          <p:nvPr/>
        </p:nvPicPr>
        <p:blipFill>
          <a:blip r:embed="rId3"/>
          <a:stretch>
            <a:fillRect/>
          </a:stretch>
        </p:blipFill>
        <p:spPr>
          <a:xfrm>
            <a:off x="1336082"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0"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6*min(max(ppt_w*ppt_h,.3),1)-7.4)/-.7*ppt_w"/>
                                          </p:val>
                                        </p:tav>
                                      </p:tavLst>
                                    </p:anim>
                                    <p:anim calcmode="lin" valueType="num">
                                      <p:cBhvr>
                                        <p:cTn id="7" dur="3000"/>
                                        <p:tgtEl>
                                          <p:spTgt spid="5"/>
                                        </p:tgtEl>
                                        <p:attrNameLst>
                                          <p:attrName>ppt_h</p:attrName>
                                        </p:attrNameLst>
                                      </p:cBhvr>
                                      <p:tavLst>
                                        <p:tav tm="0">
                                          <p:val>
                                            <p:strVal val="ppt_h"/>
                                          </p:val>
                                        </p:tav>
                                        <p:tav tm="100000">
                                          <p:val>
                                            <p:strVal val="(6*min(max(ppt_w*ppt_h,.3),1)-7.4)/-.7*ppt_h"/>
                                          </p:val>
                                        </p:tav>
                                      </p:tavLst>
                                    </p:anim>
                                    <p:anim calcmode="lin" valueType="num">
                                      <p:cBhvr>
                                        <p:cTn id="8" dur="3000"/>
                                        <p:tgtEl>
                                          <p:spTgt spid="5"/>
                                        </p:tgtEl>
                                        <p:attrNameLst>
                                          <p:attrName>ppt_y</p:attrName>
                                        </p:attrNameLst>
                                      </p:cBhvr>
                                      <p:tavLst>
                                        <p:tav tm="0">
                                          <p:val>
                                            <p:strVal val="ppt_y"/>
                                          </p:val>
                                        </p:tav>
                                        <p:tav tm="100000">
                                          <p:val>
                                            <p:strVal val="1+(6*min(max(ppt_w*ppt_h,.3),1)-7.4)/-.7*ppt_h/2"/>
                                          </p:val>
                                        </p:tav>
                                      </p:tavLst>
                                    </p:anim>
                                    <p:set>
                                      <p:cBhvr>
                                        <p:cTn id="9" dur="1" fill="hold">
                                          <p:stCondLst>
                                            <p:cond delay="2999"/>
                                          </p:stCondLst>
                                        </p:cTn>
                                        <p:tgtEl>
                                          <p:spTgt spid="5"/>
                                        </p:tgtEl>
                                        <p:attrNameLst>
                                          <p:attrName>style.visibility</p:attrName>
                                        </p:attrNameLst>
                                      </p:cBhvr>
                                      <p:to>
                                        <p:strVal val="hidden"/>
                                      </p:to>
                                    </p:set>
                                  </p:childTnLst>
                                </p:cTn>
                              </p:par>
                              <p:par>
                                <p:cTn id="10" presetID="3" presetClass="exit" presetSubtype="5" fill="hold" nodeType="withEffect">
                                  <p:stCondLst>
                                    <p:cond delay="2000"/>
                                  </p:stCondLst>
                                  <p:childTnLst>
                                    <p:animEffect transition="out" filter="blinds(vertical)">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23" presetClass="entr" presetSubtype="16"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6" presetClass="entr" presetSubtype="32" fill="hold" nodeType="withEffect">
                                  <p:stCondLst>
                                    <p:cond delay="200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pic>
        <p:nvPicPr>
          <p:cNvPr id="4" name="3 Marcador de contenido" descr="15200000.jpg"/>
          <p:cNvPicPr>
            <a:picLocks noGrp="1" noChangeAspect="1"/>
          </p:cNvPicPr>
          <p:nvPr>
            <p:ph idx="1"/>
          </p:nvPr>
        </p:nvPicPr>
        <p:blipFill>
          <a:blip r:embed="rId2"/>
          <a:stretch>
            <a:fillRect/>
          </a:stretch>
        </p:blipFill>
        <p:spPr>
          <a:xfrm>
            <a:off x="0" y="0"/>
            <a:ext cx="9001125" cy="6840537"/>
          </a:xfrm>
        </p:spPr>
      </p:pic>
      <p:sp>
        <p:nvSpPr>
          <p:cNvPr id="4098" name="Rectangle 2"/>
          <p:cNvSpPr>
            <a:spLocks noChangeArrowheads="1"/>
          </p:cNvSpPr>
          <p:nvPr/>
        </p:nvSpPr>
        <p:spPr bwMode="auto">
          <a:xfrm>
            <a:off x="2" y="1"/>
            <a:ext cx="184731" cy="964441"/>
          </a:xfrm>
          <a:prstGeom prst="rect">
            <a:avLst/>
          </a:prstGeom>
          <a:noFill/>
          <a:ln w="9525">
            <a:noFill/>
            <a:miter lim="800000"/>
            <a:headEnd/>
            <a:tailEnd/>
          </a:ln>
          <a:effectLst/>
        </p:spPr>
        <p:txBody>
          <a:bodyPr vert="horz" wrap="none" lIns="91440" tIns="88872"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endParaRPr>
          </a:p>
        </p:txBody>
      </p:sp>
      <p:sp>
        <p:nvSpPr>
          <p:cNvPr id="4099" name="Rectangle 3"/>
          <p:cNvSpPr>
            <a:spLocks noChangeArrowheads="1"/>
          </p:cNvSpPr>
          <p:nvPr/>
        </p:nvSpPr>
        <p:spPr bwMode="auto">
          <a:xfrm>
            <a:off x="2" y="1"/>
            <a:ext cx="3867671" cy="92098"/>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600" b="0" i="0" u="none" strike="noStrike" cap="none" normalizeH="0" baseline="0" smtClean="0">
                <a:ln>
                  <a:noFill/>
                </a:ln>
                <a:solidFill>
                  <a:srgbClr val="999999"/>
                </a:solidFill>
                <a:effectLst/>
                <a:latin typeface="Verdana" pitchFamily="34" charset="0"/>
                <a:hlinkClick r:id="rId3"/>
              </a:rPr>
              <a:t>Gifs</a:t>
            </a:r>
            <a:endParaRPr kumimoji="0" lang="es-ES" sz="1800" b="0" i="0" u="none" strike="noStrike" cap="none" normalizeH="0" baseline="0" smtClean="0">
              <a:ln>
                <a:noFill/>
              </a:ln>
              <a:solidFill>
                <a:schemeClr val="tx1"/>
              </a:solidFill>
              <a:effectLst/>
              <a:latin typeface="Arial" pitchFamily="34" charset="0"/>
            </a:endParaRPr>
          </a:p>
        </p:txBody>
      </p:sp>
      <p:pic>
        <p:nvPicPr>
          <p:cNvPr id="4101" name="Picture 5" descr="glittertextmaker.info"/>
          <p:cNvPicPr>
            <a:picLocks noChangeAspect="1" noChangeArrowheads="1" noCrop="1"/>
          </p:cNvPicPr>
          <p:nvPr/>
        </p:nvPicPr>
        <p:blipFill>
          <a:blip r:embed="rId4"/>
          <a:srcRect/>
          <a:stretch>
            <a:fillRect/>
          </a:stretch>
        </p:blipFill>
        <p:spPr bwMode="auto">
          <a:xfrm>
            <a:off x="571472" y="419873"/>
            <a:ext cx="4125516" cy="950075"/>
          </a:xfrm>
          <a:prstGeom prst="rect">
            <a:avLst/>
          </a:prstGeom>
          <a:noFill/>
        </p:spPr>
      </p:pic>
      <p:pic>
        <p:nvPicPr>
          <p:cNvPr id="4103" name="Picture 7" descr="glittertextmaker.info"/>
          <p:cNvPicPr>
            <a:picLocks noChangeAspect="1" noChangeArrowheads="1" noCrop="1"/>
          </p:cNvPicPr>
          <p:nvPr/>
        </p:nvPicPr>
        <p:blipFill>
          <a:blip r:embed="rId5"/>
          <a:srcRect/>
          <a:stretch>
            <a:fillRect/>
          </a:stretch>
        </p:blipFill>
        <p:spPr bwMode="auto">
          <a:xfrm>
            <a:off x="4714876" y="419873"/>
            <a:ext cx="3112889" cy="9500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7" presetClass="entr" presetSubtype="10" fill="hold" nodeType="afterEffect">
                                  <p:stCondLst>
                                    <p:cond delay="0"/>
                                  </p:stCondLst>
                                  <p:childTnLst>
                                    <p:set>
                                      <p:cBhvr>
                                        <p:cTn id="11" dur="1" fill="hold">
                                          <p:stCondLst>
                                            <p:cond delay="0"/>
                                          </p:stCondLst>
                                        </p:cTn>
                                        <p:tgtEl>
                                          <p:spTgt spid="4101"/>
                                        </p:tgtEl>
                                        <p:attrNameLst>
                                          <p:attrName>style.visibility</p:attrName>
                                        </p:attrNameLst>
                                      </p:cBhvr>
                                      <p:to>
                                        <p:strVal val="visible"/>
                                      </p:to>
                                    </p:set>
                                    <p:anim calcmode="lin" valueType="num">
                                      <p:cBhvr>
                                        <p:cTn id="12" dur="1000" fill="hold"/>
                                        <p:tgtEl>
                                          <p:spTgt spid="4101"/>
                                        </p:tgtEl>
                                        <p:attrNameLst>
                                          <p:attrName>ppt_w</p:attrName>
                                        </p:attrNameLst>
                                      </p:cBhvr>
                                      <p:tavLst>
                                        <p:tav tm="0">
                                          <p:val>
                                            <p:fltVal val="0"/>
                                          </p:val>
                                        </p:tav>
                                        <p:tav tm="100000">
                                          <p:val>
                                            <p:strVal val="#ppt_w"/>
                                          </p:val>
                                        </p:tav>
                                      </p:tavLst>
                                    </p:anim>
                                    <p:anim calcmode="lin" valueType="num">
                                      <p:cBhvr>
                                        <p:cTn id="13" dur="1000" fill="hold"/>
                                        <p:tgtEl>
                                          <p:spTgt spid="4101"/>
                                        </p:tgtEl>
                                        <p:attrNameLst>
                                          <p:attrName>ppt_h</p:attrName>
                                        </p:attrNameLst>
                                      </p:cBhvr>
                                      <p:tavLst>
                                        <p:tav tm="0">
                                          <p:val>
                                            <p:strVal val="#ppt_h"/>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4103"/>
                                        </p:tgtEl>
                                        <p:attrNameLst>
                                          <p:attrName>style.visibility</p:attrName>
                                        </p:attrNameLst>
                                      </p:cBhvr>
                                      <p:to>
                                        <p:strVal val="visible"/>
                                      </p:to>
                                    </p:set>
                                    <p:anim calcmode="lin" valueType="num">
                                      <p:cBhvr>
                                        <p:cTn id="16" dur="1000" fill="hold"/>
                                        <p:tgtEl>
                                          <p:spTgt spid="4103"/>
                                        </p:tgtEl>
                                        <p:attrNameLst>
                                          <p:attrName>ppt_w</p:attrName>
                                        </p:attrNameLst>
                                      </p:cBhvr>
                                      <p:tavLst>
                                        <p:tav tm="0">
                                          <p:val>
                                            <p:fltVal val="0"/>
                                          </p:val>
                                        </p:tav>
                                        <p:tav tm="100000">
                                          <p:val>
                                            <p:strVal val="#ppt_w"/>
                                          </p:val>
                                        </p:tav>
                                      </p:tavLst>
                                    </p:anim>
                                    <p:anim calcmode="lin" valueType="num">
                                      <p:cBhvr>
                                        <p:cTn id="17" dur="1000" fill="hold"/>
                                        <p:tgtEl>
                                          <p:spTgt spid="410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pic>
        <p:nvPicPr>
          <p:cNvPr id="4" name="3 Marcador de contenido" descr="Diamonds10.jpg"/>
          <p:cNvPicPr>
            <a:picLocks noGrp="1" noChangeAspect="1"/>
          </p:cNvPicPr>
          <p:nvPr>
            <p:ph idx="1"/>
          </p:nvPr>
        </p:nvPicPr>
        <p:blipFill>
          <a:blip r:embed="rId2"/>
          <a:stretch>
            <a:fillRect/>
          </a:stretch>
        </p:blipFill>
        <p:spPr>
          <a:xfrm>
            <a:off x="714348" y="276997"/>
            <a:ext cx="7331373" cy="3643338"/>
          </a:xfrm>
          <a:scene3d>
            <a:camera prst="orthographicFront"/>
            <a:lightRig rig="threePt" dir="t"/>
          </a:scene3d>
          <a:sp3d>
            <a:bevelT prst="angle"/>
          </a:sp3d>
        </p:spPr>
      </p:pic>
      <p:sp>
        <p:nvSpPr>
          <p:cNvPr id="5" name="4 CuadroTexto"/>
          <p:cNvSpPr txBox="1"/>
          <p:nvPr/>
        </p:nvSpPr>
        <p:spPr>
          <a:xfrm>
            <a:off x="428596" y="3947438"/>
            <a:ext cx="8358215" cy="2893100"/>
          </a:xfrm>
          <a:prstGeom prst="rect">
            <a:avLst/>
          </a:prstGeom>
          <a:noFill/>
        </p:spPr>
        <p:txBody>
          <a:bodyPr wrap="square" rtlCol="0">
            <a:spAutoFit/>
          </a:bodyPr>
          <a:lstStyle/>
          <a:p>
            <a:r>
              <a:rPr lang="es-ES" sz="1400" dirty="0" smtClean="0">
                <a:effectLst>
                  <a:outerShdw blurRad="38100" dist="38100" dir="2700000" algn="tl">
                    <a:srgbClr val="000000">
                      <a:alpha val="43137"/>
                    </a:srgbClr>
                  </a:outerShdw>
                </a:effectLst>
                <a:latin typeface="Arial" pitchFamily="34" charset="0"/>
                <a:cs typeface="Arial" pitchFamily="34" charset="0"/>
              </a:rPr>
              <a:t>Una exposición en el Palacio de Buckingham muestra la colección de piezas de </a:t>
            </a:r>
            <a:r>
              <a:rPr lang="es-ES" sz="1400" dirty="0" err="1" smtClean="0">
                <a:effectLst>
                  <a:outerShdw blurRad="38100" dist="38100" dir="2700000" algn="tl">
                    <a:srgbClr val="000000">
                      <a:alpha val="43137"/>
                    </a:srgbClr>
                  </a:outerShdw>
                </a:effectLst>
                <a:latin typeface="Arial" pitchFamily="34" charset="0"/>
                <a:cs typeface="Arial" pitchFamily="34" charset="0"/>
              </a:rPr>
              <a:t>Fabergé</a:t>
            </a:r>
            <a:r>
              <a:rPr lang="es-ES" sz="1400" dirty="0" smtClean="0">
                <a:effectLst>
                  <a:outerShdw blurRad="38100" dist="38100" dir="2700000" algn="tl">
                    <a:srgbClr val="000000">
                      <a:alpha val="43137"/>
                    </a:srgbClr>
                  </a:outerShdw>
                </a:effectLst>
                <a:latin typeface="Arial" pitchFamily="34" charset="0"/>
                <a:cs typeface="Arial" pitchFamily="34" charset="0"/>
              </a:rPr>
              <a:t>, el joyero ruso cuyas obras han sido el capricho de seis generaciones de la Casa Real Británica</a:t>
            </a:r>
          </a:p>
          <a:p>
            <a:r>
              <a:rPr lang="es-ES" sz="1400" dirty="0" smtClean="0">
                <a:effectLst>
                  <a:outerShdw blurRad="38100" dist="38100" dir="2700000" algn="tl">
                    <a:srgbClr val="000000">
                      <a:alpha val="43137"/>
                    </a:srgbClr>
                  </a:outerShdw>
                </a:effectLst>
                <a:latin typeface="Arial" pitchFamily="34" charset="0"/>
                <a:cs typeface="Arial" pitchFamily="34" charset="0"/>
              </a:rPr>
              <a:t> Los Bolcheviques expulsaron de Rusia al gran joyero Carl </a:t>
            </a:r>
            <a:r>
              <a:rPr lang="es-ES" sz="1400" dirty="0" err="1" smtClean="0">
                <a:effectLst>
                  <a:outerShdw blurRad="38100" dist="38100" dir="2700000" algn="tl">
                    <a:srgbClr val="000000">
                      <a:alpha val="43137"/>
                    </a:srgbClr>
                  </a:outerShdw>
                </a:effectLst>
                <a:latin typeface="Arial" pitchFamily="34" charset="0"/>
                <a:cs typeface="Arial" pitchFamily="34" charset="0"/>
              </a:rPr>
              <a:t>Fabergé</a:t>
            </a:r>
            <a:r>
              <a:rPr lang="es-ES" sz="1400" dirty="0" smtClean="0">
                <a:effectLst>
                  <a:outerShdw blurRad="38100" dist="38100" dir="2700000" algn="tl">
                    <a:srgbClr val="000000">
                      <a:alpha val="43137"/>
                    </a:srgbClr>
                  </a:outerShdw>
                </a:effectLst>
                <a:latin typeface="Arial" pitchFamily="34" charset="0"/>
                <a:cs typeface="Arial" pitchFamily="34" charset="0"/>
              </a:rPr>
              <a:t>. Sus pomposas y alambicadas obras fueron el antojo de zares y reyes de toda Europa en los siglos XVIII y XIX y se convirtieron en tal símbolo de poder que en 1917 el propio </a:t>
            </a:r>
            <a:r>
              <a:rPr lang="es-ES" sz="1400" dirty="0" err="1" smtClean="0">
                <a:effectLst>
                  <a:outerShdw blurRad="38100" dist="38100" dir="2700000" algn="tl">
                    <a:srgbClr val="000000">
                      <a:alpha val="43137"/>
                    </a:srgbClr>
                  </a:outerShdw>
                </a:effectLst>
                <a:latin typeface="Arial" pitchFamily="34" charset="0"/>
                <a:cs typeface="Arial" pitchFamily="34" charset="0"/>
              </a:rPr>
              <a:t>Fabergé</a:t>
            </a:r>
            <a:r>
              <a:rPr lang="es-ES" sz="1400" dirty="0" smtClean="0">
                <a:effectLst>
                  <a:outerShdw blurRad="38100" dist="38100" dir="2700000" algn="tl">
                    <a:srgbClr val="000000">
                      <a:alpha val="43137"/>
                    </a:srgbClr>
                  </a:outerShdw>
                </a:effectLst>
                <a:latin typeface="Arial" pitchFamily="34" charset="0"/>
                <a:cs typeface="Arial" pitchFamily="34" charset="0"/>
              </a:rPr>
              <a:t> tuvo que salir de Rusia para salvar la vida. Su taller, en el número 24 de la calle  </a:t>
            </a:r>
            <a:r>
              <a:rPr lang="es-ES" sz="1400" dirty="0" err="1" smtClean="0">
                <a:effectLst>
                  <a:outerShdw blurRad="38100" dist="38100" dir="2700000" algn="tl">
                    <a:srgbClr val="000000">
                      <a:alpha val="43137"/>
                    </a:srgbClr>
                  </a:outerShdw>
                </a:effectLst>
                <a:latin typeface="Arial" pitchFamily="34" charset="0"/>
                <a:cs typeface="Arial" pitchFamily="34" charset="0"/>
              </a:rPr>
              <a:t>Bolshaya</a:t>
            </a:r>
            <a:r>
              <a:rPr lang="es-ES" sz="1400" dirty="0" smtClean="0">
                <a:effectLst>
                  <a:outerShdw blurRad="38100" dist="38100" dir="2700000" algn="tl">
                    <a:srgbClr val="000000">
                      <a:alpha val="43137"/>
                    </a:srgbClr>
                  </a:outerShdw>
                </a:effectLst>
                <a:latin typeface="Arial" pitchFamily="34" charset="0"/>
                <a:cs typeface="Arial" pitchFamily="34" charset="0"/>
              </a:rPr>
              <a:t>   </a:t>
            </a:r>
            <a:r>
              <a:rPr lang="es-ES" sz="1400" dirty="0" err="1" smtClean="0">
                <a:effectLst>
                  <a:outerShdw blurRad="38100" dist="38100" dir="2700000" algn="tl">
                    <a:srgbClr val="000000">
                      <a:alpha val="43137"/>
                    </a:srgbClr>
                  </a:outerShdw>
                </a:effectLst>
                <a:latin typeface="Arial" pitchFamily="34" charset="0"/>
                <a:cs typeface="Arial" pitchFamily="34" charset="0"/>
              </a:rPr>
              <a:t>Morskaya</a:t>
            </a:r>
            <a:r>
              <a:rPr lang="es-ES" sz="1400" dirty="0" smtClean="0">
                <a:effectLst>
                  <a:outerShdw blurRad="38100" dist="38100" dir="2700000" algn="tl">
                    <a:srgbClr val="000000">
                      <a:alpha val="43137"/>
                    </a:srgbClr>
                  </a:outerShdw>
                </a:effectLst>
                <a:latin typeface="Arial" pitchFamily="34" charset="0"/>
                <a:cs typeface="Arial" pitchFamily="34" charset="0"/>
              </a:rPr>
              <a:t> de San Petersburgo, fue tomado por los revolucionarios que se apropiaron de algunas piezas y destruyeron otras. Hoy la mayor colección del mundo está en manos de la Casa de Windsor que conserva intactas alrededor de 900 piezas. Las cien mejores han sido rescatadas para ser expuestas en el Palacio de Buckingham, del 23 de julio al 3 de octubre, durante la tradicional apertura de puertas que sucede cada verano cuando la Reina se marcha de vacaciones al castillo de </a:t>
            </a:r>
            <a:r>
              <a:rPr lang="es-ES" sz="1400" dirty="0" err="1" smtClean="0">
                <a:effectLst>
                  <a:outerShdw blurRad="38100" dist="38100" dir="2700000" algn="tl">
                    <a:srgbClr val="000000">
                      <a:alpha val="43137"/>
                    </a:srgbClr>
                  </a:outerShdw>
                </a:effectLst>
                <a:latin typeface="Arial" pitchFamily="34" charset="0"/>
                <a:cs typeface="Arial" pitchFamily="34" charset="0"/>
              </a:rPr>
              <a:t>Balmoral</a:t>
            </a:r>
            <a:r>
              <a:rPr lang="es-ES" sz="1400" dirty="0" smtClean="0">
                <a:effectLst>
                  <a:outerShdw blurRad="38100" dist="38100" dir="2700000" algn="tl">
                    <a:srgbClr val="000000">
                      <a:alpha val="43137"/>
                    </a:srgbClr>
                  </a:outerShdw>
                </a:effectLst>
                <a:latin typeface="Arial" pitchFamily="34" charset="0"/>
                <a:cs typeface="Arial" pitchFamily="34" charset="0"/>
              </a:rPr>
              <a:t>, Escocia.</a:t>
            </a:r>
            <a:r>
              <a:rPr lang="es-ES" sz="1400" dirty="0" smtClean="0">
                <a:effectLst>
                  <a:outerShdw blurRad="38100" dist="38100" dir="2700000" algn="tl">
                    <a:srgbClr val="000000">
                      <a:alpha val="43137"/>
                    </a:srgbClr>
                  </a:outerShdw>
                </a:effectLst>
              </a:rPr>
              <a:t/>
            </a:r>
            <a:br>
              <a:rPr lang="es-ES" sz="1400" dirty="0" smtClean="0">
                <a:effectLst>
                  <a:outerShdw blurRad="38100" dist="38100" dir="2700000" algn="tl">
                    <a:srgbClr val="000000">
                      <a:alpha val="43137"/>
                    </a:srgbClr>
                  </a:outerShdw>
                </a:effectLst>
              </a:rPr>
            </a:br>
            <a:r>
              <a:rPr lang="es-ES" sz="1400" dirty="0" smtClean="0"/>
              <a:t/>
            </a:r>
            <a:br>
              <a:rPr lang="es-ES" sz="1400" dirty="0" smtClean="0"/>
            </a:br>
            <a:endParaRPr lang="es-ES" sz="1400" dirty="0"/>
          </a:p>
        </p:txBody>
      </p:sp>
      <p:sp>
        <p:nvSpPr>
          <p:cNvPr id="6" name="5 Marco"/>
          <p:cNvSpPr/>
          <p:nvPr/>
        </p:nvSpPr>
        <p:spPr>
          <a:xfrm>
            <a:off x="0" y="0"/>
            <a:ext cx="9001125" cy="6840538"/>
          </a:xfrm>
          <a:prstGeom prst="frame">
            <a:avLst>
              <a:gd name="adj1" fmla="val 4439"/>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6784771"/>
            <a:ext cx="9001125" cy="1115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pic>
        <p:nvPicPr>
          <p:cNvPr id="5" name="4 Imagen" descr="Imagen1.jpg"/>
          <p:cNvPicPr>
            <a:picLocks noChangeAspect="1"/>
          </p:cNvPicPr>
          <p:nvPr/>
        </p:nvPicPr>
        <p:blipFill>
          <a:blip r:embed="rId2"/>
          <a:srcRect l="2381" t="4329" r="2381" b="1643"/>
          <a:stretch>
            <a:fillRect/>
          </a:stretch>
        </p:blipFill>
        <p:spPr>
          <a:xfrm>
            <a:off x="0" y="848501"/>
            <a:ext cx="9001126" cy="5992037"/>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sp>
        <p:nvSpPr>
          <p:cNvPr id="3" name="2 Marcador de contenido"/>
          <p:cNvSpPr>
            <a:spLocks noGrp="1"/>
          </p:cNvSpPr>
          <p:nvPr>
            <p:ph idx="1"/>
          </p:nvPr>
        </p:nvSpPr>
        <p:spPr>
          <a:xfrm>
            <a:off x="1" y="0"/>
            <a:ext cx="9001125" cy="6840538"/>
          </a:xfrm>
        </p:spPr>
        <p:txBody>
          <a:bodyPr/>
          <a:lstStyle/>
          <a:p>
            <a:endParaRPr lang="es-ES" dirty="0"/>
          </a:p>
        </p:txBody>
      </p:sp>
      <p:sp>
        <p:nvSpPr>
          <p:cNvPr id="6" name="5 Marco"/>
          <p:cNvSpPr/>
          <p:nvPr/>
        </p:nvSpPr>
        <p:spPr>
          <a:xfrm>
            <a:off x="1" y="0"/>
            <a:ext cx="9001125" cy="6840538"/>
          </a:xfrm>
          <a:prstGeom prst="frame">
            <a:avLst>
              <a:gd name="adj1" fmla="val 10431"/>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357158" y="348435"/>
            <a:ext cx="8300203" cy="61358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2285984" y="7492235"/>
            <a:ext cx="8215370" cy="523220"/>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endParaRPr lang="es-ES" sz="1400" b="1" spc="150" dirty="0" smtClean="0">
              <a:ln w="11430"/>
              <a:solidFill>
                <a:srgbClr val="FF0000"/>
              </a:solidFill>
              <a:effectLst>
                <a:outerShdw blurRad="25400" algn="tl" rotWithShape="0">
                  <a:srgbClr val="000000">
                    <a:alpha val="43000"/>
                  </a:srgbClr>
                </a:outerShdw>
              </a:effectLst>
              <a:latin typeface="Arial Narrow" pitchFamily="34" charset="0"/>
            </a:endParaRPr>
          </a:p>
          <a:p>
            <a:pPr algn="ctr"/>
            <a:endParaRPr lang="es-ES" sz="1400" b="1" spc="150" dirty="0" smtClean="0">
              <a:ln w="11430"/>
              <a:solidFill>
                <a:srgbClr val="FF0000"/>
              </a:solidFill>
              <a:effectLst>
                <a:outerShdw blurRad="25400" algn="tl" rotWithShape="0">
                  <a:srgbClr val="000000">
                    <a:alpha val="43000"/>
                  </a:srgbClr>
                </a:outerShdw>
              </a:effectLst>
              <a:latin typeface="Arial Narrow" pitchFamily="34" charset="0"/>
            </a:endParaRPr>
          </a:p>
        </p:txBody>
      </p:sp>
      <p:sp>
        <p:nvSpPr>
          <p:cNvPr id="10" name="9 CuadroTexto"/>
          <p:cNvSpPr txBox="1"/>
          <p:nvPr/>
        </p:nvSpPr>
        <p:spPr>
          <a:xfrm>
            <a:off x="642910" y="562749"/>
            <a:ext cx="7929618" cy="4678204"/>
          </a:xfrm>
          <a:prstGeom prst="rect">
            <a:avLst/>
          </a:prstGeom>
          <a:noFill/>
        </p:spPr>
        <p:txBody>
          <a:bodyPr wrap="square" rtlCol="0">
            <a:spAutoFit/>
          </a:bodyPr>
          <a:lstStyle/>
          <a:p>
            <a:r>
              <a:rPr lang="es-ES" sz="1400" dirty="0" smtClean="0">
                <a:latin typeface="Arial" pitchFamily="34" charset="0"/>
                <a:cs typeface="Arial" pitchFamily="34" charset="0"/>
              </a:rPr>
              <a:t>La familia Forbes también tiene en su poder un buen número de ejemplares y hoy las piezas que quedan en circulación por el mundo se subastan por cantidades astronómicas.</a:t>
            </a:r>
          </a:p>
          <a:p>
            <a:r>
              <a:rPr lang="es-ES" sz="1400" dirty="0" smtClean="0">
                <a:latin typeface="Arial" pitchFamily="34" charset="0"/>
                <a:cs typeface="Arial" pitchFamily="34" charset="0"/>
              </a:rPr>
              <a:t>Desde la Reina Victoria hasta el Príncipe Carlos la pasión por la orfebrería del ruso </a:t>
            </a:r>
            <a:r>
              <a:rPr lang="es-ES" sz="1400" dirty="0" err="1" smtClean="0">
                <a:latin typeface="Arial" pitchFamily="34" charset="0"/>
                <a:cs typeface="Arial" pitchFamily="34" charset="0"/>
              </a:rPr>
              <a:t>Fabergé</a:t>
            </a:r>
            <a:r>
              <a:rPr lang="es-ES" sz="1400" dirty="0" smtClean="0">
                <a:latin typeface="Arial" pitchFamily="34" charset="0"/>
                <a:cs typeface="Arial" pitchFamily="34" charset="0"/>
              </a:rPr>
              <a:t>   ha pasado de padres a hijos, desde finales del siglo XIX, a lo largo de seis generaciones en la Familia Real Británica. La muestra explica cómo los propietarios de estos objetos han ido dando forma a la colección y de qué manera su vida está ligada a estas obras, hechas a menudo por encargo para satisfacer los caprichos de los monarcas.</a:t>
            </a:r>
            <a:br>
              <a:rPr lang="es-ES" sz="1400" dirty="0" smtClean="0">
                <a:latin typeface="Arial" pitchFamily="34" charset="0"/>
                <a:cs typeface="Arial" pitchFamily="34" charset="0"/>
              </a:rPr>
            </a:br>
            <a:r>
              <a:rPr lang="es-ES" sz="1400" dirty="0" smtClean="0">
                <a:latin typeface="Arial" pitchFamily="34" charset="0"/>
                <a:cs typeface="Arial" pitchFamily="34" charset="0"/>
              </a:rPr>
              <a:t>A lo largo del siglo XIX la dinastía </a:t>
            </a:r>
            <a:r>
              <a:rPr lang="es-ES" sz="1400" dirty="0" err="1" smtClean="0">
                <a:latin typeface="Arial" pitchFamily="34" charset="0"/>
                <a:cs typeface="Arial" pitchFamily="34" charset="0"/>
              </a:rPr>
              <a:t>Romanov</a:t>
            </a:r>
            <a:r>
              <a:rPr lang="es-ES" sz="1400" dirty="0" smtClean="0">
                <a:latin typeface="Arial" pitchFamily="34" charset="0"/>
                <a:cs typeface="Arial" pitchFamily="34" charset="0"/>
              </a:rPr>
              <a:t> y la familia Real Británica emparentaron varias veces, de ahí la pasión heredada por el maestro ruso y la enorme colección que poseen.</a:t>
            </a:r>
          </a:p>
          <a:p>
            <a:r>
              <a:rPr lang="es-ES" sz="1400" dirty="0" smtClean="0">
                <a:latin typeface="Arial" pitchFamily="34" charset="0"/>
                <a:cs typeface="Arial" pitchFamily="34" charset="0"/>
              </a:rPr>
              <a:t>La muestra empieza con la Reina Victoria, que aunque no mostró gran interés por la obra de </a:t>
            </a:r>
            <a:r>
              <a:rPr lang="es-ES" sz="1400" dirty="0" err="1" smtClean="0">
                <a:latin typeface="Arial" pitchFamily="34" charset="0"/>
                <a:cs typeface="Arial" pitchFamily="34" charset="0"/>
              </a:rPr>
              <a:t>Fabergé</a:t>
            </a:r>
            <a:r>
              <a:rPr lang="es-ES" sz="1400" dirty="0" smtClean="0">
                <a:latin typeface="Arial" pitchFamily="34" charset="0"/>
                <a:cs typeface="Arial" pitchFamily="34" charset="0"/>
              </a:rPr>
              <a:t>, recibió muchos de estos regalos de su nieta Alejandra </a:t>
            </a:r>
            <a:r>
              <a:rPr lang="es-ES" sz="1400" dirty="0" err="1" smtClean="0">
                <a:latin typeface="Arial" pitchFamily="34" charset="0"/>
                <a:cs typeface="Arial" pitchFamily="34" charset="0"/>
              </a:rPr>
              <a:t>Feodorovna</a:t>
            </a:r>
            <a:r>
              <a:rPr lang="es-ES" sz="1400" dirty="0" smtClean="0">
                <a:latin typeface="Arial" pitchFamily="34" charset="0"/>
                <a:cs typeface="Arial" pitchFamily="34" charset="0"/>
              </a:rPr>
              <a:t>, casada con el Zar Nicolás II. Una de las piezas que más valoró fue un cuaderno de notas que le regalaron el Zar y la Zarina en 1896 y que ella decidió utilizar para recoger las firmas de todos los mandatarios que le felicitaron por los 60 años de su reinado, en 1897.</a:t>
            </a:r>
          </a:p>
          <a:p>
            <a:r>
              <a:rPr lang="es-ES" sz="1400" dirty="0" smtClean="0">
                <a:latin typeface="Arial" pitchFamily="34" charset="0"/>
                <a:cs typeface="Arial" pitchFamily="34" charset="0"/>
              </a:rPr>
              <a:t>El cuaderno, rubricado por los más altos cargos de medio mundo en aquella época, es uno de los objetos estrella de la exposición.</a:t>
            </a:r>
          </a:p>
          <a:p>
            <a:r>
              <a:rPr lang="es-ES" sz="1400" dirty="0" smtClean="0">
                <a:latin typeface="Arial" pitchFamily="34" charset="0"/>
                <a:cs typeface="Arial" pitchFamily="34" charset="0"/>
              </a:rPr>
              <a:t>"No es sólo una pieza maravillosa sino que es útil que es algo que </a:t>
            </a:r>
            <a:r>
              <a:rPr lang="es-ES" sz="1400" dirty="0" err="1" smtClean="0">
                <a:latin typeface="Arial" pitchFamily="34" charset="0"/>
                <a:cs typeface="Arial" pitchFamily="34" charset="0"/>
              </a:rPr>
              <a:t>Fabergé</a:t>
            </a:r>
            <a:r>
              <a:rPr lang="es-ES" sz="1400" dirty="0" smtClean="0">
                <a:latin typeface="Arial" pitchFamily="34" charset="0"/>
                <a:cs typeface="Arial" pitchFamily="34" charset="0"/>
              </a:rPr>
              <a:t> hacía muy a menudo" comenta su tataranieta, Tatiana </a:t>
            </a:r>
            <a:r>
              <a:rPr lang="es-ES" sz="1400" dirty="0" err="1" smtClean="0">
                <a:latin typeface="Arial" pitchFamily="34" charset="0"/>
                <a:cs typeface="Arial" pitchFamily="34" charset="0"/>
              </a:rPr>
              <a:t>Fabergé</a:t>
            </a:r>
            <a:r>
              <a:rPr lang="es-ES" sz="1400" dirty="0" smtClean="0">
                <a:latin typeface="Arial" pitchFamily="34" charset="0"/>
                <a:cs typeface="Arial" pitchFamily="34" charset="0"/>
              </a:rPr>
              <a:t>, que ha colaborado en la organización de la exposición. Entre las obras de este ilustre orfebre hay ceniceros, juegos de té, marcos, dedales, bolsos etc.</a:t>
            </a:r>
          </a:p>
          <a:p>
            <a:endParaRPr lang="es-ES" sz="1400" b="1" spc="150" dirty="0" smtClean="0">
              <a:ln w="11430"/>
              <a:solidFill>
                <a:srgbClr val="F8F8F8"/>
              </a:solidFill>
            </a:endParaRPr>
          </a:p>
          <a:p>
            <a:endParaRPr lang="es-ES" dirty="0"/>
          </a:p>
        </p:txBody>
      </p:sp>
      <p:sp>
        <p:nvSpPr>
          <p:cNvPr id="11" name="10 CuadroTexto"/>
          <p:cNvSpPr txBox="1"/>
          <p:nvPr/>
        </p:nvSpPr>
        <p:spPr>
          <a:xfrm>
            <a:off x="1928794" y="4920467"/>
            <a:ext cx="5321393" cy="1077218"/>
          </a:xfrm>
          <a:prstGeom prst="rect">
            <a:avLst/>
          </a:prstGeom>
          <a:noFill/>
        </p:spPr>
        <p:txBody>
          <a:bodyPr wrap="non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endParaRPr lang="es-ES"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Narrow" pitchFamily="34" charset="0"/>
            </a:endParaRPr>
          </a:p>
          <a:p>
            <a:pPr algn="ctr"/>
            <a:r>
              <a:rPr lang="es-ES" sz="1400" b="1" cap="all" dirty="0" smtClean="0">
                <a:ln/>
                <a:solidFill>
                  <a:schemeClr val="accent1"/>
                </a:solidFill>
                <a:effectLst>
                  <a:outerShdw blurRad="19685" dist="12700" dir="5400000" algn="tl" rotWithShape="0">
                    <a:schemeClr val="accent1">
                      <a:satMod val="130000"/>
                      <a:alpha val="60000"/>
                    </a:schemeClr>
                  </a:outerShdw>
                </a:effectLst>
                <a:latin typeface="Arial Narrow" pitchFamily="34" charset="0"/>
              </a:rPr>
              <a:t>EN PPS DE LA  2º  PARTE PODRAN APRECIAR LOS MARAVILLOSOS </a:t>
            </a:r>
          </a:p>
          <a:p>
            <a:pPr algn="ctr"/>
            <a:r>
              <a:rPr lang="es-ES" sz="1400" b="1" cap="all" dirty="0" smtClean="0">
                <a:ln/>
                <a:solidFill>
                  <a:schemeClr val="accent1"/>
                </a:solidFill>
                <a:effectLst>
                  <a:outerShdw blurRad="19685" dist="12700" dir="5400000" algn="tl" rotWithShape="0">
                    <a:schemeClr val="accent1">
                      <a:satMod val="130000"/>
                      <a:alpha val="60000"/>
                    </a:schemeClr>
                  </a:outerShdw>
                </a:effectLst>
                <a:latin typeface="Arial Narrow" pitchFamily="34" charset="0"/>
              </a:rPr>
              <a:t>HUEVOS DE PASCUA FABERGE</a:t>
            </a:r>
          </a:p>
          <a:p>
            <a:endParaRPr lang="es-ES"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12" name="11 Rectángulo"/>
          <p:cNvSpPr/>
          <p:nvPr/>
        </p:nvSpPr>
        <p:spPr>
          <a:xfrm>
            <a:off x="0" y="6784771"/>
            <a:ext cx="9001125" cy="1115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pic>
        <p:nvPicPr>
          <p:cNvPr id="5" name="4 Imagen" descr="Empress Josephine Tiara (1895) by Faberge from Jo's diamonds 8.jpg"/>
          <p:cNvPicPr>
            <a:picLocks noChangeAspect="1"/>
          </p:cNvPicPr>
          <p:nvPr/>
        </p:nvPicPr>
        <p:blipFill>
          <a:blip r:embed="rId2"/>
          <a:stretch>
            <a:fillRect/>
          </a:stretch>
        </p:blipFill>
        <p:spPr>
          <a:xfrm>
            <a:off x="0" y="0"/>
            <a:ext cx="9001125" cy="6824274"/>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pic>
        <p:nvPicPr>
          <p:cNvPr id="7" name="6 Imagen" descr="675cf9bd11bdt.jpg"/>
          <p:cNvPicPr>
            <a:picLocks noChangeAspect="1"/>
          </p:cNvPicPr>
          <p:nvPr/>
        </p:nvPicPr>
        <p:blipFill>
          <a:blip r:embed="rId2"/>
          <a:stretch>
            <a:fillRect/>
          </a:stretch>
        </p:blipFill>
        <p:spPr>
          <a:xfrm>
            <a:off x="357158" y="0"/>
            <a:ext cx="8424888"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400" decel="100000"/>
                                        <p:tgtEl>
                                          <p:spTgt spid="7"/>
                                        </p:tgtEl>
                                      </p:cBhvr>
                                    </p:animEffect>
                                    <p:anim calcmode="lin" valueType="num">
                                      <p:cBhvr>
                                        <p:cTn id="8" dur="2400" decel="100000" fill="hold"/>
                                        <p:tgtEl>
                                          <p:spTgt spid="7"/>
                                        </p:tgtEl>
                                        <p:attrNameLst>
                                          <p:attrName>style.rotation</p:attrName>
                                        </p:attrNameLst>
                                      </p:cBhvr>
                                      <p:tavLst>
                                        <p:tav tm="0">
                                          <p:val>
                                            <p:fltVal val="-90"/>
                                          </p:val>
                                        </p:tav>
                                        <p:tav tm="100000">
                                          <p:val>
                                            <p:fltVal val="0"/>
                                          </p:val>
                                        </p:tav>
                                      </p:tavLst>
                                    </p:anim>
                                    <p:anim calcmode="lin" valueType="num">
                                      <p:cBhvr>
                                        <p:cTn id="9" dur="2400" decel="100000" fill="hold"/>
                                        <p:tgtEl>
                                          <p:spTgt spid="7"/>
                                        </p:tgtEl>
                                        <p:attrNameLst>
                                          <p:attrName>ppt_x</p:attrName>
                                        </p:attrNameLst>
                                      </p:cBhvr>
                                      <p:tavLst>
                                        <p:tav tm="0">
                                          <p:val>
                                            <p:strVal val="#ppt_x+0.4"/>
                                          </p:val>
                                        </p:tav>
                                        <p:tav tm="100000">
                                          <p:val>
                                            <p:strVal val="#ppt_x-0.05"/>
                                          </p:val>
                                        </p:tav>
                                      </p:tavLst>
                                    </p:anim>
                                    <p:anim calcmode="lin" valueType="num">
                                      <p:cBhvr>
                                        <p:cTn id="10" dur="2400" decel="100000" fill="hold"/>
                                        <p:tgtEl>
                                          <p:spTgt spid="7"/>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7"/>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9e6334066185cbba86ee843e1a431007bc81cc86056065.jpg"/>
          <p:cNvPicPr>
            <a:picLocks noChangeAspect="1"/>
          </p:cNvPicPr>
          <p:nvPr/>
        </p:nvPicPr>
        <p:blipFill>
          <a:blip r:embed="rId2">
            <a:lum contrast="20000"/>
          </a:blip>
          <a:srcRect t="5629"/>
          <a:stretch>
            <a:fillRect/>
          </a:stretch>
        </p:blipFill>
        <p:spPr>
          <a:xfrm>
            <a:off x="-40436" y="0"/>
            <a:ext cx="9041561"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0001786_800.png"/>
          <p:cNvPicPr>
            <a:picLocks noChangeAspect="1"/>
          </p:cNvPicPr>
          <p:nvPr/>
        </p:nvPicPr>
        <p:blipFill>
          <a:blip r:embed="rId2"/>
          <a:stretch>
            <a:fillRect/>
          </a:stretch>
        </p:blipFill>
        <p:spPr>
          <a:xfrm>
            <a:off x="1125141" y="0"/>
            <a:ext cx="6750844"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15"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fltVal val="0"/>
                                          </p:val>
                                        </p:tav>
                                        <p:tav tm="100000">
                                          <p:val>
                                            <p:strVal val="#ppt_h"/>
                                          </p:val>
                                        </p:tav>
                                      </p:tavLst>
                                    </p:anim>
                                    <p:anim calcmode="lin" valueType="num">
                                      <p:cBhvr>
                                        <p:cTn id="13"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4108016307_16699d3993.jpg"/>
          <p:cNvPicPr>
            <a:picLocks noChangeAspect="1"/>
          </p:cNvPicPr>
          <p:nvPr/>
        </p:nvPicPr>
        <p:blipFill>
          <a:blip r:embed="rId2"/>
          <a:srcRect b="4938"/>
          <a:stretch>
            <a:fillRect/>
          </a:stretch>
        </p:blipFill>
        <p:spPr>
          <a:xfrm>
            <a:off x="1" y="570025"/>
            <a:ext cx="9001125" cy="562920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 calcmode="lin" valueType="num">
                                      <p:cBhvr>
                                        <p:cTn id="9" dur="3000" fill="hold"/>
                                        <p:tgtEl>
                                          <p:spTgt spid="4"/>
                                        </p:tgtEl>
                                        <p:attrNameLst>
                                          <p:attrName>style.rotation</p:attrName>
                                        </p:attrNameLst>
                                      </p:cBhvr>
                                      <p:tavLst>
                                        <p:tav tm="0">
                                          <p:val>
                                            <p:fltVal val="90"/>
                                          </p:val>
                                        </p:tav>
                                        <p:tav tm="100000">
                                          <p:val>
                                            <p:fltVal val="0"/>
                                          </p:val>
                                        </p:tav>
                                      </p:tavLst>
                                    </p:anim>
                                    <p:animEffect transition="in" filter="fade">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01125" cy="6840538"/>
          </a:xfrm>
        </p:spPr>
        <p:txBody>
          <a:bodyPr/>
          <a:lstStyle/>
          <a:p>
            <a:endParaRPr lang="es-ES" dirty="0"/>
          </a:p>
        </p:txBody>
      </p:sp>
      <p:pic>
        <p:nvPicPr>
          <p:cNvPr id="6" name="5 Imagen" descr="IMG_4274.JPG"/>
          <p:cNvPicPr>
            <a:picLocks noChangeAspect="1"/>
          </p:cNvPicPr>
          <p:nvPr/>
        </p:nvPicPr>
        <p:blipFill>
          <a:blip r:embed="rId2"/>
          <a:stretch>
            <a:fillRect/>
          </a:stretch>
        </p:blipFill>
        <p:spPr>
          <a:xfrm>
            <a:off x="1" y="0"/>
            <a:ext cx="9169792" cy="684053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6"/>
                                        </p:tgtEl>
                                        <p:attrNameLst>
                                          <p:attrName>ppt_x</p:attrName>
                                          <p:attrName>ppt_y</p:attrName>
                                        </p:attrNameLst>
                                      </p:cBhvr>
                                    </p:animMotion>
                                    <p:animEffect transition="in" filter="fade">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2"/>
            <a:ext cx="9001125" cy="6840537"/>
          </a:xfrm>
        </p:spPr>
        <p:txBody>
          <a:bodyPr/>
          <a:lstStyle/>
          <a:p>
            <a:endParaRPr lang="es-ES" dirty="0"/>
          </a:p>
        </p:txBody>
      </p:sp>
      <p:sp>
        <p:nvSpPr>
          <p:cNvPr id="3" name="2 Subtítulo"/>
          <p:cNvSpPr>
            <a:spLocks noGrp="1"/>
          </p:cNvSpPr>
          <p:nvPr>
            <p:ph type="subTitle" idx="1"/>
          </p:nvPr>
        </p:nvSpPr>
        <p:spPr>
          <a:xfrm>
            <a:off x="1" y="0"/>
            <a:ext cx="9001125" cy="6840538"/>
          </a:xfrm>
        </p:spPr>
        <p:txBody>
          <a:bodyPr/>
          <a:lstStyle/>
          <a:p>
            <a:endParaRPr lang="es-ES" dirty="0"/>
          </a:p>
        </p:txBody>
      </p:sp>
      <p:pic>
        <p:nvPicPr>
          <p:cNvPr id="4" name="3 Imagen" descr="faberge logo.jpg"/>
          <p:cNvPicPr>
            <a:picLocks noChangeAspect="1"/>
          </p:cNvPicPr>
          <p:nvPr/>
        </p:nvPicPr>
        <p:blipFill>
          <a:blip r:embed="rId3"/>
          <a:stretch>
            <a:fillRect/>
          </a:stretch>
        </p:blipFill>
        <p:spPr>
          <a:xfrm>
            <a:off x="1336083" y="0"/>
            <a:ext cx="6258638" cy="6840538"/>
          </a:xfrm>
          <a:prstGeom prst="rect">
            <a:avLst/>
          </a:prstGeom>
          <a:ln>
            <a:noFill/>
          </a:ln>
          <a:effectLst/>
        </p:spPr>
      </p:pic>
      <p:sp>
        <p:nvSpPr>
          <p:cNvPr id="5" name="4 Rectángulo"/>
          <p:cNvSpPr/>
          <p:nvPr/>
        </p:nvSpPr>
        <p:spPr>
          <a:xfrm>
            <a:off x="1" y="0"/>
            <a:ext cx="1406372" cy="6840538"/>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94753" y="0"/>
            <a:ext cx="1406372" cy="6840538"/>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1476726" cy="6840538"/>
          </a:xfrm>
          <a:prstGeom prst="frame">
            <a:avLst>
              <a:gd name="adj1" fmla="val 23728"/>
            </a:avLst>
          </a:prstGeom>
          <a:blipFill dpi="0" rotWithShape="1">
            <a:blip r:embed="rId5"/>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7524399" y="0"/>
            <a:ext cx="1476726" cy="6840538"/>
          </a:xfrm>
          <a:prstGeom prst="frame">
            <a:avLst>
              <a:gd name="adj1" fmla="val 23728"/>
            </a:avLst>
          </a:prstGeom>
          <a:blipFill dpi="0" rotWithShape="1">
            <a:blip r:embed="rId5"/>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51" name="Picture 3" descr="glittertextmaker.info"/>
          <p:cNvPicPr>
            <a:picLocks noChangeAspect="1" noChangeArrowheads="1" noCrop="1"/>
          </p:cNvPicPr>
          <p:nvPr/>
        </p:nvPicPr>
        <p:blipFill>
          <a:blip r:embed="rId6">
            <a:lum contrast="40000"/>
          </a:blip>
          <a:srcRect/>
          <a:stretch>
            <a:fillRect/>
          </a:stretch>
        </p:blipFill>
        <p:spPr bwMode="auto">
          <a:xfrm>
            <a:off x="4786314" y="5063343"/>
            <a:ext cx="3071834" cy="503541"/>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800" decel="100000"/>
                                        <p:tgtEl>
                                          <p:spTgt spid="2051"/>
                                        </p:tgtEl>
                                      </p:cBhvr>
                                    </p:animEffect>
                                    <p:anim calcmode="lin" valueType="num">
                                      <p:cBhvr>
                                        <p:cTn id="8" dur="800" decel="100000" fill="hold"/>
                                        <p:tgtEl>
                                          <p:spTgt spid="2051"/>
                                        </p:tgtEl>
                                        <p:attrNameLst>
                                          <p:attrName>style.rotation</p:attrName>
                                        </p:attrNameLst>
                                      </p:cBhvr>
                                      <p:tavLst>
                                        <p:tav tm="0">
                                          <p:val>
                                            <p:fltVal val="-90"/>
                                          </p:val>
                                        </p:tav>
                                        <p:tav tm="100000">
                                          <p:val>
                                            <p:fltVal val="0"/>
                                          </p:val>
                                        </p:tav>
                                      </p:tavLst>
                                    </p:anim>
                                    <p:anim calcmode="lin" valueType="num">
                                      <p:cBhvr>
                                        <p:cTn id="9" dur="800" decel="100000" fill="hold"/>
                                        <p:tgtEl>
                                          <p:spTgt spid="2051"/>
                                        </p:tgtEl>
                                        <p:attrNameLst>
                                          <p:attrName>ppt_x</p:attrName>
                                        </p:attrNameLst>
                                      </p:cBhvr>
                                      <p:tavLst>
                                        <p:tav tm="0">
                                          <p:val>
                                            <p:strVal val="#ppt_x+0.4"/>
                                          </p:val>
                                        </p:tav>
                                        <p:tav tm="100000">
                                          <p:val>
                                            <p:strVal val="#ppt_x-0.05"/>
                                          </p:val>
                                        </p:tav>
                                      </p:tavLst>
                                    </p:anim>
                                    <p:anim calcmode="lin" valueType="num">
                                      <p:cBhvr>
                                        <p:cTn id="10" dur="800" decel="100000" fill="hold"/>
                                        <p:tgtEl>
                                          <p:spTgt spid="205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5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5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101012" y="608048"/>
            <a:ext cx="300038" cy="304024"/>
          </a:xfrm>
          <a:prstGeom prst="rect">
            <a:avLst/>
          </a:prstGeom>
          <a:noFill/>
        </p:spPr>
      </p:pic>
      <p:sp>
        <p:nvSpPr>
          <p:cNvPr id="11266" name="Rectangle 2"/>
          <p:cNvSpPr>
            <a:spLocks noChangeArrowheads="1"/>
          </p:cNvSpPr>
          <p:nvPr/>
        </p:nvSpPr>
        <p:spPr bwMode="auto">
          <a:xfrm>
            <a:off x="1" y="0"/>
            <a:ext cx="9001125" cy="6840538"/>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0020" y="152012"/>
            <a:ext cx="8701087" cy="6536514"/>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0038" y="304024"/>
            <a:ext cx="8401050" cy="623249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25516" y="2204173"/>
            <a:ext cx="300038" cy="304024"/>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25328" y="5548436"/>
            <a:ext cx="3752032" cy="54471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1" y="4940388"/>
            <a:ext cx="9001125" cy="276999"/>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00114" y="2584206"/>
            <a:ext cx="1050131" cy="365779"/>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0076" y="608048"/>
            <a:ext cx="7800975" cy="129210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 y="2356188"/>
            <a:ext cx="9001125" cy="365779"/>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75122" y="3420269"/>
          <a:ext cx="6975870" cy="1035856"/>
        </p:xfrm>
        <a:graphic>
          <a:graphicData uri="http://schemas.openxmlformats.org/drawingml/2006/table">
            <a:tbl>
              <a:tblPr/>
              <a:tblGrid>
                <a:gridCol w="1162645"/>
                <a:gridCol w="1162645"/>
                <a:gridCol w="1162645"/>
                <a:gridCol w="1162645"/>
                <a:gridCol w="1162645"/>
                <a:gridCol w="1162645"/>
              </a:tblGrid>
              <a:tr h="51684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51684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1" y="2885063"/>
            <a:ext cx="9001125" cy="365779"/>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250657" y="1520122"/>
            <a:ext cx="3525441" cy="1561289"/>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FABERGE -EL GENIO RUSO DE LA JOYERIA-1º PAR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FABERGE -EL GENIO RUSO DE LA JOYERIA-1º PARTE-</Template>
  <TotalTime>0</TotalTime>
  <Words>453</Words>
  <Application>Microsoft Office PowerPoint</Application>
  <PresentationFormat>Personalizado</PresentationFormat>
  <Paragraphs>38</Paragraphs>
  <Slides>58</Slides>
  <Notes>3</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FABERGE -EL GENIO RUSO DE LA JOYERIA-1º PARTE-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2013-02-23T14:18:20Z</dcterms:created>
  <dcterms:modified xsi:type="dcterms:W3CDTF">2013-02-23T14:23:50Z</dcterms:modified>
</cp:coreProperties>
</file>