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304" r:id="rId3"/>
    <p:sldId id="257" r:id="rId4"/>
    <p:sldId id="303" r:id="rId5"/>
    <p:sldId id="261" r:id="rId6"/>
    <p:sldId id="266" r:id="rId7"/>
    <p:sldId id="263" r:id="rId8"/>
    <p:sldId id="258" r:id="rId9"/>
    <p:sldId id="262" r:id="rId10"/>
    <p:sldId id="264" r:id="rId11"/>
    <p:sldId id="265" r:id="rId12"/>
    <p:sldId id="260" r:id="rId13"/>
    <p:sldId id="267" r:id="rId14"/>
    <p:sldId id="269" r:id="rId15"/>
    <p:sldId id="270" r:id="rId16"/>
    <p:sldId id="271" r:id="rId17"/>
    <p:sldId id="277" r:id="rId18"/>
    <p:sldId id="272" r:id="rId19"/>
    <p:sldId id="278" r:id="rId20"/>
    <p:sldId id="276" r:id="rId21"/>
    <p:sldId id="279" r:id="rId22"/>
    <p:sldId id="274" r:id="rId23"/>
    <p:sldId id="273" r:id="rId24"/>
    <p:sldId id="268" r:id="rId25"/>
    <p:sldId id="275" r:id="rId26"/>
    <p:sldId id="282" r:id="rId27"/>
    <p:sldId id="286" r:id="rId28"/>
    <p:sldId id="285" r:id="rId29"/>
    <p:sldId id="290" r:id="rId30"/>
    <p:sldId id="296" r:id="rId31"/>
    <p:sldId id="295" r:id="rId32"/>
    <p:sldId id="297" r:id="rId33"/>
    <p:sldId id="299" r:id="rId34"/>
    <p:sldId id="301" r:id="rId35"/>
    <p:sldId id="302" r:id="rId36"/>
    <p:sldId id="300" r:id="rId37"/>
    <p:sldId id="305" r:id="rId38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bLHoQ6OXsS0JsQIC7eOH+Q" hashData="eP2ri33/vBkXfU+1Ad3xqMGLoRs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DABEB"/>
    <a:srgbClr val="873D79"/>
    <a:srgbClr val="CBA9E5"/>
    <a:srgbClr val="C646AE"/>
    <a:srgbClr val="4F3955"/>
    <a:srgbClr val="CC6600"/>
    <a:srgbClr val="60564C"/>
    <a:srgbClr val="FFECD9"/>
    <a:srgbClr val="D089E3"/>
    <a:srgbClr val="F7BFEB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E87DE-D871-4F43-B35A-BD23EA584E6E}" type="datetimeFigureOut">
              <a:rPr lang="es-PE" smtClean="0"/>
              <a:pPr/>
              <a:t>6/04/2021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52693-226B-44B2-84E2-79D85B7FAF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E87DE-D871-4F43-B35A-BD23EA584E6E}" type="datetimeFigureOut">
              <a:rPr lang="es-PE" smtClean="0"/>
              <a:pPr/>
              <a:t>6/04/2021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52693-226B-44B2-84E2-79D85B7FAF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E87DE-D871-4F43-B35A-BD23EA584E6E}" type="datetimeFigureOut">
              <a:rPr lang="es-PE" smtClean="0"/>
              <a:pPr/>
              <a:t>6/04/2021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52693-226B-44B2-84E2-79D85B7FAF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E87DE-D871-4F43-B35A-BD23EA584E6E}" type="datetimeFigureOut">
              <a:rPr lang="es-PE" smtClean="0"/>
              <a:pPr/>
              <a:t>6/04/2021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52693-226B-44B2-84E2-79D85B7FAF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E87DE-D871-4F43-B35A-BD23EA584E6E}" type="datetimeFigureOut">
              <a:rPr lang="es-PE" smtClean="0"/>
              <a:pPr/>
              <a:t>6/04/2021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52693-226B-44B2-84E2-79D85B7FAF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E87DE-D871-4F43-B35A-BD23EA584E6E}" type="datetimeFigureOut">
              <a:rPr lang="es-PE" smtClean="0"/>
              <a:pPr/>
              <a:t>6/04/2021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52693-226B-44B2-84E2-79D85B7FAF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E87DE-D871-4F43-B35A-BD23EA584E6E}" type="datetimeFigureOut">
              <a:rPr lang="es-PE" smtClean="0"/>
              <a:pPr/>
              <a:t>6/04/2021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52693-226B-44B2-84E2-79D85B7FAF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E87DE-D871-4F43-B35A-BD23EA584E6E}" type="datetimeFigureOut">
              <a:rPr lang="es-PE" smtClean="0"/>
              <a:pPr/>
              <a:t>6/04/2021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52693-226B-44B2-84E2-79D85B7FAF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E87DE-D871-4F43-B35A-BD23EA584E6E}" type="datetimeFigureOut">
              <a:rPr lang="es-PE" smtClean="0"/>
              <a:pPr/>
              <a:t>6/04/2021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52693-226B-44B2-84E2-79D85B7FAF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E87DE-D871-4F43-B35A-BD23EA584E6E}" type="datetimeFigureOut">
              <a:rPr lang="es-PE" smtClean="0"/>
              <a:pPr/>
              <a:t>6/04/2021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52693-226B-44B2-84E2-79D85B7FAF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EE87DE-D871-4F43-B35A-BD23EA584E6E}" type="datetimeFigureOut">
              <a:rPr lang="es-PE" smtClean="0"/>
              <a:pPr/>
              <a:t>6/04/2021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BA52693-226B-44B2-84E2-79D85B7FAF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Click="0" advTm="1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EE87DE-D871-4F43-B35A-BD23EA584E6E}" type="datetimeFigureOut">
              <a:rPr lang="es-PE" smtClean="0"/>
              <a:pPr/>
              <a:t>6/04/2021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BA52693-226B-44B2-84E2-79D85B7FAF29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16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jpe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image" Target="../media/image7.jpe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3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jpe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image" Target="../media/image46.jpe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38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38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image" Target="../media/image18.png"/><Relationship Id="rId18" Type="http://schemas.openxmlformats.org/officeDocument/2006/relationships/image" Target="../media/image23.jpe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12" Type="http://schemas.openxmlformats.org/officeDocument/2006/relationships/image" Target="../media/image17.png"/><Relationship Id="rId17" Type="http://schemas.openxmlformats.org/officeDocument/2006/relationships/image" Target="../media/image22.png"/><Relationship Id="rId2" Type="http://schemas.openxmlformats.org/officeDocument/2006/relationships/image" Target="../media/image63.jpeg"/><Relationship Id="rId16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5" Type="http://schemas.openxmlformats.org/officeDocument/2006/relationships/image" Target="../media/image20.png"/><Relationship Id="rId10" Type="http://schemas.openxmlformats.org/officeDocument/2006/relationships/image" Target="../media/image15.png"/><Relationship Id="rId4" Type="http://schemas.openxmlformats.org/officeDocument/2006/relationships/image" Target="../media/image9.png"/><Relationship Id="rId9" Type="http://schemas.openxmlformats.org/officeDocument/2006/relationships/image" Target="../media/image14.png"/><Relationship Id="rId14" Type="http://schemas.openxmlformats.org/officeDocument/2006/relationships/image" Target="../media/image1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jpeg"/><Relationship Id="rId5" Type="http://schemas.openxmlformats.org/officeDocument/2006/relationships/image" Target="../media/image69.png"/><Relationship Id="rId4" Type="http://schemas.openxmlformats.org/officeDocument/2006/relationships/image" Target="../media/image38.png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image" Target="../media/image75.png"/><Relationship Id="rId18" Type="http://schemas.openxmlformats.org/officeDocument/2006/relationships/image" Target="../media/image7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7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71.png"/><Relationship Id="rId11" Type="http://schemas.openxmlformats.org/officeDocument/2006/relationships/image" Target="../media/image7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7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70.png"/><Relationship Id="rId9" Type="http://schemas.openxmlformats.org/officeDocument/2006/relationships/image" Target="../media/image7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ve-roja_1920x1080_4969 o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4" name="3 Luna"/>
          <p:cNvSpPr/>
          <p:nvPr/>
        </p:nvSpPr>
        <p:spPr>
          <a:xfrm rot="14564782">
            <a:off x="3172370" y="-233922"/>
            <a:ext cx="1129018" cy="2714644"/>
          </a:xfrm>
          <a:prstGeom prst="moon">
            <a:avLst>
              <a:gd name="adj" fmla="val 29441"/>
            </a:avLst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  <a:prstDash val="sysDot"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rot="6492796" flipH="1">
            <a:off x="4779339" y="-206085"/>
            <a:ext cx="1427909" cy="2714644"/>
          </a:xfrm>
          <a:prstGeom prst="moon">
            <a:avLst>
              <a:gd name="adj" fmla="val 23379"/>
            </a:avLst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  <a:prstDash val="sysDot"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 rot="14564782">
            <a:off x="3172370" y="503065"/>
            <a:ext cx="1129018" cy="2714644"/>
          </a:xfrm>
          <a:prstGeom prst="moon">
            <a:avLst>
              <a:gd name="adj" fmla="val 29441"/>
            </a:avLst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  <a:prstDash val="sysDot"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rot="6492796" flipH="1">
            <a:off x="4779339" y="530902"/>
            <a:ext cx="1427909" cy="2714644"/>
          </a:xfrm>
          <a:prstGeom prst="moon">
            <a:avLst>
              <a:gd name="adj" fmla="val 23379"/>
            </a:avLst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  <a:prstDash val="sysDot"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 rot="14564782">
            <a:off x="3172370" y="1217444"/>
            <a:ext cx="1129018" cy="2714644"/>
          </a:xfrm>
          <a:prstGeom prst="moon">
            <a:avLst>
              <a:gd name="adj" fmla="val 29441"/>
            </a:avLst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  <a:prstDash val="sysDot"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 rot="6492796" flipH="1">
            <a:off x="4779339" y="1245281"/>
            <a:ext cx="1427909" cy="2714644"/>
          </a:xfrm>
          <a:prstGeom prst="moon">
            <a:avLst>
              <a:gd name="adj" fmla="val 23379"/>
            </a:avLst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  <a:prstDash val="sysDot"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 rot="14564782">
            <a:off x="3100932" y="1931825"/>
            <a:ext cx="1129018" cy="2714644"/>
          </a:xfrm>
          <a:prstGeom prst="moon">
            <a:avLst>
              <a:gd name="adj" fmla="val 29441"/>
            </a:avLst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  <a:prstDash val="sysDot"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Luna"/>
          <p:cNvSpPr/>
          <p:nvPr/>
        </p:nvSpPr>
        <p:spPr>
          <a:xfrm rot="6492796" flipH="1">
            <a:off x="4707901" y="1959662"/>
            <a:ext cx="1427909" cy="2714644"/>
          </a:xfrm>
          <a:prstGeom prst="moon">
            <a:avLst>
              <a:gd name="adj" fmla="val 23379"/>
            </a:avLst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  <a:prstDash val="sysDot"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Luna"/>
          <p:cNvSpPr/>
          <p:nvPr/>
        </p:nvSpPr>
        <p:spPr>
          <a:xfrm rot="14564782">
            <a:off x="3029494" y="2646204"/>
            <a:ext cx="1129018" cy="2714644"/>
          </a:xfrm>
          <a:prstGeom prst="moon">
            <a:avLst>
              <a:gd name="adj" fmla="val 29441"/>
            </a:avLst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  <a:prstDash val="sysDot"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Luna"/>
          <p:cNvSpPr/>
          <p:nvPr/>
        </p:nvSpPr>
        <p:spPr>
          <a:xfrm rot="6492796" flipH="1">
            <a:off x="4636463" y="2674041"/>
            <a:ext cx="1427909" cy="2714644"/>
          </a:xfrm>
          <a:prstGeom prst="moon">
            <a:avLst>
              <a:gd name="adj" fmla="val 23379"/>
            </a:avLst>
          </a:prstGeom>
          <a:blipFill dpi="0" rotWithShape="1">
            <a:blip r:embed="rId5">
              <a:duotone>
                <a:prstClr val="black"/>
                <a:srgbClr val="FF0000">
                  <a:tint val="45000"/>
                  <a:satMod val="400000"/>
                </a:srgbClr>
              </a:duotone>
              <a:lum contrast="40000"/>
            </a:blip>
            <a:srcRect/>
            <a:tile tx="0" ty="0" sx="100000" sy="100000" flip="none" algn="tl"/>
          </a:blipFill>
          <a:ln>
            <a:noFill/>
            <a:prstDash val="sysDot"/>
          </a:ln>
          <a:effectLst>
            <a:reflection blurRad="6350" stA="52000" endA="300" endPos="35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15" name="14 Imagen" descr="cooltext380857519387447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4929190" y="642924"/>
            <a:ext cx="3786214" cy="1126849"/>
          </a:xfrm>
          <a:prstGeom prst="rect">
            <a:avLst/>
          </a:prstGeom>
        </p:spPr>
      </p:pic>
      <p:pic>
        <p:nvPicPr>
          <p:cNvPr id="16" name="15 Imagen" descr="cooltext380857537987371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4429124" y="1770830"/>
            <a:ext cx="4357718" cy="1135985"/>
          </a:xfrm>
          <a:prstGeom prst="rect">
            <a:avLst/>
          </a:prstGeom>
        </p:spPr>
      </p:pic>
      <p:pic>
        <p:nvPicPr>
          <p:cNvPr id="17" name="16 Imagen" descr="cooltext380857726691999.png"/>
          <p:cNvPicPr>
            <a:picLocks noChangeAspect="1"/>
          </p:cNvPicPr>
          <p:nvPr/>
        </p:nvPicPr>
        <p:blipFill>
          <a:blip r:embed="rId8">
            <a:lum bright="30000" contrast="40000"/>
          </a:blip>
          <a:stretch>
            <a:fillRect/>
          </a:stretch>
        </p:blipFill>
        <p:spPr>
          <a:xfrm>
            <a:off x="6715140" y="4357700"/>
            <a:ext cx="1857388" cy="294388"/>
          </a:xfrm>
          <a:prstGeom prst="rect">
            <a:avLst/>
          </a:prstGeom>
        </p:spPr>
      </p:pic>
      <p:pic>
        <p:nvPicPr>
          <p:cNvPr id="18" name="17 Imagen" descr="ave-roja_1920x1080_4969 ok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  <a:effectLst/>
        </p:spPr>
      </p:pic>
    </p:spTree>
  </p:cSld>
  <p:clrMapOvr>
    <a:masterClrMapping/>
  </p:clrMapOvr>
  <p:transition advClick="0" advTm="26000">
    <p:sndAc>
      <p:stSnd loop="1">
        <p:snd r:embed="rId2" name="GIOVANNI MARRADI - Just For You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6000"/>
                            </p:stCondLst>
                            <p:childTnLst>
                              <p:par>
                                <p:cTn id="68" presetID="2" presetClass="exit" presetSubtype="6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1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4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12000"/>
                            </p:stCondLst>
                            <p:childTnLst>
                              <p:par>
                                <p:cTn id="138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0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1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2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3" fill="hold">
                            <p:stCondLst>
                              <p:cond delay="14000"/>
                            </p:stCondLst>
                            <p:childTnLst>
                              <p:par>
                                <p:cTn id="144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46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47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48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9" fill="hold">
                            <p:stCondLst>
                              <p:cond delay="16000"/>
                            </p:stCondLst>
                            <p:childTnLst>
                              <p:par>
                                <p:cTn id="150" presetID="5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152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153" dur="2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154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8000">
              <a:srgbClr val="163E16"/>
            </a:gs>
            <a:gs pos="50000">
              <a:srgbClr val="51BB51">
                <a:shade val="67500"/>
                <a:satMod val="115000"/>
              </a:srgbClr>
            </a:gs>
            <a:gs pos="100000">
              <a:srgbClr val="51BB51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08558_dziewczynka-ogrod-kosze-roz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429270"/>
          </a:xfrm>
          <a:prstGeom prst="rect">
            <a:avLst/>
          </a:prstGeom>
          <a:noFill/>
          <a:ln>
            <a:noFill/>
          </a:ln>
          <a:effectLst>
            <a:reflection blurRad="6350" stA="52000" endA="300" endPos="35000" dir="5400000" sy="-100000" algn="bl" rotWithShape="0"/>
          </a:effectLst>
        </p:spPr>
      </p:pic>
      <p:sp>
        <p:nvSpPr>
          <p:cNvPr id="4" name="3 Rectángulo"/>
          <p:cNvSpPr/>
          <p:nvPr/>
        </p:nvSpPr>
        <p:spPr>
          <a:xfrm>
            <a:off x="0" y="-214332"/>
            <a:ext cx="446358" cy="457203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 flipH="1">
            <a:off x="8715404" y="-214332"/>
            <a:ext cx="428596" cy="450057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500034" y="-214332"/>
            <a:ext cx="446358" cy="371477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 flipH="1">
            <a:off x="8286776" y="-214332"/>
            <a:ext cx="357190" cy="371477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1000100" y="-214332"/>
            <a:ext cx="446358" cy="3071834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 flipH="1">
            <a:off x="7786710" y="-214332"/>
            <a:ext cx="410866" cy="3071834"/>
          </a:xfrm>
          <a:prstGeom prst="rect">
            <a:avLst/>
          </a:prstGeom>
          <a:blipFill dpi="0" rotWithShape="1">
            <a:blip r:embed="rId5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1500166" y="-214332"/>
            <a:ext cx="446358" cy="2500330"/>
          </a:xfrm>
          <a:prstGeom prst="rect">
            <a:avLst/>
          </a:prstGeom>
          <a:blipFill dpi="0" rotWithShape="1">
            <a:blip r:embed="rId6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 flipH="1">
            <a:off x="7286644" y="-214332"/>
            <a:ext cx="428628" cy="2500330"/>
          </a:xfrm>
          <a:prstGeom prst="rect">
            <a:avLst/>
          </a:prstGeom>
          <a:blipFill dpi="0" rotWithShape="1">
            <a:blip r:embed="rId7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2000232" y="-214332"/>
            <a:ext cx="446358" cy="2143140"/>
          </a:xfrm>
          <a:prstGeom prst="rect">
            <a:avLst/>
          </a:prstGeom>
          <a:blipFill dpi="0" rotWithShape="1">
            <a:blip r:embed="rId8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 flipH="1">
            <a:off x="6786578" y="-214332"/>
            <a:ext cx="428628" cy="2143140"/>
          </a:xfrm>
          <a:prstGeom prst="rect">
            <a:avLst/>
          </a:prstGeom>
          <a:blipFill dpi="0" rotWithShape="1">
            <a:blip r:embed="rId9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2571736" y="-214332"/>
            <a:ext cx="446358" cy="1714512"/>
          </a:xfrm>
          <a:prstGeom prst="rect">
            <a:avLst/>
          </a:prstGeom>
          <a:blipFill dpi="0" rotWithShape="1">
            <a:blip r:embed="rId10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 flipH="1">
            <a:off x="6286512" y="-214332"/>
            <a:ext cx="410866" cy="1714512"/>
          </a:xfrm>
          <a:prstGeom prst="rect">
            <a:avLst/>
          </a:prstGeom>
          <a:blipFill dpi="0" rotWithShape="1">
            <a:blip r:embed="rId11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3071802" y="-214332"/>
            <a:ext cx="446358" cy="1285884"/>
          </a:xfrm>
          <a:prstGeom prst="rect">
            <a:avLst/>
          </a:prstGeom>
          <a:blipFill dpi="0" rotWithShape="1">
            <a:blip r:embed="rId12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 flipH="1">
            <a:off x="5786446" y="-214332"/>
            <a:ext cx="428628" cy="1285884"/>
          </a:xfrm>
          <a:prstGeom prst="rect">
            <a:avLst/>
          </a:prstGeom>
          <a:blipFill dpi="0" rotWithShape="1">
            <a:blip r:embed="rId13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3643306" y="-214332"/>
            <a:ext cx="446358" cy="928694"/>
          </a:xfrm>
          <a:prstGeom prst="rect">
            <a:avLst/>
          </a:prstGeom>
          <a:blipFill dpi="0" rotWithShape="1">
            <a:blip r:embed="rId14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 flipH="1">
            <a:off x="5286380" y="-214332"/>
            <a:ext cx="428628" cy="928694"/>
          </a:xfrm>
          <a:prstGeom prst="rect">
            <a:avLst/>
          </a:prstGeom>
          <a:blipFill dpi="0" rotWithShape="1">
            <a:blip r:embed="rId15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4143372" y="-214332"/>
            <a:ext cx="446358" cy="714380"/>
          </a:xfrm>
          <a:prstGeom prst="rect">
            <a:avLst/>
          </a:prstGeom>
          <a:blipFill dpi="0" rotWithShape="1">
            <a:blip r:embed="rId16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 flipH="1">
            <a:off x="4786314" y="-214332"/>
            <a:ext cx="410866" cy="714380"/>
          </a:xfrm>
          <a:prstGeom prst="rect">
            <a:avLst/>
          </a:prstGeom>
          <a:blipFill dpi="0" rotWithShape="1">
            <a:blip r:embed="rId17" cstate="print">
              <a:duotone>
                <a:prstClr val="black"/>
                <a:srgbClr val="00B050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18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000"/>
                            </p:stCondLst>
                            <p:childTnLst>
                              <p:par>
                                <p:cTn id="152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30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0C2CA"/>
            </a:gs>
            <a:gs pos="50000">
              <a:srgbClr val="A23877">
                <a:shade val="67500"/>
                <a:satMod val="115000"/>
              </a:srgbClr>
            </a:gs>
            <a:gs pos="100000">
              <a:srgbClr val="A23877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da3e7df8dfd92d1cc8ced35897d0b9c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3" name="2 Luna"/>
          <p:cNvSpPr/>
          <p:nvPr/>
        </p:nvSpPr>
        <p:spPr>
          <a:xfrm flipH="1">
            <a:off x="-428628" y="428610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Luna"/>
          <p:cNvSpPr/>
          <p:nvPr/>
        </p:nvSpPr>
        <p:spPr>
          <a:xfrm flipH="1">
            <a:off x="714348" y="428610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flipH="1">
            <a:off x="1785950" y="428610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 flipH="1">
            <a:off x="2928926" y="428610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flipH="1">
            <a:off x="4214810" y="428610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 flipH="1">
            <a:off x="5286380" y="428610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 flipH="1">
            <a:off x="6429388" y="428610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 flipH="1">
            <a:off x="7500926" y="428610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chemeClr val="bg1"/>
            </a:gs>
            <a:gs pos="50000">
              <a:srgbClr val="FFC000">
                <a:shade val="67500"/>
                <a:satMod val="115000"/>
              </a:srgbClr>
            </a:gs>
            <a:gs pos="100000">
              <a:srgbClr val="FFC0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892828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995209">
            <a:off x="3670286" y="813320"/>
            <a:ext cx="2186913" cy="1738596"/>
          </a:xfrm>
          <a:prstGeom prst="rect">
            <a:avLst/>
          </a:prstGeom>
        </p:spPr>
      </p:pic>
      <p:pic>
        <p:nvPicPr>
          <p:cNvPr id="5" name="4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160562">
            <a:off x="4902421" y="1726793"/>
            <a:ext cx="2186913" cy="1738596"/>
          </a:xfrm>
          <a:prstGeom prst="rect">
            <a:avLst/>
          </a:prstGeom>
        </p:spPr>
      </p:pic>
      <p:pic>
        <p:nvPicPr>
          <p:cNvPr id="6" name="5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752343">
            <a:off x="3539688" y="2716385"/>
            <a:ext cx="2186913" cy="1738596"/>
          </a:xfrm>
          <a:prstGeom prst="rect">
            <a:avLst/>
          </a:prstGeom>
        </p:spPr>
      </p:pic>
      <p:pic>
        <p:nvPicPr>
          <p:cNvPr id="7" name="6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144000">
            <a:off x="2492857" y="1479224"/>
            <a:ext cx="2186913" cy="1738596"/>
          </a:xfrm>
          <a:prstGeom prst="rect">
            <a:avLst/>
          </a:prstGeom>
        </p:spPr>
      </p:pic>
      <p:pic>
        <p:nvPicPr>
          <p:cNvPr id="8" name="7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852617">
            <a:off x="4683517" y="859381"/>
            <a:ext cx="2186913" cy="1738596"/>
          </a:xfrm>
          <a:prstGeom prst="rect">
            <a:avLst/>
          </a:prstGeom>
        </p:spPr>
      </p:pic>
      <p:pic>
        <p:nvPicPr>
          <p:cNvPr id="9" name="8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45112">
            <a:off x="4438944" y="2452872"/>
            <a:ext cx="2186913" cy="1738596"/>
          </a:xfrm>
          <a:prstGeom prst="rect">
            <a:avLst/>
          </a:prstGeom>
        </p:spPr>
      </p:pic>
      <p:pic>
        <p:nvPicPr>
          <p:cNvPr id="10" name="9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817301">
            <a:off x="2570007" y="2266795"/>
            <a:ext cx="2186913" cy="1738596"/>
          </a:xfrm>
          <a:prstGeom prst="rect">
            <a:avLst/>
          </a:prstGeom>
        </p:spPr>
      </p:pic>
      <p:pic>
        <p:nvPicPr>
          <p:cNvPr id="11" name="10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631933">
            <a:off x="2748196" y="808197"/>
            <a:ext cx="2186913" cy="1738596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9 Imagen" descr="stock-photo-25515119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11" name="10 Imagen" descr="Imagen1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7766848" flipV="1">
            <a:off x="3381711" y="-250267"/>
            <a:ext cx="1327744" cy="1436852"/>
          </a:xfrm>
          <a:prstGeom prst="rect">
            <a:avLst/>
          </a:prstGeom>
        </p:spPr>
      </p:pic>
      <p:pic>
        <p:nvPicPr>
          <p:cNvPr id="15" name="14 Imagen" descr="Imagen1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3470902" flipH="1" flipV="1">
            <a:off x="4410196" y="-207988"/>
            <a:ext cx="1167451" cy="1442750"/>
          </a:xfrm>
          <a:prstGeom prst="rect">
            <a:avLst/>
          </a:prstGeom>
        </p:spPr>
      </p:pic>
      <p:pic>
        <p:nvPicPr>
          <p:cNvPr id="16" name="15 Imagen" descr="Imagen1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766848" flipV="1">
            <a:off x="3384508" y="250688"/>
            <a:ext cx="1327744" cy="1436852"/>
          </a:xfrm>
          <a:prstGeom prst="rect">
            <a:avLst/>
          </a:prstGeom>
        </p:spPr>
      </p:pic>
      <p:pic>
        <p:nvPicPr>
          <p:cNvPr id="17" name="16 Imagen" descr="Imagen13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470902" flipH="1" flipV="1">
            <a:off x="4383029" y="304763"/>
            <a:ext cx="1282573" cy="1442750"/>
          </a:xfrm>
          <a:prstGeom prst="rect">
            <a:avLst/>
          </a:prstGeom>
        </p:spPr>
      </p:pic>
      <p:pic>
        <p:nvPicPr>
          <p:cNvPr id="18" name="17 Imagen" descr="Imagen1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7766848" flipV="1">
            <a:off x="3320925" y="830577"/>
            <a:ext cx="1327744" cy="1436852"/>
          </a:xfrm>
          <a:prstGeom prst="rect">
            <a:avLst/>
          </a:prstGeom>
        </p:spPr>
      </p:pic>
      <p:pic>
        <p:nvPicPr>
          <p:cNvPr id="19" name="18 Imagen" descr="Imagen1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3470902" flipH="1" flipV="1">
            <a:off x="4349410" y="872856"/>
            <a:ext cx="1167451" cy="1442750"/>
          </a:xfrm>
          <a:prstGeom prst="rect">
            <a:avLst/>
          </a:prstGeom>
        </p:spPr>
      </p:pic>
      <p:pic>
        <p:nvPicPr>
          <p:cNvPr id="20" name="19 Imagen" descr="Imagen1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766848" flipV="1">
            <a:off x="3323722" y="1331532"/>
            <a:ext cx="1327744" cy="1436852"/>
          </a:xfrm>
          <a:prstGeom prst="rect">
            <a:avLst/>
          </a:prstGeom>
        </p:spPr>
      </p:pic>
      <p:pic>
        <p:nvPicPr>
          <p:cNvPr id="21" name="20 Imagen" descr="Imagen13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470902" flipH="1" flipV="1">
            <a:off x="4322243" y="1385607"/>
            <a:ext cx="1282573" cy="1442750"/>
          </a:xfrm>
          <a:prstGeom prst="rect">
            <a:avLst/>
          </a:prstGeom>
        </p:spPr>
      </p:pic>
      <p:pic>
        <p:nvPicPr>
          <p:cNvPr id="22" name="21 Imagen" descr="Imagen1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7766848" flipV="1">
            <a:off x="3320925" y="1830709"/>
            <a:ext cx="1327744" cy="1436852"/>
          </a:xfrm>
          <a:prstGeom prst="rect">
            <a:avLst/>
          </a:prstGeom>
        </p:spPr>
      </p:pic>
      <p:pic>
        <p:nvPicPr>
          <p:cNvPr id="23" name="22 Imagen" descr="Imagen1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3470902" flipH="1" flipV="1">
            <a:off x="4349410" y="1872988"/>
            <a:ext cx="1167451" cy="1442750"/>
          </a:xfrm>
          <a:prstGeom prst="rect">
            <a:avLst/>
          </a:prstGeom>
        </p:spPr>
      </p:pic>
      <p:pic>
        <p:nvPicPr>
          <p:cNvPr id="24" name="23 Imagen" descr="Imagen1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766848" flipV="1">
            <a:off x="3323722" y="2331664"/>
            <a:ext cx="1327744" cy="1436852"/>
          </a:xfrm>
          <a:prstGeom prst="rect">
            <a:avLst/>
          </a:prstGeom>
        </p:spPr>
      </p:pic>
      <p:pic>
        <p:nvPicPr>
          <p:cNvPr id="25" name="24 Imagen" descr="Imagen13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470902" flipH="1" flipV="1">
            <a:off x="4322243" y="2385739"/>
            <a:ext cx="1282573" cy="1442750"/>
          </a:xfrm>
          <a:prstGeom prst="rect">
            <a:avLst/>
          </a:prstGeom>
        </p:spPr>
      </p:pic>
      <p:pic>
        <p:nvPicPr>
          <p:cNvPr id="26" name="25 Imagen" descr="Imagen1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7766848" flipV="1">
            <a:off x="3320926" y="2903103"/>
            <a:ext cx="1327744" cy="1436852"/>
          </a:xfrm>
          <a:prstGeom prst="rect">
            <a:avLst/>
          </a:prstGeom>
        </p:spPr>
      </p:pic>
      <p:pic>
        <p:nvPicPr>
          <p:cNvPr id="27" name="26 Imagen" descr="Imagen1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3470902" flipH="1" flipV="1">
            <a:off x="4349411" y="2945382"/>
            <a:ext cx="1167451" cy="1442750"/>
          </a:xfrm>
          <a:prstGeom prst="rect">
            <a:avLst/>
          </a:prstGeom>
        </p:spPr>
      </p:pic>
      <p:pic>
        <p:nvPicPr>
          <p:cNvPr id="28" name="27 Imagen" descr="Imagen1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766848" flipV="1">
            <a:off x="3323723" y="3404058"/>
            <a:ext cx="1327744" cy="1436852"/>
          </a:xfrm>
          <a:prstGeom prst="rect">
            <a:avLst/>
          </a:prstGeom>
        </p:spPr>
      </p:pic>
      <p:pic>
        <p:nvPicPr>
          <p:cNvPr id="29" name="28 Imagen" descr="Imagen13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470902" flipH="1" flipV="1">
            <a:off x="4322244" y="3458133"/>
            <a:ext cx="1282573" cy="1442750"/>
          </a:xfrm>
          <a:prstGeom prst="rect">
            <a:avLst/>
          </a:prstGeom>
        </p:spPr>
      </p:pic>
      <p:pic>
        <p:nvPicPr>
          <p:cNvPr id="30" name="29 Imagen" descr="Imagen13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7766848" flipV="1">
            <a:off x="3320925" y="3867094"/>
            <a:ext cx="1327744" cy="1436852"/>
          </a:xfrm>
          <a:prstGeom prst="rect">
            <a:avLst/>
          </a:prstGeom>
        </p:spPr>
      </p:pic>
      <p:pic>
        <p:nvPicPr>
          <p:cNvPr id="31" name="30 Imagen" descr="Imagen13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13470902" flipH="1" flipV="1">
            <a:off x="4349410" y="3909373"/>
            <a:ext cx="1167451" cy="1442750"/>
          </a:xfrm>
          <a:prstGeom prst="rect">
            <a:avLst/>
          </a:prstGeom>
        </p:spPr>
      </p:pic>
      <p:pic>
        <p:nvPicPr>
          <p:cNvPr id="32" name="31 Imagen" descr="Imagen13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766848" flipV="1">
            <a:off x="3323722" y="4368049"/>
            <a:ext cx="1327744" cy="1436852"/>
          </a:xfrm>
          <a:prstGeom prst="rect">
            <a:avLst/>
          </a:prstGeom>
        </p:spPr>
      </p:pic>
      <p:pic>
        <p:nvPicPr>
          <p:cNvPr id="33" name="32 Imagen" descr="Imagen13.png"/>
          <p:cNvPicPr>
            <a:picLocks noChangeAspect="1"/>
          </p:cNvPicPr>
          <p:nvPr/>
        </p:nvPicPr>
        <p:blipFill>
          <a:blip r:embed="rId5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470902" flipH="1" flipV="1">
            <a:off x="4322243" y="4422124"/>
            <a:ext cx="1282573" cy="1442750"/>
          </a:xfrm>
          <a:prstGeom prst="rect">
            <a:avLst/>
          </a:prstGeom>
        </p:spPr>
      </p:pic>
      <p:sp>
        <p:nvSpPr>
          <p:cNvPr id="34" name="33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6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0C2CA"/>
            </a:gs>
            <a:gs pos="50000">
              <a:srgbClr val="782C39">
                <a:shade val="67500"/>
                <a:satMod val="115000"/>
              </a:srgbClr>
            </a:gs>
            <a:gs pos="100000">
              <a:srgbClr val="782C39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340558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0C2CA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6200000">
            <a:off x="3217914" y="1139754"/>
            <a:ext cx="2286016" cy="1292355"/>
          </a:xfrm>
          <a:prstGeom prst="rect">
            <a:avLst/>
          </a:prstGeom>
        </p:spPr>
      </p:pic>
      <p:pic>
        <p:nvPicPr>
          <p:cNvPr id="5" name="4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0C2CA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286248" y="1714494"/>
            <a:ext cx="2286016" cy="1292355"/>
          </a:xfrm>
          <a:prstGeom prst="rect">
            <a:avLst/>
          </a:prstGeom>
        </p:spPr>
      </p:pic>
      <p:pic>
        <p:nvPicPr>
          <p:cNvPr id="6" name="5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0C2CA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5400000">
            <a:off x="3646541" y="2854267"/>
            <a:ext cx="2286016" cy="1292355"/>
          </a:xfrm>
          <a:prstGeom prst="rect">
            <a:avLst/>
          </a:prstGeom>
        </p:spPr>
      </p:pic>
      <p:pic>
        <p:nvPicPr>
          <p:cNvPr id="7" name="6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0C2CA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0800000">
            <a:off x="2500298" y="2214560"/>
            <a:ext cx="2286016" cy="1292355"/>
          </a:xfrm>
          <a:prstGeom prst="rect">
            <a:avLst/>
          </a:prstGeom>
        </p:spPr>
      </p:pic>
      <p:pic>
        <p:nvPicPr>
          <p:cNvPr id="8" name="7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0C2CA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9069761">
            <a:off x="3924119" y="1100133"/>
            <a:ext cx="2286016" cy="1292355"/>
          </a:xfrm>
          <a:prstGeom prst="rect">
            <a:avLst/>
          </a:prstGeom>
        </p:spPr>
      </p:pic>
      <p:pic>
        <p:nvPicPr>
          <p:cNvPr id="9" name="8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0C2CA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2529849">
            <a:off x="4209903" y="2385969"/>
            <a:ext cx="2286016" cy="1292355"/>
          </a:xfrm>
          <a:prstGeom prst="rect">
            <a:avLst/>
          </a:prstGeom>
        </p:spPr>
      </p:pic>
      <p:pic>
        <p:nvPicPr>
          <p:cNvPr id="10" name="9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0C2CA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8628425">
            <a:off x="3018498" y="2836261"/>
            <a:ext cx="2286016" cy="1292355"/>
          </a:xfrm>
          <a:prstGeom prst="rect">
            <a:avLst/>
          </a:prstGeom>
        </p:spPr>
      </p:pic>
      <p:pic>
        <p:nvPicPr>
          <p:cNvPr id="11" name="10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0C2CA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 rot="13192007">
            <a:off x="2648795" y="1582574"/>
            <a:ext cx="2286016" cy="1292355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52466"/>
            </a:gs>
            <a:gs pos="50000">
              <a:srgbClr val="8181E3">
                <a:shade val="67500"/>
                <a:satMod val="115000"/>
              </a:srgbClr>
            </a:gs>
            <a:gs pos="100000">
              <a:srgbClr val="8181E3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9024_fioletowe-kwiaty-powoj-niebo-chmur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3841740" y="0"/>
            <a:ext cx="873136" cy="785800"/>
          </a:xfrm>
          <a:prstGeom prst="rect">
            <a:avLst/>
          </a:prstGeom>
        </p:spPr>
      </p:pic>
      <p:pic>
        <p:nvPicPr>
          <p:cNvPr id="10" name="9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4500562" y="0"/>
            <a:ext cx="873136" cy="785800"/>
          </a:xfrm>
          <a:prstGeom prst="rect">
            <a:avLst/>
          </a:prstGeom>
        </p:spPr>
      </p:pic>
      <p:pic>
        <p:nvPicPr>
          <p:cNvPr id="11" name="10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3841740" y="4357700"/>
            <a:ext cx="873136" cy="785800"/>
          </a:xfrm>
          <a:prstGeom prst="rect">
            <a:avLst/>
          </a:prstGeom>
        </p:spPr>
      </p:pic>
      <p:pic>
        <p:nvPicPr>
          <p:cNvPr id="12" name="11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4500562" y="4357700"/>
            <a:ext cx="873136" cy="785800"/>
          </a:xfrm>
          <a:prstGeom prst="rect">
            <a:avLst/>
          </a:prstGeom>
        </p:spPr>
      </p:pic>
      <p:pic>
        <p:nvPicPr>
          <p:cNvPr id="13" name="12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142844" y="1857370"/>
            <a:ext cx="873136" cy="785800"/>
          </a:xfrm>
          <a:prstGeom prst="rect">
            <a:avLst/>
          </a:prstGeom>
        </p:spPr>
      </p:pic>
      <p:pic>
        <p:nvPicPr>
          <p:cNvPr id="14" name="13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142844" y="2571750"/>
            <a:ext cx="873136" cy="785800"/>
          </a:xfrm>
          <a:prstGeom prst="rect">
            <a:avLst/>
          </a:prstGeom>
        </p:spPr>
      </p:pic>
      <p:pic>
        <p:nvPicPr>
          <p:cNvPr id="15" name="14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8270864" y="1714494"/>
            <a:ext cx="873136" cy="785800"/>
          </a:xfrm>
          <a:prstGeom prst="rect">
            <a:avLst/>
          </a:prstGeom>
        </p:spPr>
      </p:pic>
      <p:pic>
        <p:nvPicPr>
          <p:cNvPr id="16" name="15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8270864" y="2428874"/>
            <a:ext cx="873136" cy="785800"/>
          </a:xfrm>
          <a:prstGeom prst="rect">
            <a:avLst/>
          </a:prstGeom>
        </p:spPr>
      </p:pic>
      <p:pic>
        <p:nvPicPr>
          <p:cNvPr id="17" name="16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857224" y="1785932"/>
            <a:ext cx="873136" cy="785800"/>
          </a:xfrm>
          <a:prstGeom prst="rect">
            <a:avLst/>
          </a:prstGeom>
        </p:spPr>
      </p:pic>
      <p:pic>
        <p:nvPicPr>
          <p:cNvPr id="18" name="17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1571604" y="1643056"/>
            <a:ext cx="873136" cy="785800"/>
          </a:xfrm>
          <a:prstGeom prst="rect">
            <a:avLst/>
          </a:prstGeom>
        </p:spPr>
      </p:pic>
      <p:pic>
        <p:nvPicPr>
          <p:cNvPr id="19" name="18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2285984" y="1357304"/>
            <a:ext cx="873136" cy="785800"/>
          </a:xfrm>
          <a:prstGeom prst="rect">
            <a:avLst/>
          </a:prstGeom>
        </p:spPr>
      </p:pic>
      <p:pic>
        <p:nvPicPr>
          <p:cNvPr id="20" name="19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2928926" y="1071552"/>
            <a:ext cx="873136" cy="785800"/>
          </a:xfrm>
          <a:prstGeom prst="rect">
            <a:avLst/>
          </a:prstGeom>
        </p:spPr>
      </p:pic>
      <p:pic>
        <p:nvPicPr>
          <p:cNvPr id="21" name="20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3428992" y="571486"/>
            <a:ext cx="873136" cy="785800"/>
          </a:xfrm>
          <a:prstGeom prst="rect">
            <a:avLst/>
          </a:prstGeom>
        </p:spPr>
      </p:pic>
      <p:pic>
        <p:nvPicPr>
          <p:cNvPr id="22" name="21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857224" y="2714626"/>
            <a:ext cx="873136" cy="785800"/>
          </a:xfrm>
          <a:prstGeom prst="rect">
            <a:avLst/>
          </a:prstGeom>
        </p:spPr>
      </p:pic>
      <p:pic>
        <p:nvPicPr>
          <p:cNvPr id="23" name="22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1500166" y="2857502"/>
            <a:ext cx="873136" cy="785800"/>
          </a:xfrm>
          <a:prstGeom prst="rect">
            <a:avLst/>
          </a:prstGeom>
        </p:spPr>
      </p:pic>
      <p:pic>
        <p:nvPicPr>
          <p:cNvPr id="24" name="23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2214546" y="3214692"/>
            <a:ext cx="873136" cy="785800"/>
          </a:xfrm>
          <a:prstGeom prst="rect">
            <a:avLst/>
          </a:prstGeom>
        </p:spPr>
      </p:pic>
      <p:pic>
        <p:nvPicPr>
          <p:cNvPr id="25" name="24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2786050" y="3571882"/>
            <a:ext cx="873136" cy="785800"/>
          </a:xfrm>
          <a:prstGeom prst="rect">
            <a:avLst/>
          </a:prstGeom>
        </p:spPr>
      </p:pic>
      <p:pic>
        <p:nvPicPr>
          <p:cNvPr id="26" name="25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3357554" y="3929072"/>
            <a:ext cx="873136" cy="785800"/>
          </a:xfrm>
          <a:prstGeom prst="rect">
            <a:avLst/>
          </a:prstGeom>
        </p:spPr>
      </p:pic>
      <p:pic>
        <p:nvPicPr>
          <p:cNvPr id="27" name="26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5000628" y="571486"/>
            <a:ext cx="873136" cy="785800"/>
          </a:xfrm>
          <a:prstGeom prst="rect">
            <a:avLst/>
          </a:prstGeom>
        </p:spPr>
      </p:pic>
      <p:pic>
        <p:nvPicPr>
          <p:cNvPr id="28" name="27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5572132" y="928676"/>
            <a:ext cx="873136" cy="785800"/>
          </a:xfrm>
          <a:prstGeom prst="rect">
            <a:avLst/>
          </a:prstGeom>
        </p:spPr>
      </p:pic>
      <p:pic>
        <p:nvPicPr>
          <p:cNvPr id="29" name="28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6143636" y="1285866"/>
            <a:ext cx="873136" cy="785800"/>
          </a:xfrm>
          <a:prstGeom prst="rect">
            <a:avLst/>
          </a:prstGeom>
        </p:spPr>
      </p:pic>
      <p:pic>
        <p:nvPicPr>
          <p:cNvPr id="30" name="29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6858016" y="1500180"/>
            <a:ext cx="873136" cy="785800"/>
          </a:xfrm>
          <a:prstGeom prst="rect">
            <a:avLst/>
          </a:prstGeom>
        </p:spPr>
      </p:pic>
      <p:pic>
        <p:nvPicPr>
          <p:cNvPr id="31" name="30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7572396" y="1643056"/>
            <a:ext cx="873136" cy="785800"/>
          </a:xfrm>
          <a:prstGeom prst="rect">
            <a:avLst/>
          </a:prstGeom>
        </p:spPr>
      </p:pic>
      <p:pic>
        <p:nvPicPr>
          <p:cNvPr id="32" name="31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4929190" y="3857634"/>
            <a:ext cx="873136" cy="785800"/>
          </a:xfrm>
          <a:prstGeom prst="rect">
            <a:avLst/>
          </a:prstGeom>
        </p:spPr>
      </p:pic>
      <p:pic>
        <p:nvPicPr>
          <p:cNvPr id="33" name="32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5429256" y="3500444"/>
            <a:ext cx="873136" cy="785800"/>
          </a:xfrm>
          <a:prstGeom prst="rect">
            <a:avLst/>
          </a:prstGeom>
        </p:spPr>
      </p:pic>
      <p:pic>
        <p:nvPicPr>
          <p:cNvPr id="34" name="33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6000760" y="3143254"/>
            <a:ext cx="873136" cy="785800"/>
          </a:xfrm>
          <a:prstGeom prst="rect">
            <a:avLst/>
          </a:prstGeom>
        </p:spPr>
      </p:pic>
      <p:pic>
        <p:nvPicPr>
          <p:cNvPr id="35" name="34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6715140" y="2786064"/>
            <a:ext cx="873136" cy="785800"/>
          </a:xfrm>
          <a:prstGeom prst="rect">
            <a:avLst/>
          </a:prstGeom>
        </p:spPr>
      </p:pic>
      <p:pic>
        <p:nvPicPr>
          <p:cNvPr id="36" name="35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B050">
                <a:tint val="45000"/>
                <a:satMod val="400000"/>
              </a:srgbClr>
            </a:duotone>
            <a:lum bright="-20000" contrast="40000"/>
          </a:blip>
          <a:srcRect l="15000" t="17244" r="9999" b="5172"/>
          <a:stretch>
            <a:fillRect/>
          </a:stretch>
        </p:blipFill>
        <p:spPr>
          <a:xfrm>
            <a:off x="7429520" y="2571750"/>
            <a:ext cx="873136" cy="785800"/>
          </a:xfrm>
          <a:prstGeom prst="rect">
            <a:avLst/>
          </a:prstGeom>
        </p:spPr>
      </p:pic>
      <p:sp>
        <p:nvSpPr>
          <p:cNvPr id="37" name="36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3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3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3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6200000" scaled="0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9603716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357172"/>
            <a:ext cx="285720" cy="478632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858280" y="357172"/>
            <a:ext cx="285720" cy="478632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57158" y="928676"/>
            <a:ext cx="285752" cy="421482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8501090" y="928676"/>
            <a:ext cx="285752" cy="421482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714348" y="1643056"/>
            <a:ext cx="285752" cy="350044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8143900" y="1643056"/>
            <a:ext cx="285752" cy="350044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1071538" y="2143122"/>
            <a:ext cx="285752" cy="300037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7786710" y="2143122"/>
            <a:ext cx="285752" cy="300037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1428728" y="2643188"/>
            <a:ext cx="285752" cy="250031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7429520" y="2643188"/>
            <a:ext cx="285752" cy="250031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1785918" y="3000378"/>
            <a:ext cx="285752" cy="214312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7072330" y="3000378"/>
            <a:ext cx="285752" cy="214312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2143108" y="3500444"/>
            <a:ext cx="285752" cy="16430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6715140" y="3500444"/>
            <a:ext cx="285752" cy="16430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500298" y="3786196"/>
            <a:ext cx="285752" cy="135730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6357950" y="3786196"/>
            <a:ext cx="285752" cy="135730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2857488" y="4000510"/>
            <a:ext cx="285752" cy="114299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6000760" y="4000510"/>
            <a:ext cx="285752" cy="114299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3214678" y="4214824"/>
            <a:ext cx="285752" cy="92867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5643570" y="4214824"/>
            <a:ext cx="285752" cy="92867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3571868" y="4429138"/>
            <a:ext cx="285752" cy="714362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5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4000">
              <a:schemeClr val="tx2">
                <a:lumMod val="75000"/>
              </a:schemeClr>
            </a:gs>
            <a:gs pos="50000">
              <a:schemeClr val="bg1">
                <a:lumMod val="75000"/>
                <a:shade val="67500"/>
                <a:satMod val="115000"/>
              </a:schemeClr>
            </a:gs>
            <a:gs pos="100000">
              <a:schemeClr val="bg1">
                <a:lumMod val="75000"/>
                <a:shade val="100000"/>
                <a:satMod val="115000"/>
              </a:scheme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5494727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0" y="4357701"/>
            <a:ext cx="732034" cy="785799"/>
          </a:xfrm>
          <a:prstGeom prst="rect">
            <a:avLst/>
          </a:prstGeom>
          <a:effectLst/>
        </p:spPr>
      </p:pic>
      <p:pic>
        <p:nvPicPr>
          <p:cNvPr id="7" name="6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928662" y="4071948"/>
            <a:ext cx="732034" cy="785799"/>
          </a:xfrm>
          <a:prstGeom prst="rect">
            <a:avLst/>
          </a:prstGeom>
          <a:effectLst/>
        </p:spPr>
      </p:pic>
      <p:pic>
        <p:nvPicPr>
          <p:cNvPr id="8" name="7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1857356" y="3714758"/>
            <a:ext cx="732034" cy="785799"/>
          </a:xfrm>
          <a:prstGeom prst="rect">
            <a:avLst/>
          </a:prstGeom>
          <a:effectLst/>
        </p:spPr>
      </p:pic>
      <p:pic>
        <p:nvPicPr>
          <p:cNvPr id="9" name="8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2714612" y="3357568"/>
            <a:ext cx="732034" cy="785799"/>
          </a:xfrm>
          <a:prstGeom prst="rect">
            <a:avLst/>
          </a:prstGeom>
          <a:effectLst/>
        </p:spPr>
      </p:pic>
      <p:pic>
        <p:nvPicPr>
          <p:cNvPr id="10" name="9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3571868" y="3000378"/>
            <a:ext cx="732034" cy="785799"/>
          </a:xfrm>
          <a:prstGeom prst="rect">
            <a:avLst/>
          </a:prstGeom>
          <a:effectLst/>
        </p:spPr>
      </p:pic>
      <p:pic>
        <p:nvPicPr>
          <p:cNvPr id="11" name="10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4429124" y="2571750"/>
            <a:ext cx="732034" cy="785799"/>
          </a:xfrm>
          <a:prstGeom prst="rect">
            <a:avLst/>
          </a:prstGeom>
          <a:effectLst/>
        </p:spPr>
      </p:pic>
      <p:pic>
        <p:nvPicPr>
          <p:cNvPr id="12" name="11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143504" y="2071684"/>
            <a:ext cx="732034" cy="785799"/>
          </a:xfrm>
          <a:prstGeom prst="rect">
            <a:avLst/>
          </a:prstGeom>
          <a:effectLst/>
        </p:spPr>
      </p:pic>
      <p:pic>
        <p:nvPicPr>
          <p:cNvPr id="13" name="12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5857884" y="1785932"/>
            <a:ext cx="732034" cy="785799"/>
          </a:xfrm>
          <a:prstGeom prst="rect">
            <a:avLst/>
          </a:prstGeom>
          <a:effectLst/>
        </p:spPr>
      </p:pic>
      <p:pic>
        <p:nvPicPr>
          <p:cNvPr id="14" name="13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6572264" y="1357304"/>
            <a:ext cx="732034" cy="785799"/>
          </a:xfrm>
          <a:prstGeom prst="rect">
            <a:avLst/>
          </a:prstGeom>
          <a:effectLst/>
        </p:spPr>
      </p:pic>
      <p:pic>
        <p:nvPicPr>
          <p:cNvPr id="15" name="14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286644" y="1071552"/>
            <a:ext cx="732034" cy="785799"/>
          </a:xfrm>
          <a:prstGeom prst="rect">
            <a:avLst/>
          </a:prstGeom>
          <a:effectLst/>
        </p:spPr>
      </p:pic>
      <p:pic>
        <p:nvPicPr>
          <p:cNvPr id="16" name="15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7858148" y="571486"/>
            <a:ext cx="732034" cy="785799"/>
          </a:xfrm>
          <a:prstGeom prst="rect">
            <a:avLst/>
          </a:prstGeom>
          <a:effectLst/>
        </p:spPr>
      </p:pic>
      <p:pic>
        <p:nvPicPr>
          <p:cNvPr id="17" name="16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411966" y="0"/>
            <a:ext cx="732034" cy="785799"/>
          </a:xfrm>
          <a:prstGeom prst="rect">
            <a:avLst/>
          </a:prstGeom>
          <a:effectLst/>
        </p:spPr>
      </p:pic>
      <p:sp>
        <p:nvSpPr>
          <p:cNvPr id="18" name="17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20000"/>
                <a:lumOff val="80000"/>
              </a:schemeClr>
            </a:gs>
            <a:gs pos="50000">
              <a:srgbClr val="1F6F29">
                <a:shade val="67500"/>
                <a:satMod val="115000"/>
              </a:srgbClr>
            </a:gs>
            <a:gs pos="100000">
              <a:srgbClr val="1F6F29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85289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cc0-circle-point-spiral-abstract-art-computer-graphics-abstract-circles-spirals-prismatic-5b751bca276e19.601784311534401482161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pic>
        <p:nvPicPr>
          <p:cNvPr id="5" name="4 Imagen" descr="kisscc0-circle-point-spiral-abstract-art-computer-graphics-abstract-circles-spirals-prismatic-5b751bca276e19.6017843115344014821615.png"/>
          <p:cNvPicPr>
            <a:picLocks noChangeAspect="1"/>
          </p:cNvPicPr>
          <p:nvPr/>
        </p:nvPicPr>
        <p:blipFill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535931">
            <a:off x="1989773" y="-81914"/>
            <a:ext cx="5143500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C9B1D7"/>
            </a:gs>
            <a:gs pos="50000">
              <a:srgbClr val="8A58A8">
                <a:shade val="67500"/>
                <a:satMod val="115000"/>
              </a:srgbClr>
            </a:gs>
            <a:gs pos="100000">
              <a:srgbClr val="8A58A8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9203_pies-owczarek-niemiecki-rozmyte-tl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flipH="1">
            <a:off x="-428628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flipH="1">
            <a:off x="714348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 flipH="1">
            <a:off x="1785950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flipH="1">
            <a:off x="2928926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 flipH="1">
            <a:off x="4214810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 flipH="1">
            <a:off x="5286380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 flipH="1">
            <a:off x="6429388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bright="30000"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Luna"/>
          <p:cNvSpPr/>
          <p:nvPr/>
        </p:nvSpPr>
        <p:spPr>
          <a:xfrm flipH="1">
            <a:off x="7500926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FF99FF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75000"/>
              </a:schemeClr>
            </a:gs>
            <a:gs pos="50000">
              <a:schemeClr val="tx2">
                <a:lumMod val="60000"/>
                <a:lumOff val="40000"/>
                <a:shade val="67500"/>
                <a:satMod val="115000"/>
              </a:schemeClr>
            </a:gs>
            <a:gs pos="100000">
              <a:schemeClr val="tx2">
                <a:lumMod val="60000"/>
                <a:lumOff val="40000"/>
                <a:shade val="100000"/>
                <a:satMod val="115000"/>
              </a:scheme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20430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sp>
        <p:nvSpPr>
          <p:cNvPr id="5" name="4 Onda"/>
          <p:cNvSpPr/>
          <p:nvPr/>
        </p:nvSpPr>
        <p:spPr>
          <a:xfrm rot="5400000">
            <a:off x="-750380" y="2536312"/>
            <a:ext cx="2057970" cy="557210"/>
          </a:xfrm>
          <a:prstGeom prst="wave">
            <a:avLst>
              <a:gd name="adj1" fmla="val 20000"/>
              <a:gd name="adj2" fmla="val -1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Onda"/>
          <p:cNvSpPr/>
          <p:nvPr/>
        </p:nvSpPr>
        <p:spPr>
          <a:xfrm rot="5400000">
            <a:off x="-250346" y="2536312"/>
            <a:ext cx="2057970" cy="557210"/>
          </a:xfrm>
          <a:prstGeom prst="wave">
            <a:avLst>
              <a:gd name="adj1" fmla="val 20000"/>
              <a:gd name="adj2" fmla="val -1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Onda"/>
          <p:cNvSpPr/>
          <p:nvPr/>
        </p:nvSpPr>
        <p:spPr>
          <a:xfrm rot="5400000">
            <a:off x="249720" y="2536312"/>
            <a:ext cx="2057970" cy="557210"/>
          </a:xfrm>
          <a:prstGeom prst="wave">
            <a:avLst>
              <a:gd name="adj1" fmla="val 20000"/>
              <a:gd name="adj2" fmla="val -1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Onda"/>
          <p:cNvSpPr/>
          <p:nvPr/>
        </p:nvSpPr>
        <p:spPr>
          <a:xfrm rot="5400000">
            <a:off x="749786" y="2536312"/>
            <a:ext cx="2057970" cy="557210"/>
          </a:xfrm>
          <a:prstGeom prst="wave">
            <a:avLst>
              <a:gd name="adj1" fmla="val 20000"/>
              <a:gd name="adj2" fmla="val -1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Onda"/>
          <p:cNvSpPr/>
          <p:nvPr/>
        </p:nvSpPr>
        <p:spPr>
          <a:xfrm rot="5400000">
            <a:off x="1178446" y="2536312"/>
            <a:ext cx="2057970" cy="557210"/>
          </a:xfrm>
          <a:prstGeom prst="wave">
            <a:avLst>
              <a:gd name="adj1" fmla="val 20000"/>
              <a:gd name="adj2" fmla="val -1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Onda"/>
          <p:cNvSpPr/>
          <p:nvPr/>
        </p:nvSpPr>
        <p:spPr>
          <a:xfrm rot="5400000">
            <a:off x="1678480" y="2536312"/>
            <a:ext cx="2057970" cy="557210"/>
          </a:xfrm>
          <a:prstGeom prst="wave">
            <a:avLst>
              <a:gd name="adj1" fmla="val 20000"/>
              <a:gd name="adj2" fmla="val -1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Onda"/>
          <p:cNvSpPr/>
          <p:nvPr/>
        </p:nvSpPr>
        <p:spPr>
          <a:xfrm rot="5400000">
            <a:off x="2178546" y="2536312"/>
            <a:ext cx="2057970" cy="557210"/>
          </a:xfrm>
          <a:prstGeom prst="wave">
            <a:avLst>
              <a:gd name="adj1" fmla="val 20000"/>
              <a:gd name="adj2" fmla="val -1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Onda"/>
          <p:cNvSpPr/>
          <p:nvPr/>
        </p:nvSpPr>
        <p:spPr>
          <a:xfrm rot="5400000">
            <a:off x="2678612" y="2536312"/>
            <a:ext cx="2057970" cy="557210"/>
          </a:xfrm>
          <a:prstGeom prst="wave">
            <a:avLst>
              <a:gd name="adj1" fmla="val 20000"/>
              <a:gd name="adj2" fmla="val -1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Onda"/>
          <p:cNvSpPr/>
          <p:nvPr/>
        </p:nvSpPr>
        <p:spPr>
          <a:xfrm rot="5400000">
            <a:off x="3178710" y="2536312"/>
            <a:ext cx="2057970" cy="557210"/>
          </a:xfrm>
          <a:prstGeom prst="wave">
            <a:avLst>
              <a:gd name="adj1" fmla="val 20000"/>
              <a:gd name="adj2" fmla="val -1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Onda"/>
          <p:cNvSpPr/>
          <p:nvPr/>
        </p:nvSpPr>
        <p:spPr>
          <a:xfrm rot="5400000">
            <a:off x="3678744" y="2536312"/>
            <a:ext cx="2057970" cy="557210"/>
          </a:xfrm>
          <a:prstGeom prst="wave">
            <a:avLst>
              <a:gd name="adj1" fmla="val 20000"/>
              <a:gd name="adj2" fmla="val -1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Onda"/>
          <p:cNvSpPr/>
          <p:nvPr/>
        </p:nvSpPr>
        <p:spPr>
          <a:xfrm rot="5400000">
            <a:off x="4178810" y="2536312"/>
            <a:ext cx="2057970" cy="557210"/>
          </a:xfrm>
          <a:prstGeom prst="wave">
            <a:avLst>
              <a:gd name="adj1" fmla="val 20000"/>
              <a:gd name="adj2" fmla="val -1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Onda"/>
          <p:cNvSpPr/>
          <p:nvPr/>
        </p:nvSpPr>
        <p:spPr>
          <a:xfrm rot="5400000">
            <a:off x="4678876" y="2536312"/>
            <a:ext cx="2057970" cy="557210"/>
          </a:xfrm>
          <a:prstGeom prst="wave">
            <a:avLst>
              <a:gd name="adj1" fmla="val 20000"/>
              <a:gd name="adj2" fmla="val -1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Onda"/>
          <p:cNvSpPr/>
          <p:nvPr/>
        </p:nvSpPr>
        <p:spPr>
          <a:xfrm rot="5400000">
            <a:off x="5178942" y="2536312"/>
            <a:ext cx="2057970" cy="557210"/>
          </a:xfrm>
          <a:prstGeom prst="wave">
            <a:avLst>
              <a:gd name="adj1" fmla="val 20000"/>
              <a:gd name="adj2" fmla="val -1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Onda"/>
          <p:cNvSpPr/>
          <p:nvPr/>
        </p:nvSpPr>
        <p:spPr>
          <a:xfrm rot="5400000">
            <a:off x="5678976" y="2536312"/>
            <a:ext cx="2057970" cy="557210"/>
          </a:xfrm>
          <a:prstGeom prst="wave">
            <a:avLst>
              <a:gd name="adj1" fmla="val 20000"/>
              <a:gd name="adj2" fmla="val -1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Onda"/>
          <p:cNvSpPr/>
          <p:nvPr/>
        </p:nvSpPr>
        <p:spPr>
          <a:xfrm rot="5400000">
            <a:off x="6179042" y="2536312"/>
            <a:ext cx="2057970" cy="557210"/>
          </a:xfrm>
          <a:prstGeom prst="wave">
            <a:avLst>
              <a:gd name="adj1" fmla="val 20000"/>
              <a:gd name="adj2" fmla="val -1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Onda"/>
          <p:cNvSpPr/>
          <p:nvPr/>
        </p:nvSpPr>
        <p:spPr>
          <a:xfrm rot="5400000">
            <a:off x="6679108" y="2536312"/>
            <a:ext cx="2057970" cy="557210"/>
          </a:xfrm>
          <a:prstGeom prst="wave">
            <a:avLst>
              <a:gd name="adj1" fmla="val 20000"/>
              <a:gd name="adj2" fmla="val -1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Onda"/>
          <p:cNvSpPr/>
          <p:nvPr/>
        </p:nvSpPr>
        <p:spPr>
          <a:xfrm rot="5400000">
            <a:off x="7179238" y="2536312"/>
            <a:ext cx="2057970" cy="557210"/>
          </a:xfrm>
          <a:prstGeom prst="wave">
            <a:avLst>
              <a:gd name="adj1" fmla="val 20000"/>
              <a:gd name="adj2" fmla="val -1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Onda"/>
          <p:cNvSpPr/>
          <p:nvPr/>
        </p:nvSpPr>
        <p:spPr>
          <a:xfrm rot="5400000">
            <a:off x="7679272" y="2536312"/>
            <a:ext cx="2057970" cy="557210"/>
          </a:xfrm>
          <a:prstGeom prst="wave">
            <a:avLst>
              <a:gd name="adj1" fmla="val 20000"/>
              <a:gd name="adj2" fmla="val -1299"/>
            </a:avLst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0" ty="0" sx="100000" sy="100000" flip="none" algn="tl"/>
          </a:blipFill>
          <a:ln>
            <a:solidFill>
              <a:schemeClr val="tx2">
                <a:lumMod val="40000"/>
                <a:lumOff val="60000"/>
              </a:schemeClr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16" presetID="2" presetClass="exit" presetSubtype="2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1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  <p:bldP spid="12" grpId="1" animBg="1"/>
      <p:bldP spid="12" grpId="2" animBg="1"/>
      <p:bldP spid="12" grpId="3" animBg="1"/>
      <p:bldP spid="13" grpId="0" animBg="1"/>
      <p:bldP spid="13" grpId="1" animBg="1"/>
      <p:bldP spid="13" grpId="2" animBg="1"/>
      <p:bldP spid="13" grpId="3" animBg="1"/>
      <p:bldP spid="14" grpId="0" animBg="1"/>
      <p:bldP spid="14" grpId="1" animBg="1"/>
      <p:bldP spid="14" grpId="2" animBg="1"/>
      <p:bldP spid="14" grpId="3" animBg="1"/>
      <p:bldP spid="15" grpId="0" animBg="1"/>
      <p:bldP spid="15" grpId="1" animBg="1"/>
      <p:bldP spid="15" grpId="2" animBg="1"/>
      <p:bldP spid="15" grpId="3" animBg="1"/>
      <p:bldP spid="16" grpId="0" animBg="1"/>
      <p:bldP spid="16" grpId="1" animBg="1"/>
      <p:bldP spid="16" grpId="2" animBg="1"/>
      <p:bldP spid="16" grpId="3" animBg="1"/>
      <p:bldP spid="17" grpId="0" animBg="1"/>
      <p:bldP spid="17" grpId="1" animBg="1"/>
      <p:bldP spid="17" grpId="2" animBg="1"/>
      <p:bldP spid="17" grpId="3" animBg="1"/>
      <p:bldP spid="18" grpId="0" animBg="1"/>
      <p:bldP spid="18" grpId="1" animBg="1"/>
      <p:bldP spid="18" grpId="2" animBg="1"/>
      <p:bldP spid="18" grpId="3" animBg="1"/>
      <p:bldP spid="19" grpId="0" animBg="1"/>
      <p:bldP spid="19" grpId="1" animBg="1"/>
      <p:bldP spid="19" grpId="2" animBg="1"/>
      <p:bldP spid="19" grpId="3" animBg="1"/>
      <p:bldP spid="20" grpId="0" animBg="1"/>
      <p:bldP spid="20" grpId="1" animBg="1"/>
      <p:bldP spid="20" grpId="2" animBg="1"/>
      <p:bldP spid="20" grpId="3" animBg="1"/>
      <p:bldP spid="21" grpId="0" animBg="1"/>
      <p:bldP spid="21" grpId="1" animBg="1"/>
      <p:bldP spid="21" grpId="2" animBg="1"/>
      <p:bldP spid="21" grpId="3" animBg="1"/>
      <p:bldP spid="22" grpId="0" animBg="1"/>
      <p:bldP spid="22" grpId="1" animBg="1"/>
      <p:bldP spid="22" grpId="2" animBg="1"/>
      <p:bldP spid="22" grpId="3" animBg="1"/>
      <p:bldP spid="2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261100"/>
            </a:gs>
            <a:gs pos="50000">
              <a:srgbClr val="CC6600">
                <a:shade val="67500"/>
                <a:satMod val="115000"/>
              </a:srgbClr>
            </a:gs>
            <a:gs pos="100000">
              <a:srgbClr val="CC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234551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-214332"/>
            <a:ext cx="446358" cy="457203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 flipH="1">
            <a:off x="8715404" y="-214332"/>
            <a:ext cx="428596" cy="450057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500034" y="-214332"/>
            <a:ext cx="446358" cy="371477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 flipH="1">
            <a:off x="8286776" y="-214332"/>
            <a:ext cx="357190" cy="371477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1000100" y="-214332"/>
            <a:ext cx="446358" cy="3071834"/>
          </a:xfrm>
          <a:prstGeom prst="rec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 flipH="1">
            <a:off x="7786710" y="-214332"/>
            <a:ext cx="410866" cy="3071834"/>
          </a:xfrm>
          <a:prstGeom prst="rect">
            <a:avLst/>
          </a:prstGeom>
          <a:blipFill dpi="0" rotWithShape="1">
            <a:blip r:embed="rId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1500166" y="-214332"/>
            <a:ext cx="446358" cy="2500330"/>
          </a:xfrm>
          <a:prstGeom prst="rect">
            <a:avLst/>
          </a:prstGeom>
          <a:blipFill dpi="0" rotWithShape="1">
            <a:blip r:embed="rId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 flipH="1">
            <a:off x="7286644" y="-214332"/>
            <a:ext cx="428628" cy="2500330"/>
          </a:xfrm>
          <a:prstGeom prst="rect">
            <a:avLst/>
          </a:prstGeom>
          <a:blipFill dpi="0" rotWithShape="1">
            <a:blip r:embed="rId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2000232" y="-214332"/>
            <a:ext cx="446358" cy="2143140"/>
          </a:xfrm>
          <a:prstGeom prst="rect">
            <a:avLst/>
          </a:prstGeom>
          <a:blipFill dpi="0" rotWithShape="1">
            <a:blip r:embed="rId8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 flipH="1">
            <a:off x="6786578" y="-214332"/>
            <a:ext cx="428628" cy="2143140"/>
          </a:xfrm>
          <a:prstGeom prst="rect">
            <a:avLst/>
          </a:prstGeom>
          <a:blipFill dpi="0" rotWithShape="1">
            <a:blip r:embed="rId9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2571736" y="-214332"/>
            <a:ext cx="446358" cy="1714512"/>
          </a:xfrm>
          <a:prstGeom prst="rect">
            <a:avLst/>
          </a:prstGeom>
          <a:blipFill dpi="0" rotWithShape="1">
            <a:blip r:embed="rId10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 flipH="1">
            <a:off x="6286512" y="-214332"/>
            <a:ext cx="410866" cy="1714512"/>
          </a:xfrm>
          <a:prstGeom prst="rect">
            <a:avLst/>
          </a:prstGeom>
          <a:blipFill dpi="0" rotWithShape="1">
            <a:blip r:embed="rId11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3071802" y="-214332"/>
            <a:ext cx="446358" cy="1285884"/>
          </a:xfrm>
          <a:prstGeom prst="rect">
            <a:avLst/>
          </a:prstGeom>
          <a:blipFill dpi="0" rotWithShape="1">
            <a:blip r:embed="rId12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 flipH="1">
            <a:off x="5786446" y="-214332"/>
            <a:ext cx="428628" cy="1285884"/>
          </a:xfrm>
          <a:prstGeom prst="rect">
            <a:avLst/>
          </a:prstGeom>
          <a:blipFill dpi="0" rotWithShape="1">
            <a:blip r:embed="rId1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3643306" y="-214332"/>
            <a:ext cx="446358" cy="928694"/>
          </a:xfrm>
          <a:prstGeom prst="rect">
            <a:avLst/>
          </a:prstGeom>
          <a:blipFill dpi="0" rotWithShape="1">
            <a:blip r:embed="rId1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 flipH="1">
            <a:off x="5286380" y="-214332"/>
            <a:ext cx="428628" cy="928694"/>
          </a:xfrm>
          <a:prstGeom prst="rect">
            <a:avLst/>
          </a:prstGeom>
          <a:blipFill dpi="0" rotWithShape="1">
            <a:blip r:embed="rId15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4143372" y="-214332"/>
            <a:ext cx="446358" cy="714380"/>
          </a:xfrm>
          <a:prstGeom prst="rect">
            <a:avLst/>
          </a:prstGeom>
          <a:blipFill dpi="0" rotWithShape="1">
            <a:blip r:embed="rId16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 flipH="1">
            <a:off x="4786314" y="-214332"/>
            <a:ext cx="410866" cy="714380"/>
          </a:xfrm>
          <a:prstGeom prst="rect">
            <a:avLst/>
          </a:prstGeom>
          <a:blipFill dpi="0" rotWithShape="1">
            <a:blip r:embed="rId17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bright="-10000"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18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000"/>
                            </p:stCondLst>
                            <p:childTnLst>
                              <p:par>
                                <p:cTn id="152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CC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61753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flipH="1">
            <a:off x="-428628" y="428610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Luna"/>
          <p:cNvSpPr/>
          <p:nvPr/>
        </p:nvSpPr>
        <p:spPr>
          <a:xfrm flipH="1">
            <a:off x="714348" y="428610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flipH="1">
            <a:off x="1785950" y="428610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 flipH="1">
            <a:off x="2928926" y="428610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flipH="1">
            <a:off x="4214810" y="428610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 flipH="1">
            <a:off x="5286380" y="428610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 flipH="1">
            <a:off x="6429388" y="428610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FFC0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 flipH="1">
            <a:off x="7500926" y="428610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chemeClr val="accent3">
                  <a:tint val="45000"/>
                  <a:satMod val="400000"/>
                </a:scheme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6">
                <a:lumMod val="20000"/>
                <a:lumOff val="80000"/>
              </a:schemeClr>
            </a:gs>
            <a:gs pos="50000">
              <a:srgbClr val="CC6600">
                <a:shade val="67500"/>
                <a:satMod val="115000"/>
              </a:srgbClr>
            </a:gs>
            <a:gs pos="100000">
              <a:srgbClr val="CC66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17810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995209">
            <a:off x="3670286" y="813320"/>
            <a:ext cx="2186913" cy="1738596"/>
          </a:xfrm>
          <a:prstGeom prst="rect">
            <a:avLst/>
          </a:prstGeom>
        </p:spPr>
      </p:pic>
      <p:pic>
        <p:nvPicPr>
          <p:cNvPr id="5" name="4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0160562">
            <a:off x="4902421" y="1726793"/>
            <a:ext cx="2186913" cy="1738596"/>
          </a:xfrm>
          <a:prstGeom prst="rect">
            <a:avLst/>
          </a:prstGeom>
        </p:spPr>
      </p:pic>
      <p:pic>
        <p:nvPicPr>
          <p:cNvPr id="6" name="5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3752343">
            <a:off x="3539688" y="2716385"/>
            <a:ext cx="2186913" cy="1738596"/>
          </a:xfrm>
          <a:prstGeom prst="rect">
            <a:avLst/>
          </a:prstGeom>
        </p:spPr>
      </p:pic>
      <p:pic>
        <p:nvPicPr>
          <p:cNvPr id="7" name="6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9144000">
            <a:off x="2492857" y="1479224"/>
            <a:ext cx="2186913" cy="1738596"/>
          </a:xfrm>
          <a:prstGeom prst="rect">
            <a:avLst/>
          </a:prstGeom>
        </p:spPr>
      </p:pic>
      <p:pic>
        <p:nvPicPr>
          <p:cNvPr id="8" name="7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7852617">
            <a:off x="4683517" y="859381"/>
            <a:ext cx="2186913" cy="1738596"/>
          </a:xfrm>
          <a:prstGeom prst="rect">
            <a:avLst/>
          </a:prstGeom>
        </p:spPr>
      </p:pic>
      <p:pic>
        <p:nvPicPr>
          <p:cNvPr id="9" name="8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45112">
            <a:off x="4438944" y="2452872"/>
            <a:ext cx="2186913" cy="1738596"/>
          </a:xfrm>
          <a:prstGeom prst="rect">
            <a:avLst/>
          </a:prstGeom>
        </p:spPr>
      </p:pic>
      <p:pic>
        <p:nvPicPr>
          <p:cNvPr id="10" name="9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6817301">
            <a:off x="2570007" y="2266795"/>
            <a:ext cx="2186913" cy="1738596"/>
          </a:xfrm>
          <a:prstGeom prst="rect">
            <a:avLst/>
          </a:prstGeom>
        </p:spPr>
      </p:pic>
      <p:pic>
        <p:nvPicPr>
          <p:cNvPr id="11" name="10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1631933">
            <a:off x="2748196" y="808197"/>
            <a:ext cx="2186913" cy="1738596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0000"/>
            </a:gs>
            <a:gs pos="50000">
              <a:srgbClr val="9CB86E"/>
            </a:gs>
            <a:gs pos="100000">
              <a:srgbClr val="156B13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resplendent-quetzal-birds.jpe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32" y="0"/>
            <a:ext cx="9141768" cy="5143500"/>
          </a:xfrm>
          <a:prstGeom prst="rect">
            <a:avLst/>
          </a:prstGeom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7766848" flipV="1">
            <a:off x="3381711" y="-250267"/>
            <a:ext cx="1327744" cy="1436852"/>
          </a:xfrm>
          <a:prstGeom prst="rect">
            <a:avLst/>
          </a:prstGeom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3470902" flipH="1" flipV="1">
            <a:off x="4410196" y="-207988"/>
            <a:ext cx="1167451" cy="1442750"/>
          </a:xfrm>
          <a:prstGeom prst="rect">
            <a:avLst/>
          </a:prstGeom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7766848" flipV="1">
            <a:off x="3384508" y="250688"/>
            <a:ext cx="1327744" cy="1436852"/>
          </a:xfrm>
          <a:prstGeom prst="rect">
            <a:avLst/>
          </a:prstGeom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470902" flipH="1" flipV="1">
            <a:off x="4383029" y="304763"/>
            <a:ext cx="1282573" cy="1442750"/>
          </a:xfrm>
          <a:prstGeom prst="rect">
            <a:avLst/>
          </a:prstGeom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7766848" flipV="1">
            <a:off x="3320925" y="830577"/>
            <a:ext cx="1327744" cy="1436852"/>
          </a:xfrm>
          <a:prstGeom prst="rect">
            <a:avLst/>
          </a:prstGeom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3470902" flipH="1" flipV="1">
            <a:off x="4349410" y="872856"/>
            <a:ext cx="1167451" cy="1442750"/>
          </a:xfrm>
          <a:prstGeom prst="rect">
            <a:avLst/>
          </a:prstGeom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7766848" flipV="1">
            <a:off x="3323722" y="1331532"/>
            <a:ext cx="1327744" cy="1436852"/>
          </a:xfrm>
          <a:prstGeom prst="rect">
            <a:avLst/>
          </a:prstGeom>
        </p:spPr>
      </p:pic>
      <p:pic>
        <p:nvPicPr>
          <p:cNvPr id="11" name="10 Imagen" descr="Imagen13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470902" flipH="1" flipV="1">
            <a:off x="4322243" y="1385607"/>
            <a:ext cx="1282573" cy="1442750"/>
          </a:xfrm>
          <a:prstGeom prst="rect">
            <a:avLst/>
          </a:prstGeom>
        </p:spPr>
      </p:pic>
      <p:pic>
        <p:nvPicPr>
          <p:cNvPr id="12" name="11 Imagen" descr="Imagen1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7766848" flipV="1">
            <a:off x="3320925" y="1830709"/>
            <a:ext cx="1327744" cy="1436852"/>
          </a:xfrm>
          <a:prstGeom prst="rect">
            <a:avLst/>
          </a:prstGeom>
        </p:spPr>
      </p:pic>
      <p:pic>
        <p:nvPicPr>
          <p:cNvPr id="13" name="12 Imagen" descr="Imagen1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3470902" flipH="1" flipV="1">
            <a:off x="4349410" y="1872988"/>
            <a:ext cx="1167451" cy="1442750"/>
          </a:xfrm>
          <a:prstGeom prst="rect">
            <a:avLst/>
          </a:prstGeom>
        </p:spPr>
      </p:pic>
      <p:pic>
        <p:nvPicPr>
          <p:cNvPr id="14" name="13 Imagen" descr="Imagen13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7766848" flipV="1">
            <a:off x="3323722" y="2331664"/>
            <a:ext cx="1327744" cy="1436852"/>
          </a:xfrm>
          <a:prstGeom prst="rect">
            <a:avLst/>
          </a:prstGeom>
        </p:spPr>
      </p:pic>
      <p:pic>
        <p:nvPicPr>
          <p:cNvPr id="15" name="14 Imagen" descr="Imagen13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470902" flipH="1" flipV="1">
            <a:off x="4322243" y="2385739"/>
            <a:ext cx="1282573" cy="1442750"/>
          </a:xfrm>
          <a:prstGeom prst="rect">
            <a:avLst/>
          </a:prstGeom>
        </p:spPr>
      </p:pic>
      <p:pic>
        <p:nvPicPr>
          <p:cNvPr id="16" name="15 Imagen" descr="Imagen1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7766848" flipV="1">
            <a:off x="3320926" y="2903103"/>
            <a:ext cx="1327744" cy="1436852"/>
          </a:xfrm>
          <a:prstGeom prst="rect">
            <a:avLst/>
          </a:prstGeom>
        </p:spPr>
      </p:pic>
      <p:pic>
        <p:nvPicPr>
          <p:cNvPr id="17" name="16 Imagen" descr="Imagen1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3470902" flipH="1" flipV="1">
            <a:off x="4349411" y="2945382"/>
            <a:ext cx="1167451" cy="1442750"/>
          </a:xfrm>
          <a:prstGeom prst="rect">
            <a:avLst/>
          </a:prstGeom>
        </p:spPr>
      </p:pic>
      <p:pic>
        <p:nvPicPr>
          <p:cNvPr id="18" name="17 Imagen" descr="Imagen13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7766848" flipV="1">
            <a:off x="3323723" y="3404058"/>
            <a:ext cx="1327744" cy="1436852"/>
          </a:xfrm>
          <a:prstGeom prst="rect">
            <a:avLst/>
          </a:prstGeom>
        </p:spPr>
      </p:pic>
      <p:pic>
        <p:nvPicPr>
          <p:cNvPr id="19" name="18 Imagen" descr="Imagen13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470902" flipH="1" flipV="1">
            <a:off x="4322244" y="3458133"/>
            <a:ext cx="1282573" cy="1442750"/>
          </a:xfrm>
          <a:prstGeom prst="rect">
            <a:avLst/>
          </a:prstGeom>
        </p:spPr>
      </p:pic>
      <p:pic>
        <p:nvPicPr>
          <p:cNvPr id="20" name="19 Imagen" descr="Imagen1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7766848" flipV="1">
            <a:off x="3320925" y="3867094"/>
            <a:ext cx="1327744" cy="1436852"/>
          </a:xfrm>
          <a:prstGeom prst="rect">
            <a:avLst/>
          </a:prstGeom>
        </p:spPr>
      </p:pic>
      <p:pic>
        <p:nvPicPr>
          <p:cNvPr id="21" name="20 Imagen" descr="Imagen1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00B050">
                <a:tint val="45000"/>
                <a:satMod val="400000"/>
              </a:srgbClr>
            </a:duotone>
            <a:lum bright="20000" contrast="40000"/>
          </a:blip>
          <a:stretch>
            <a:fillRect/>
          </a:stretch>
        </p:blipFill>
        <p:spPr>
          <a:xfrm rot="13470902" flipH="1" flipV="1">
            <a:off x="4349410" y="3909373"/>
            <a:ext cx="1167451" cy="1442750"/>
          </a:xfrm>
          <a:prstGeom prst="rect">
            <a:avLst/>
          </a:prstGeom>
        </p:spPr>
      </p:pic>
      <p:pic>
        <p:nvPicPr>
          <p:cNvPr id="22" name="21 Imagen" descr="Imagen13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7766848" flipV="1">
            <a:off x="3323722" y="4368049"/>
            <a:ext cx="1327744" cy="1436852"/>
          </a:xfrm>
          <a:prstGeom prst="rect">
            <a:avLst/>
          </a:prstGeom>
        </p:spPr>
      </p:pic>
      <p:pic>
        <p:nvPicPr>
          <p:cNvPr id="23" name="22 Imagen" descr="Imagen13.png"/>
          <p:cNvPicPr>
            <a:picLocks noChangeAspect="1"/>
          </p:cNvPicPr>
          <p:nvPr/>
        </p:nvPicPr>
        <p:blipFill>
          <a:blip r:embed="rId5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rot="13470902" flipH="1" flipV="1">
            <a:off x="4322243" y="4422124"/>
            <a:ext cx="1282573" cy="1442750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6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5">
                <a:lumMod val="60000"/>
                <a:lumOff val="40000"/>
              </a:schemeClr>
            </a:gs>
            <a:gs pos="50000">
              <a:schemeClr val="bg1">
                <a:lumMod val="50000"/>
                <a:shade val="67500"/>
                <a:satMod val="115000"/>
              </a:schemeClr>
            </a:gs>
            <a:gs pos="100000">
              <a:schemeClr val="bg1">
                <a:lumMod val="50000"/>
                <a:shade val="100000"/>
                <a:satMod val="115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444093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8660927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217914" y="1139754"/>
            <a:ext cx="2286016" cy="1292355"/>
          </a:xfrm>
          <a:prstGeom prst="rect">
            <a:avLst/>
          </a:prstGeom>
        </p:spPr>
      </p:pic>
      <p:pic>
        <p:nvPicPr>
          <p:cNvPr id="5" name="4 Imagen" descr="98660927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1714494"/>
            <a:ext cx="2286016" cy="1292355"/>
          </a:xfrm>
          <a:prstGeom prst="rect">
            <a:avLst/>
          </a:prstGeom>
        </p:spPr>
      </p:pic>
      <p:pic>
        <p:nvPicPr>
          <p:cNvPr id="6" name="5 Imagen" descr="98660927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646541" y="2854267"/>
            <a:ext cx="2286016" cy="1292355"/>
          </a:xfrm>
          <a:prstGeom prst="rect">
            <a:avLst/>
          </a:prstGeom>
        </p:spPr>
      </p:pic>
      <p:pic>
        <p:nvPicPr>
          <p:cNvPr id="7" name="6 Imagen" descr="98660927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500298" y="2214560"/>
            <a:ext cx="2286016" cy="1292355"/>
          </a:xfrm>
          <a:prstGeom prst="rect">
            <a:avLst/>
          </a:prstGeom>
        </p:spPr>
      </p:pic>
      <p:pic>
        <p:nvPicPr>
          <p:cNvPr id="8" name="7 Imagen" descr="98660927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069761">
            <a:off x="3924119" y="1100133"/>
            <a:ext cx="2286016" cy="1292355"/>
          </a:xfrm>
          <a:prstGeom prst="rect">
            <a:avLst/>
          </a:prstGeom>
        </p:spPr>
      </p:pic>
      <p:pic>
        <p:nvPicPr>
          <p:cNvPr id="9" name="8 Imagen" descr="98660927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529849">
            <a:off x="4209903" y="2385969"/>
            <a:ext cx="2286016" cy="1292355"/>
          </a:xfrm>
          <a:prstGeom prst="rect">
            <a:avLst/>
          </a:prstGeom>
        </p:spPr>
      </p:pic>
      <p:pic>
        <p:nvPicPr>
          <p:cNvPr id="10" name="9 Imagen" descr="98660927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628425">
            <a:off x="3018498" y="2836261"/>
            <a:ext cx="2286016" cy="1292355"/>
          </a:xfrm>
          <a:prstGeom prst="rect">
            <a:avLst/>
          </a:prstGeom>
        </p:spPr>
      </p:pic>
      <p:pic>
        <p:nvPicPr>
          <p:cNvPr id="11" name="10 Imagen" descr="98660927.png"/>
          <p:cNvPicPr>
            <a:picLocks noChangeAspect="1"/>
          </p:cNvPicPr>
          <p:nvPr/>
        </p:nvPicPr>
        <p:blipFill>
          <a:blip r:embed="rId3" cstate="print">
            <a:duotone>
              <a:schemeClr val="accent5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192007">
            <a:off x="2648795" y="1582574"/>
            <a:ext cx="2286016" cy="1292355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50000"/>
              </a:schemeClr>
            </a:gs>
            <a:gs pos="50000">
              <a:schemeClr val="accent2">
                <a:lumMod val="60000"/>
                <a:lumOff val="40000"/>
                <a:shade val="67500"/>
                <a:satMod val="115000"/>
              </a:schemeClr>
            </a:gs>
            <a:gs pos="100000">
              <a:schemeClr val="accent2">
                <a:lumMod val="60000"/>
                <a:lumOff val="4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89175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75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3841740" y="0"/>
            <a:ext cx="873136" cy="785800"/>
          </a:xfrm>
          <a:prstGeom prst="rect">
            <a:avLst/>
          </a:prstGeom>
        </p:spPr>
      </p:pic>
      <p:pic>
        <p:nvPicPr>
          <p:cNvPr id="6" name="5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4500562" y="0"/>
            <a:ext cx="873136" cy="785800"/>
          </a:xfrm>
          <a:prstGeom prst="rect">
            <a:avLst/>
          </a:prstGeom>
        </p:spPr>
      </p:pic>
      <p:pic>
        <p:nvPicPr>
          <p:cNvPr id="7" name="6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3841740" y="4357700"/>
            <a:ext cx="873136" cy="785800"/>
          </a:xfrm>
          <a:prstGeom prst="rect">
            <a:avLst/>
          </a:prstGeom>
        </p:spPr>
      </p:pic>
      <p:pic>
        <p:nvPicPr>
          <p:cNvPr id="8" name="7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75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4500562" y="4357700"/>
            <a:ext cx="873136" cy="785800"/>
          </a:xfrm>
          <a:prstGeom prst="rect">
            <a:avLst/>
          </a:prstGeom>
        </p:spPr>
      </p:pic>
      <p:pic>
        <p:nvPicPr>
          <p:cNvPr id="9" name="8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75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142844" y="1857370"/>
            <a:ext cx="873136" cy="785800"/>
          </a:xfrm>
          <a:prstGeom prst="rect">
            <a:avLst/>
          </a:prstGeom>
        </p:spPr>
      </p:pic>
      <p:pic>
        <p:nvPicPr>
          <p:cNvPr id="10" name="9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142844" y="2571750"/>
            <a:ext cx="873136" cy="785800"/>
          </a:xfrm>
          <a:prstGeom prst="rect">
            <a:avLst/>
          </a:prstGeom>
        </p:spPr>
      </p:pic>
      <p:pic>
        <p:nvPicPr>
          <p:cNvPr id="11" name="10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8270864" y="1714494"/>
            <a:ext cx="873136" cy="785800"/>
          </a:xfrm>
          <a:prstGeom prst="rect">
            <a:avLst/>
          </a:prstGeom>
        </p:spPr>
      </p:pic>
      <p:pic>
        <p:nvPicPr>
          <p:cNvPr id="12" name="11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75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8270864" y="2428874"/>
            <a:ext cx="873136" cy="785800"/>
          </a:xfrm>
          <a:prstGeom prst="rect">
            <a:avLst/>
          </a:prstGeom>
        </p:spPr>
      </p:pic>
      <p:pic>
        <p:nvPicPr>
          <p:cNvPr id="13" name="12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75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857224" y="1785932"/>
            <a:ext cx="873136" cy="785800"/>
          </a:xfrm>
          <a:prstGeom prst="rect">
            <a:avLst/>
          </a:prstGeom>
        </p:spPr>
      </p:pic>
      <p:pic>
        <p:nvPicPr>
          <p:cNvPr id="14" name="13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75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1571604" y="1643056"/>
            <a:ext cx="873136" cy="785800"/>
          </a:xfrm>
          <a:prstGeom prst="rect">
            <a:avLst/>
          </a:prstGeom>
        </p:spPr>
      </p:pic>
      <p:pic>
        <p:nvPicPr>
          <p:cNvPr id="15" name="14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75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2285984" y="1357304"/>
            <a:ext cx="873136" cy="785800"/>
          </a:xfrm>
          <a:prstGeom prst="rect">
            <a:avLst/>
          </a:prstGeom>
        </p:spPr>
      </p:pic>
      <p:pic>
        <p:nvPicPr>
          <p:cNvPr id="16" name="15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75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2928926" y="1071552"/>
            <a:ext cx="873136" cy="785800"/>
          </a:xfrm>
          <a:prstGeom prst="rect">
            <a:avLst/>
          </a:prstGeom>
        </p:spPr>
      </p:pic>
      <p:pic>
        <p:nvPicPr>
          <p:cNvPr id="17" name="16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75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3428992" y="571486"/>
            <a:ext cx="873136" cy="785800"/>
          </a:xfrm>
          <a:prstGeom prst="rect">
            <a:avLst/>
          </a:prstGeom>
        </p:spPr>
      </p:pic>
      <p:pic>
        <p:nvPicPr>
          <p:cNvPr id="18" name="17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857224" y="2714626"/>
            <a:ext cx="873136" cy="785800"/>
          </a:xfrm>
          <a:prstGeom prst="rect">
            <a:avLst/>
          </a:prstGeom>
        </p:spPr>
      </p:pic>
      <p:pic>
        <p:nvPicPr>
          <p:cNvPr id="19" name="18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1500166" y="2857502"/>
            <a:ext cx="873136" cy="785800"/>
          </a:xfrm>
          <a:prstGeom prst="rect">
            <a:avLst/>
          </a:prstGeom>
        </p:spPr>
      </p:pic>
      <p:pic>
        <p:nvPicPr>
          <p:cNvPr id="20" name="19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2214546" y="3214692"/>
            <a:ext cx="873136" cy="785800"/>
          </a:xfrm>
          <a:prstGeom prst="rect">
            <a:avLst/>
          </a:prstGeom>
        </p:spPr>
      </p:pic>
      <p:pic>
        <p:nvPicPr>
          <p:cNvPr id="21" name="20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2786050" y="3571882"/>
            <a:ext cx="873136" cy="785800"/>
          </a:xfrm>
          <a:prstGeom prst="rect">
            <a:avLst/>
          </a:prstGeom>
        </p:spPr>
      </p:pic>
      <p:pic>
        <p:nvPicPr>
          <p:cNvPr id="22" name="21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3357554" y="3929072"/>
            <a:ext cx="873136" cy="785800"/>
          </a:xfrm>
          <a:prstGeom prst="rect">
            <a:avLst/>
          </a:prstGeom>
        </p:spPr>
      </p:pic>
      <p:pic>
        <p:nvPicPr>
          <p:cNvPr id="23" name="22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5000628" y="571486"/>
            <a:ext cx="873136" cy="785800"/>
          </a:xfrm>
          <a:prstGeom prst="rect">
            <a:avLst/>
          </a:prstGeom>
        </p:spPr>
      </p:pic>
      <p:pic>
        <p:nvPicPr>
          <p:cNvPr id="24" name="23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5572132" y="928676"/>
            <a:ext cx="873136" cy="785800"/>
          </a:xfrm>
          <a:prstGeom prst="rect">
            <a:avLst/>
          </a:prstGeom>
        </p:spPr>
      </p:pic>
      <p:pic>
        <p:nvPicPr>
          <p:cNvPr id="25" name="24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6143636" y="1285866"/>
            <a:ext cx="873136" cy="785800"/>
          </a:xfrm>
          <a:prstGeom prst="rect">
            <a:avLst/>
          </a:prstGeom>
        </p:spPr>
      </p:pic>
      <p:pic>
        <p:nvPicPr>
          <p:cNvPr id="26" name="25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6858016" y="1500180"/>
            <a:ext cx="873136" cy="785800"/>
          </a:xfrm>
          <a:prstGeom prst="rect">
            <a:avLst/>
          </a:prstGeom>
        </p:spPr>
      </p:pic>
      <p:pic>
        <p:nvPicPr>
          <p:cNvPr id="27" name="26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20000"/>
                <a:lumOff val="80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7572396" y="1643056"/>
            <a:ext cx="873136" cy="785800"/>
          </a:xfrm>
          <a:prstGeom prst="rect">
            <a:avLst/>
          </a:prstGeom>
        </p:spPr>
      </p:pic>
      <p:pic>
        <p:nvPicPr>
          <p:cNvPr id="28" name="27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75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4929190" y="3857634"/>
            <a:ext cx="873136" cy="785800"/>
          </a:xfrm>
          <a:prstGeom prst="rect">
            <a:avLst/>
          </a:prstGeom>
        </p:spPr>
      </p:pic>
      <p:pic>
        <p:nvPicPr>
          <p:cNvPr id="29" name="28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75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5429256" y="3500444"/>
            <a:ext cx="873136" cy="785800"/>
          </a:xfrm>
          <a:prstGeom prst="rect">
            <a:avLst/>
          </a:prstGeom>
        </p:spPr>
      </p:pic>
      <p:pic>
        <p:nvPicPr>
          <p:cNvPr id="30" name="29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75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6000760" y="3143254"/>
            <a:ext cx="873136" cy="785800"/>
          </a:xfrm>
          <a:prstGeom prst="rect">
            <a:avLst/>
          </a:prstGeom>
        </p:spPr>
      </p:pic>
      <p:pic>
        <p:nvPicPr>
          <p:cNvPr id="31" name="30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75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6715140" y="2786064"/>
            <a:ext cx="873136" cy="785800"/>
          </a:xfrm>
          <a:prstGeom prst="rect">
            <a:avLst/>
          </a:prstGeom>
        </p:spPr>
      </p:pic>
      <p:pic>
        <p:nvPicPr>
          <p:cNvPr id="32" name="31 Imagen" descr="add123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2">
                <a:lumMod val="75000"/>
                <a:tint val="45000"/>
                <a:satMod val="400000"/>
              </a:schemeClr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7429520" y="2571750"/>
            <a:ext cx="873136" cy="785800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3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3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3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3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3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3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3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3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3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3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3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3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3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3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3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3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3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3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3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3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3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3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3000"/>
                            </p:stCondLst>
                            <p:childTnLst>
                              <p:par>
                                <p:cTn id="28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3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3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3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3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3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3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3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3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6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140800"/>
            </a:gs>
            <a:gs pos="50000">
              <a:schemeClr val="accent6">
                <a:lumMod val="50000"/>
                <a:shade val="67500"/>
                <a:satMod val="115000"/>
              </a:schemeClr>
            </a:gs>
            <a:gs pos="100000">
              <a:schemeClr val="accent6">
                <a:lumMod val="50000"/>
                <a:shade val="100000"/>
                <a:satMod val="115000"/>
              </a:scheme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124724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357172"/>
            <a:ext cx="285720" cy="478632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8858280" y="357172"/>
            <a:ext cx="285720" cy="478632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357158" y="928676"/>
            <a:ext cx="285752" cy="421482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8501090" y="928676"/>
            <a:ext cx="285752" cy="421482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714348" y="1643056"/>
            <a:ext cx="285752" cy="350044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8143900" y="1643056"/>
            <a:ext cx="285752" cy="350044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1071538" y="2143122"/>
            <a:ext cx="285752" cy="300037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7786710" y="2143122"/>
            <a:ext cx="285752" cy="300037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1428728" y="2643188"/>
            <a:ext cx="285752" cy="250031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7429520" y="2643188"/>
            <a:ext cx="285752" cy="250031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1785918" y="3000378"/>
            <a:ext cx="285752" cy="214312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7072330" y="3000378"/>
            <a:ext cx="285752" cy="214312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2143108" y="3500444"/>
            <a:ext cx="285752" cy="16430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6715140" y="3500444"/>
            <a:ext cx="285752" cy="16430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2500298" y="3786196"/>
            <a:ext cx="285752" cy="135730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357950" y="3786196"/>
            <a:ext cx="285752" cy="135730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2857488" y="4000510"/>
            <a:ext cx="285752" cy="114299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6000760" y="4000510"/>
            <a:ext cx="285752" cy="114299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3214678" y="4214824"/>
            <a:ext cx="285752" cy="92867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5643570" y="4214824"/>
            <a:ext cx="285752" cy="92867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3571868" y="4429138"/>
            <a:ext cx="285752" cy="714362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FF6600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5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7030A0"/>
            </a:gs>
            <a:gs pos="50000">
              <a:srgbClr val="CBA9E5">
                <a:shade val="67500"/>
                <a:satMod val="115000"/>
              </a:srgbClr>
            </a:gs>
            <a:gs pos="100000">
              <a:srgbClr val="CBA9E5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0905156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0" y="4357701"/>
            <a:ext cx="732034" cy="785799"/>
          </a:xfrm>
          <a:prstGeom prst="rect">
            <a:avLst/>
          </a:prstGeom>
          <a:effectLst/>
        </p:spPr>
      </p:pic>
      <p:pic>
        <p:nvPicPr>
          <p:cNvPr id="6" name="5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928662" y="4071948"/>
            <a:ext cx="732034" cy="785799"/>
          </a:xfrm>
          <a:prstGeom prst="rect">
            <a:avLst/>
          </a:prstGeom>
          <a:effectLst/>
        </p:spPr>
      </p:pic>
      <p:pic>
        <p:nvPicPr>
          <p:cNvPr id="7" name="6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1857356" y="3714758"/>
            <a:ext cx="732034" cy="785799"/>
          </a:xfrm>
          <a:prstGeom prst="rect">
            <a:avLst/>
          </a:prstGeom>
          <a:effectLst/>
        </p:spPr>
      </p:pic>
      <p:pic>
        <p:nvPicPr>
          <p:cNvPr id="8" name="7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2714612" y="3357568"/>
            <a:ext cx="732034" cy="785799"/>
          </a:xfrm>
          <a:prstGeom prst="rect">
            <a:avLst/>
          </a:prstGeom>
          <a:effectLst/>
        </p:spPr>
      </p:pic>
      <p:pic>
        <p:nvPicPr>
          <p:cNvPr id="9" name="8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3571868" y="3000378"/>
            <a:ext cx="732034" cy="785799"/>
          </a:xfrm>
          <a:prstGeom prst="rect">
            <a:avLst/>
          </a:prstGeom>
          <a:effectLst/>
        </p:spPr>
      </p:pic>
      <p:pic>
        <p:nvPicPr>
          <p:cNvPr id="10" name="9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4429124" y="2571750"/>
            <a:ext cx="732034" cy="785799"/>
          </a:xfrm>
          <a:prstGeom prst="rect">
            <a:avLst/>
          </a:prstGeom>
          <a:effectLst/>
        </p:spPr>
      </p:pic>
      <p:pic>
        <p:nvPicPr>
          <p:cNvPr id="11" name="10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143504" y="2071684"/>
            <a:ext cx="732034" cy="785799"/>
          </a:xfrm>
          <a:prstGeom prst="rect">
            <a:avLst/>
          </a:prstGeom>
          <a:effectLst/>
        </p:spPr>
      </p:pic>
      <p:pic>
        <p:nvPicPr>
          <p:cNvPr id="12" name="11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5857884" y="1785932"/>
            <a:ext cx="732034" cy="785799"/>
          </a:xfrm>
          <a:prstGeom prst="rect">
            <a:avLst/>
          </a:prstGeom>
          <a:effectLst/>
        </p:spPr>
      </p:pic>
      <p:pic>
        <p:nvPicPr>
          <p:cNvPr id="13" name="12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6572264" y="1357304"/>
            <a:ext cx="732034" cy="785799"/>
          </a:xfrm>
          <a:prstGeom prst="rect">
            <a:avLst/>
          </a:prstGeom>
          <a:effectLst/>
        </p:spPr>
      </p:pic>
      <p:pic>
        <p:nvPicPr>
          <p:cNvPr id="14" name="13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286644" y="1071552"/>
            <a:ext cx="732034" cy="785799"/>
          </a:xfrm>
          <a:prstGeom prst="rect">
            <a:avLst/>
          </a:prstGeom>
          <a:effectLst/>
        </p:spPr>
      </p:pic>
      <p:pic>
        <p:nvPicPr>
          <p:cNvPr id="15" name="14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7858148" y="571486"/>
            <a:ext cx="732034" cy="785799"/>
          </a:xfrm>
          <a:prstGeom prst="rect">
            <a:avLst/>
          </a:prstGeom>
          <a:effectLst/>
        </p:spPr>
      </p:pic>
      <p:pic>
        <p:nvPicPr>
          <p:cNvPr id="16" name="15 Imagen" descr="rainbow-partial-moons_t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7030A0">
                <a:tint val="45000"/>
                <a:satMod val="400000"/>
              </a:srgbClr>
            </a:duotone>
            <a:lum bright="30000" contrast="40000"/>
          </a:blip>
          <a:stretch>
            <a:fillRect/>
          </a:stretch>
        </p:blipFill>
        <p:spPr>
          <a:xfrm>
            <a:off x="8411966" y="0"/>
            <a:ext cx="732034" cy="785799"/>
          </a:xfrm>
          <a:prstGeom prst="rect">
            <a:avLst/>
          </a:prstGeom>
          <a:effectLst/>
        </p:spPr>
      </p:pic>
      <p:sp>
        <p:nvSpPr>
          <p:cNvPr id="17" name="16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7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000"/>
                            </p:stCondLst>
                            <p:childTnLst>
                              <p:par>
                                <p:cTn id="128" presetID="2" presetClass="exit" presetSubtype="3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E7B1A"/>
            </a:gs>
            <a:gs pos="50000">
              <a:srgbClr val="703800">
                <a:shade val="67500"/>
                <a:satMod val="115000"/>
              </a:srgbClr>
            </a:gs>
            <a:gs pos="100000">
              <a:srgbClr val="7038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72198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cc0-circle-point-spiral-abstract-art-computer-graphics-abstract-circles-spirals-prismatic-5b751bca276e19.6017843115344014821615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20000"/>
          </a:blip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pic>
        <p:nvPicPr>
          <p:cNvPr id="5" name="4 Imagen" descr="kisscc0-circle-point-spiral-abstract-art-computer-graphics-abstract-circles-spirals-prismatic-5b751bca276e19.601784311534401482161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9C3A5">
                <a:tint val="50000"/>
                <a:satMod val="180000"/>
              </a:srgbClr>
            </a:duotone>
            <a:lum contrast="40000"/>
          </a:blip>
          <a:stretch>
            <a:fillRect/>
          </a:stretch>
        </p:blipFill>
        <p:spPr>
          <a:xfrm rot="2535931">
            <a:off x="1989773" y="-81914"/>
            <a:ext cx="5143500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92229"/>
            </a:gs>
            <a:gs pos="50000">
              <a:schemeClr val="accent5">
                <a:lumMod val="75000"/>
                <a:shade val="67500"/>
                <a:satMod val="115000"/>
              </a:schemeClr>
            </a:gs>
            <a:gs pos="100000">
              <a:schemeClr val="accent5">
                <a:lumMod val="75000"/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0545477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flipH="1">
            <a:off x="-428628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  <a:lum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flipH="1">
            <a:off x="714348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grayscl/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 flipH="1">
            <a:off x="1785950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flipH="1">
            <a:off x="2928926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grayscl/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 flipH="1">
            <a:off x="4214810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 flipH="1">
            <a:off x="5286380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grayscl/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 flipH="1">
            <a:off x="6429388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schemeClr val="accent5">
                  <a:shade val="45000"/>
                  <a:satMod val="135000"/>
                </a:schemeClr>
                <a:prstClr val="white"/>
              </a:duotone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Luna"/>
          <p:cNvSpPr/>
          <p:nvPr/>
        </p:nvSpPr>
        <p:spPr>
          <a:xfrm flipH="1">
            <a:off x="7500926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grayscl/>
              <a:lum contrast="4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9E7B1A"/>
            </a:gs>
            <a:gs pos="64999">
              <a:srgbClr val="F0EBD5"/>
            </a:gs>
            <a:gs pos="100000">
              <a:srgbClr val="D1C39F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osos-polares-abrazandose-713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6" y="0"/>
            <a:ext cx="9141768" cy="5143500"/>
          </a:xfrm>
          <a:prstGeom prst="rect">
            <a:avLst/>
          </a:prstGeom>
        </p:spPr>
      </p:pic>
      <p:pic>
        <p:nvPicPr>
          <p:cNvPr id="4" name="3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4995209">
            <a:off x="3670286" y="813320"/>
            <a:ext cx="2186913" cy="1738596"/>
          </a:xfrm>
          <a:prstGeom prst="rect">
            <a:avLst/>
          </a:prstGeom>
        </p:spPr>
      </p:pic>
      <p:pic>
        <p:nvPicPr>
          <p:cNvPr id="5" name="4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20160562">
            <a:off x="4902421" y="1726793"/>
            <a:ext cx="2186913" cy="1738596"/>
          </a:xfrm>
          <a:prstGeom prst="rect">
            <a:avLst/>
          </a:prstGeom>
        </p:spPr>
      </p:pic>
      <p:pic>
        <p:nvPicPr>
          <p:cNvPr id="6" name="5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3752343">
            <a:off x="3539688" y="2716385"/>
            <a:ext cx="2186913" cy="1738596"/>
          </a:xfrm>
          <a:prstGeom prst="rect">
            <a:avLst/>
          </a:prstGeom>
        </p:spPr>
      </p:pic>
      <p:pic>
        <p:nvPicPr>
          <p:cNvPr id="7" name="6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9144000">
            <a:off x="2492857" y="1479224"/>
            <a:ext cx="2186913" cy="1738596"/>
          </a:xfrm>
          <a:prstGeom prst="rect">
            <a:avLst/>
          </a:prstGeom>
        </p:spPr>
      </p:pic>
      <p:pic>
        <p:nvPicPr>
          <p:cNvPr id="8" name="7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7852617">
            <a:off x="4683517" y="859381"/>
            <a:ext cx="2186913" cy="1738596"/>
          </a:xfrm>
          <a:prstGeom prst="rect">
            <a:avLst/>
          </a:prstGeom>
        </p:spPr>
      </p:pic>
      <p:pic>
        <p:nvPicPr>
          <p:cNvPr id="9" name="8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145112">
            <a:off x="4438944" y="2452872"/>
            <a:ext cx="2186913" cy="1738596"/>
          </a:xfrm>
          <a:prstGeom prst="rect">
            <a:avLst/>
          </a:prstGeom>
        </p:spPr>
      </p:pic>
      <p:pic>
        <p:nvPicPr>
          <p:cNvPr id="10" name="9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6817301">
            <a:off x="2570007" y="2266795"/>
            <a:ext cx="2186913" cy="1738596"/>
          </a:xfrm>
          <a:prstGeom prst="rect">
            <a:avLst/>
          </a:prstGeom>
        </p:spPr>
      </p:pic>
      <p:pic>
        <p:nvPicPr>
          <p:cNvPr id="11" name="10 Imagen" descr="Imagenum9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tretch>
            <a:fillRect/>
          </a:stretch>
        </p:blipFill>
        <p:spPr>
          <a:xfrm rot="11631933">
            <a:off x="2748196" y="808197"/>
            <a:ext cx="2186913" cy="1738596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>
                <a:lumMod val="85000"/>
                <a:lumOff val="15000"/>
              </a:schemeClr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31179793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 rot="7766848" flipV="1">
            <a:off x="3381711" y="-250267"/>
            <a:ext cx="1327744" cy="1436852"/>
          </a:xfrm>
          <a:prstGeom prst="rect">
            <a:avLst/>
          </a:prstGeom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 rot="13470902" flipH="1" flipV="1">
            <a:off x="4410196" y="-207988"/>
            <a:ext cx="1167451" cy="1442750"/>
          </a:xfrm>
          <a:prstGeom prst="rect">
            <a:avLst/>
          </a:prstGeom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 rot="7766848" flipV="1">
            <a:off x="3384508" y="250688"/>
            <a:ext cx="1327744" cy="1436852"/>
          </a:xfrm>
          <a:prstGeom prst="rect">
            <a:avLst/>
          </a:prstGeom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5" cstate="print">
            <a:grayscl/>
            <a:lum contrast="40000"/>
          </a:blip>
          <a:stretch>
            <a:fillRect/>
          </a:stretch>
        </p:blipFill>
        <p:spPr>
          <a:xfrm rot="13470902" flipH="1" flipV="1">
            <a:off x="4383029" y="304763"/>
            <a:ext cx="1282573" cy="1442750"/>
          </a:xfrm>
          <a:prstGeom prst="rect">
            <a:avLst/>
          </a:prstGeom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 rot="7766848" flipV="1">
            <a:off x="3320925" y="830577"/>
            <a:ext cx="1327744" cy="1436852"/>
          </a:xfrm>
          <a:prstGeom prst="rect">
            <a:avLst/>
          </a:prstGeom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 rot="13470902" flipH="1" flipV="1">
            <a:off x="4349410" y="872856"/>
            <a:ext cx="1167451" cy="1442750"/>
          </a:xfrm>
          <a:prstGeom prst="rect">
            <a:avLst/>
          </a:prstGeom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 rot="7766848" flipV="1">
            <a:off x="3313071" y="1322241"/>
            <a:ext cx="1327744" cy="1436852"/>
          </a:xfrm>
          <a:prstGeom prst="rect">
            <a:avLst/>
          </a:prstGeom>
        </p:spPr>
      </p:pic>
      <p:pic>
        <p:nvPicPr>
          <p:cNvPr id="11" name="10 Imagen" descr="Imagen13.png"/>
          <p:cNvPicPr>
            <a:picLocks noChangeAspect="1"/>
          </p:cNvPicPr>
          <p:nvPr/>
        </p:nvPicPr>
        <p:blipFill>
          <a:blip r:embed="rId5" cstate="print">
            <a:grayscl/>
            <a:lum contrast="40000"/>
          </a:blip>
          <a:stretch>
            <a:fillRect/>
          </a:stretch>
        </p:blipFill>
        <p:spPr>
          <a:xfrm rot="13470902" flipH="1" flipV="1">
            <a:off x="4322243" y="1385607"/>
            <a:ext cx="1282573" cy="1442750"/>
          </a:xfrm>
          <a:prstGeom prst="rect">
            <a:avLst/>
          </a:prstGeom>
        </p:spPr>
      </p:pic>
      <p:pic>
        <p:nvPicPr>
          <p:cNvPr id="12" name="11 Imagen" descr="Imagen13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 rot="7766848" flipV="1">
            <a:off x="3320925" y="1830709"/>
            <a:ext cx="1327744" cy="1436852"/>
          </a:xfrm>
          <a:prstGeom prst="rect">
            <a:avLst/>
          </a:prstGeom>
        </p:spPr>
      </p:pic>
      <p:pic>
        <p:nvPicPr>
          <p:cNvPr id="13" name="12 Imagen" descr="Imagen13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 rot="13470902" flipH="1" flipV="1">
            <a:off x="4349410" y="1872988"/>
            <a:ext cx="1167451" cy="1442750"/>
          </a:xfrm>
          <a:prstGeom prst="rect">
            <a:avLst/>
          </a:prstGeom>
        </p:spPr>
      </p:pic>
      <p:pic>
        <p:nvPicPr>
          <p:cNvPr id="14" name="13 Imagen" descr="Imagen13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 rot="7766848" flipV="1">
            <a:off x="3323722" y="2331664"/>
            <a:ext cx="1327744" cy="1436852"/>
          </a:xfrm>
          <a:prstGeom prst="rect">
            <a:avLst/>
          </a:prstGeom>
        </p:spPr>
      </p:pic>
      <p:pic>
        <p:nvPicPr>
          <p:cNvPr id="15" name="14 Imagen" descr="Imagen13.png"/>
          <p:cNvPicPr>
            <a:picLocks noChangeAspect="1"/>
          </p:cNvPicPr>
          <p:nvPr/>
        </p:nvPicPr>
        <p:blipFill>
          <a:blip r:embed="rId5" cstate="print">
            <a:grayscl/>
            <a:lum contrast="40000"/>
          </a:blip>
          <a:stretch>
            <a:fillRect/>
          </a:stretch>
        </p:blipFill>
        <p:spPr>
          <a:xfrm rot="13470902" flipH="1" flipV="1">
            <a:off x="4322243" y="2385739"/>
            <a:ext cx="1282573" cy="1442750"/>
          </a:xfrm>
          <a:prstGeom prst="rect">
            <a:avLst/>
          </a:prstGeom>
        </p:spPr>
      </p:pic>
      <p:pic>
        <p:nvPicPr>
          <p:cNvPr id="16" name="15 Imagen" descr="Imagen13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 rot="7766848" flipV="1">
            <a:off x="3320926" y="2903103"/>
            <a:ext cx="1327744" cy="1436852"/>
          </a:xfrm>
          <a:prstGeom prst="rect">
            <a:avLst/>
          </a:prstGeom>
        </p:spPr>
      </p:pic>
      <p:pic>
        <p:nvPicPr>
          <p:cNvPr id="17" name="16 Imagen" descr="Imagen13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 rot="13470902" flipH="1" flipV="1">
            <a:off x="4349411" y="2945382"/>
            <a:ext cx="1167451" cy="1442750"/>
          </a:xfrm>
          <a:prstGeom prst="rect">
            <a:avLst/>
          </a:prstGeom>
        </p:spPr>
      </p:pic>
      <p:pic>
        <p:nvPicPr>
          <p:cNvPr id="18" name="17 Imagen" descr="Imagen13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 rot="7766848" flipV="1">
            <a:off x="3323723" y="3404058"/>
            <a:ext cx="1327744" cy="1436852"/>
          </a:xfrm>
          <a:prstGeom prst="rect">
            <a:avLst/>
          </a:prstGeom>
        </p:spPr>
      </p:pic>
      <p:pic>
        <p:nvPicPr>
          <p:cNvPr id="19" name="18 Imagen" descr="Imagen13.png"/>
          <p:cNvPicPr>
            <a:picLocks noChangeAspect="1"/>
          </p:cNvPicPr>
          <p:nvPr/>
        </p:nvPicPr>
        <p:blipFill>
          <a:blip r:embed="rId5" cstate="print">
            <a:grayscl/>
            <a:lum contrast="40000"/>
          </a:blip>
          <a:stretch>
            <a:fillRect/>
          </a:stretch>
        </p:blipFill>
        <p:spPr>
          <a:xfrm rot="13470902" flipH="1" flipV="1">
            <a:off x="4322244" y="3458133"/>
            <a:ext cx="1282573" cy="1442750"/>
          </a:xfrm>
          <a:prstGeom prst="rect">
            <a:avLst/>
          </a:prstGeom>
        </p:spPr>
      </p:pic>
      <p:pic>
        <p:nvPicPr>
          <p:cNvPr id="20" name="19 Imagen" descr="Imagen13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 rot="7766848" flipV="1">
            <a:off x="3320925" y="3867094"/>
            <a:ext cx="1327744" cy="1436852"/>
          </a:xfrm>
          <a:prstGeom prst="rect">
            <a:avLst/>
          </a:prstGeom>
        </p:spPr>
      </p:pic>
      <p:pic>
        <p:nvPicPr>
          <p:cNvPr id="21" name="20 Imagen" descr="Imagen13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10000" contrast="20000"/>
          </a:blip>
          <a:stretch>
            <a:fillRect/>
          </a:stretch>
        </p:blipFill>
        <p:spPr>
          <a:xfrm rot="13470902" flipH="1" flipV="1">
            <a:off x="4349410" y="3909373"/>
            <a:ext cx="1167451" cy="1442750"/>
          </a:xfrm>
          <a:prstGeom prst="rect">
            <a:avLst/>
          </a:prstGeom>
        </p:spPr>
      </p:pic>
      <p:pic>
        <p:nvPicPr>
          <p:cNvPr id="22" name="21 Imagen" descr="Imagen13.png"/>
          <p:cNvPicPr>
            <a:picLocks noChangeAspect="1"/>
          </p:cNvPicPr>
          <p:nvPr/>
        </p:nvPicPr>
        <p:blipFill>
          <a:blip r:embed="rId3" cstate="print">
            <a:grayscl/>
            <a:lum contrast="40000"/>
          </a:blip>
          <a:stretch>
            <a:fillRect/>
          </a:stretch>
        </p:blipFill>
        <p:spPr>
          <a:xfrm rot="7766848" flipV="1">
            <a:off x="3323722" y="4368049"/>
            <a:ext cx="1327744" cy="1436852"/>
          </a:xfrm>
          <a:prstGeom prst="rect">
            <a:avLst/>
          </a:prstGeom>
        </p:spPr>
      </p:pic>
      <p:pic>
        <p:nvPicPr>
          <p:cNvPr id="23" name="22 Imagen" descr="Imagen13.png"/>
          <p:cNvPicPr>
            <a:picLocks noChangeAspect="1"/>
          </p:cNvPicPr>
          <p:nvPr/>
        </p:nvPicPr>
        <p:blipFill>
          <a:blip r:embed="rId5" cstate="print">
            <a:grayscl/>
            <a:lum contrast="40000"/>
          </a:blip>
          <a:stretch>
            <a:fillRect/>
          </a:stretch>
        </p:blipFill>
        <p:spPr>
          <a:xfrm rot="13470902" flipH="1" flipV="1">
            <a:off x="4322243" y="4422124"/>
            <a:ext cx="1282573" cy="1442750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6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CC6600">
                <a:shade val="67500"/>
                <a:satMod val="115000"/>
              </a:srgbClr>
            </a:gs>
            <a:gs pos="100000">
              <a:srgbClr val="CC6600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568632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9866092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6200000">
            <a:off x="3217914" y="1139754"/>
            <a:ext cx="2286016" cy="1292355"/>
          </a:xfrm>
          <a:prstGeom prst="rect">
            <a:avLst/>
          </a:prstGeom>
        </p:spPr>
      </p:pic>
      <p:pic>
        <p:nvPicPr>
          <p:cNvPr id="5" name="4 Imagen" descr="9866092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286248" y="1714494"/>
            <a:ext cx="2286016" cy="1292355"/>
          </a:xfrm>
          <a:prstGeom prst="rect">
            <a:avLst/>
          </a:prstGeom>
        </p:spPr>
      </p:pic>
      <p:pic>
        <p:nvPicPr>
          <p:cNvPr id="6" name="5 Imagen" descr="9866092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5400000">
            <a:off x="3646541" y="2854267"/>
            <a:ext cx="2286016" cy="1292355"/>
          </a:xfrm>
          <a:prstGeom prst="rect">
            <a:avLst/>
          </a:prstGeom>
        </p:spPr>
      </p:pic>
      <p:pic>
        <p:nvPicPr>
          <p:cNvPr id="7" name="6 Imagen" descr="9866092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0800000">
            <a:off x="2500298" y="2214560"/>
            <a:ext cx="2286016" cy="1292355"/>
          </a:xfrm>
          <a:prstGeom prst="rect">
            <a:avLst/>
          </a:prstGeom>
        </p:spPr>
      </p:pic>
      <p:pic>
        <p:nvPicPr>
          <p:cNvPr id="8" name="7 Imagen" descr="9866092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9069761">
            <a:off x="3924119" y="1100133"/>
            <a:ext cx="2286016" cy="1292355"/>
          </a:xfrm>
          <a:prstGeom prst="rect">
            <a:avLst/>
          </a:prstGeom>
        </p:spPr>
      </p:pic>
      <p:pic>
        <p:nvPicPr>
          <p:cNvPr id="9" name="8 Imagen" descr="9866092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2529849">
            <a:off x="4209903" y="2385969"/>
            <a:ext cx="2286016" cy="1292355"/>
          </a:xfrm>
          <a:prstGeom prst="rect">
            <a:avLst/>
          </a:prstGeom>
        </p:spPr>
      </p:pic>
      <p:pic>
        <p:nvPicPr>
          <p:cNvPr id="10" name="9 Imagen" descr="9866092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8628425">
            <a:off x="3018498" y="2836261"/>
            <a:ext cx="2286016" cy="1292355"/>
          </a:xfrm>
          <a:prstGeom prst="rect">
            <a:avLst/>
          </a:prstGeom>
        </p:spPr>
      </p:pic>
      <p:pic>
        <p:nvPicPr>
          <p:cNvPr id="11" name="10 Imagen" descr="98660927.png"/>
          <p:cNvPicPr>
            <a:picLocks noChangeAspect="1"/>
          </p:cNvPicPr>
          <p:nvPr/>
        </p:nvPicPr>
        <p:blipFill>
          <a:blip r:embed="rId3" cstate="print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rot="13192007">
            <a:off x="2648795" y="1582574"/>
            <a:ext cx="2286016" cy="1292355"/>
          </a:xfrm>
          <a:prstGeom prst="rect">
            <a:avLst/>
          </a:prstGeom>
        </p:spPr>
      </p:pic>
      <p:sp>
        <p:nvSpPr>
          <p:cNvPr id="12" name="11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4F3955"/>
            </a:gs>
            <a:gs pos="50000">
              <a:srgbClr val="DDABEB">
                <a:shade val="67500"/>
                <a:satMod val="115000"/>
              </a:srgbClr>
            </a:gs>
            <a:gs pos="100000">
              <a:srgbClr val="DDABEB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807526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3841740" y="0"/>
            <a:ext cx="873136" cy="785800"/>
          </a:xfrm>
          <a:prstGeom prst="rect">
            <a:avLst/>
          </a:prstGeom>
        </p:spPr>
      </p:pic>
      <p:pic>
        <p:nvPicPr>
          <p:cNvPr id="6" name="5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4500562" y="0"/>
            <a:ext cx="873136" cy="785800"/>
          </a:xfrm>
          <a:prstGeom prst="rect">
            <a:avLst/>
          </a:prstGeom>
        </p:spPr>
      </p:pic>
      <p:pic>
        <p:nvPicPr>
          <p:cNvPr id="7" name="6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3841740" y="4357700"/>
            <a:ext cx="873136" cy="785800"/>
          </a:xfrm>
          <a:prstGeom prst="rect">
            <a:avLst/>
          </a:prstGeom>
        </p:spPr>
      </p:pic>
      <p:pic>
        <p:nvPicPr>
          <p:cNvPr id="8" name="7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4500562" y="4357700"/>
            <a:ext cx="873136" cy="785800"/>
          </a:xfrm>
          <a:prstGeom prst="rect">
            <a:avLst/>
          </a:prstGeom>
        </p:spPr>
      </p:pic>
      <p:pic>
        <p:nvPicPr>
          <p:cNvPr id="9" name="8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142844" y="1857370"/>
            <a:ext cx="873136" cy="785800"/>
          </a:xfrm>
          <a:prstGeom prst="rect">
            <a:avLst/>
          </a:prstGeom>
        </p:spPr>
      </p:pic>
      <p:pic>
        <p:nvPicPr>
          <p:cNvPr id="10" name="9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142844" y="2571750"/>
            <a:ext cx="873136" cy="785800"/>
          </a:xfrm>
          <a:prstGeom prst="rect">
            <a:avLst/>
          </a:prstGeom>
        </p:spPr>
      </p:pic>
      <p:pic>
        <p:nvPicPr>
          <p:cNvPr id="11" name="10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8270864" y="1714494"/>
            <a:ext cx="873136" cy="785800"/>
          </a:xfrm>
          <a:prstGeom prst="rect">
            <a:avLst/>
          </a:prstGeom>
        </p:spPr>
      </p:pic>
      <p:pic>
        <p:nvPicPr>
          <p:cNvPr id="12" name="11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8270864" y="2428874"/>
            <a:ext cx="873136" cy="785800"/>
          </a:xfrm>
          <a:prstGeom prst="rect">
            <a:avLst/>
          </a:prstGeom>
        </p:spPr>
      </p:pic>
      <p:pic>
        <p:nvPicPr>
          <p:cNvPr id="13" name="12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857224" y="1785932"/>
            <a:ext cx="873136" cy="785800"/>
          </a:xfrm>
          <a:prstGeom prst="rect">
            <a:avLst/>
          </a:prstGeom>
        </p:spPr>
      </p:pic>
      <p:pic>
        <p:nvPicPr>
          <p:cNvPr id="14" name="13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1571604" y="1643056"/>
            <a:ext cx="873136" cy="785800"/>
          </a:xfrm>
          <a:prstGeom prst="rect">
            <a:avLst/>
          </a:prstGeom>
        </p:spPr>
      </p:pic>
      <p:pic>
        <p:nvPicPr>
          <p:cNvPr id="15" name="14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2285984" y="1357304"/>
            <a:ext cx="873136" cy="785800"/>
          </a:xfrm>
          <a:prstGeom prst="rect">
            <a:avLst/>
          </a:prstGeom>
        </p:spPr>
      </p:pic>
      <p:pic>
        <p:nvPicPr>
          <p:cNvPr id="16" name="15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2928926" y="1071552"/>
            <a:ext cx="873136" cy="785800"/>
          </a:xfrm>
          <a:prstGeom prst="rect">
            <a:avLst/>
          </a:prstGeom>
        </p:spPr>
      </p:pic>
      <p:pic>
        <p:nvPicPr>
          <p:cNvPr id="17" name="16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3428992" y="571486"/>
            <a:ext cx="873136" cy="785800"/>
          </a:xfrm>
          <a:prstGeom prst="rect">
            <a:avLst/>
          </a:prstGeom>
        </p:spPr>
      </p:pic>
      <p:pic>
        <p:nvPicPr>
          <p:cNvPr id="18" name="17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857224" y="2714626"/>
            <a:ext cx="873136" cy="785800"/>
          </a:xfrm>
          <a:prstGeom prst="rect">
            <a:avLst/>
          </a:prstGeom>
        </p:spPr>
      </p:pic>
      <p:pic>
        <p:nvPicPr>
          <p:cNvPr id="19" name="18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1500166" y="2857502"/>
            <a:ext cx="873136" cy="785800"/>
          </a:xfrm>
          <a:prstGeom prst="rect">
            <a:avLst/>
          </a:prstGeom>
        </p:spPr>
      </p:pic>
      <p:pic>
        <p:nvPicPr>
          <p:cNvPr id="20" name="19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2214546" y="3214692"/>
            <a:ext cx="873136" cy="785800"/>
          </a:xfrm>
          <a:prstGeom prst="rect">
            <a:avLst/>
          </a:prstGeom>
        </p:spPr>
      </p:pic>
      <p:pic>
        <p:nvPicPr>
          <p:cNvPr id="21" name="20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2786050" y="3571882"/>
            <a:ext cx="873136" cy="785800"/>
          </a:xfrm>
          <a:prstGeom prst="rect">
            <a:avLst/>
          </a:prstGeom>
        </p:spPr>
      </p:pic>
      <p:pic>
        <p:nvPicPr>
          <p:cNvPr id="22" name="21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3357554" y="3929072"/>
            <a:ext cx="873136" cy="785800"/>
          </a:xfrm>
          <a:prstGeom prst="rect">
            <a:avLst/>
          </a:prstGeom>
        </p:spPr>
      </p:pic>
      <p:pic>
        <p:nvPicPr>
          <p:cNvPr id="23" name="22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5000628" y="571486"/>
            <a:ext cx="873136" cy="785800"/>
          </a:xfrm>
          <a:prstGeom prst="rect">
            <a:avLst/>
          </a:prstGeom>
        </p:spPr>
      </p:pic>
      <p:pic>
        <p:nvPicPr>
          <p:cNvPr id="24" name="23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5572132" y="928676"/>
            <a:ext cx="873136" cy="785800"/>
          </a:xfrm>
          <a:prstGeom prst="rect">
            <a:avLst/>
          </a:prstGeom>
        </p:spPr>
      </p:pic>
      <p:pic>
        <p:nvPicPr>
          <p:cNvPr id="25" name="24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6143636" y="1285866"/>
            <a:ext cx="873136" cy="785800"/>
          </a:xfrm>
          <a:prstGeom prst="rect">
            <a:avLst/>
          </a:prstGeom>
        </p:spPr>
      </p:pic>
      <p:pic>
        <p:nvPicPr>
          <p:cNvPr id="26" name="25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6858016" y="1500180"/>
            <a:ext cx="873136" cy="785800"/>
          </a:xfrm>
          <a:prstGeom prst="rect">
            <a:avLst/>
          </a:prstGeom>
        </p:spPr>
      </p:pic>
      <p:pic>
        <p:nvPicPr>
          <p:cNvPr id="27" name="26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7572396" y="1643056"/>
            <a:ext cx="873136" cy="785800"/>
          </a:xfrm>
          <a:prstGeom prst="rect">
            <a:avLst/>
          </a:prstGeom>
        </p:spPr>
      </p:pic>
      <p:pic>
        <p:nvPicPr>
          <p:cNvPr id="28" name="27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4929190" y="3857634"/>
            <a:ext cx="873136" cy="785800"/>
          </a:xfrm>
          <a:prstGeom prst="rect">
            <a:avLst/>
          </a:prstGeom>
        </p:spPr>
      </p:pic>
      <p:pic>
        <p:nvPicPr>
          <p:cNvPr id="29" name="28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5429256" y="3500444"/>
            <a:ext cx="873136" cy="785800"/>
          </a:xfrm>
          <a:prstGeom prst="rect">
            <a:avLst/>
          </a:prstGeom>
        </p:spPr>
      </p:pic>
      <p:pic>
        <p:nvPicPr>
          <p:cNvPr id="30" name="29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6000760" y="3143254"/>
            <a:ext cx="873136" cy="785800"/>
          </a:xfrm>
          <a:prstGeom prst="rect">
            <a:avLst/>
          </a:prstGeom>
        </p:spPr>
      </p:pic>
      <p:pic>
        <p:nvPicPr>
          <p:cNvPr id="31" name="30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6715140" y="2786064"/>
            <a:ext cx="873136" cy="785800"/>
          </a:xfrm>
          <a:prstGeom prst="rect">
            <a:avLst/>
          </a:prstGeom>
        </p:spPr>
      </p:pic>
      <p:pic>
        <p:nvPicPr>
          <p:cNvPr id="32" name="31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7429520" y="2571750"/>
            <a:ext cx="873136" cy="785800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60564C"/>
            </a:gs>
            <a:gs pos="50000">
              <a:srgbClr val="FFECD9">
                <a:shade val="67500"/>
                <a:satMod val="115000"/>
              </a:srgbClr>
            </a:gs>
            <a:gs pos="100000">
              <a:srgbClr val="FFECD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173577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357172"/>
            <a:ext cx="285720" cy="478632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8858280" y="357172"/>
            <a:ext cx="285720" cy="478632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357158" y="928676"/>
            <a:ext cx="285752" cy="421482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8501090" y="928676"/>
            <a:ext cx="285752" cy="421482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714348" y="1643056"/>
            <a:ext cx="285752" cy="350044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8143900" y="1643056"/>
            <a:ext cx="285752" cy="350044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1071538" y="2143122"/>
            <a:ext cx="285752" cy="300037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7786710" y="2143122"/>
            <a:ext cx="285752" cy="3000378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1428728" y="2643188"/>
            <a:ext cx="285752" cy="250031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7429520" y="2643188"/>
            <a:ext cx="285752" cy="250031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1785918" y="3000378"/>
            <a:ext cx="285752" cy="214312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7072330" y="3000378"/>
            <a:ext cx="285752" cy="214312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2143108" y="3500444"/>
            <a:ext cx="285752" cy="16430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6715140" y="3500444"/>
            <a:ext cx="285752" cy="164305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2500298" y="3786196"/>
            <a:ext cx="285752" cy="135730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6357950" y="3786196"/>
            <a:ext cx="285752" cy="1357304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2857488" y="4000510"/>
            <a:ext cx="285752" cy="114299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6000760" y="4000510"/>
            <a:ext cx="285752" cy="1142990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3214678" y="4214824"/>
            <a:ext cx="285752" cy="92867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5643570" y="4214824"/>
            <a:ext cx="285752" cy="92867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4" name="23 Rectángulo"/>
          <p:cNvSpPr/>
          <p:nvPr/>
        </p:nvSpPr>
        <p:spPr>
          <a:xfrm>
            <a:off x="3571868" y="4429138"/>
            <a:ext cx="285752" cy="714362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5" name="24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5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1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4" grpId="0" animBg="1"/>
      <p:bldP spid="24" grpId="1" animBg="1"/>
      <p:bldP spid="2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0"/>
              </a:schemeClr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112098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Luna"/>
          <p:cNvSpPr/>
          <p:nvPr/>
        </p:nvSpPr>
        <p:spPr>
          <a:xfrm flipH="1">
            <a:off x="-428628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Luna"/>
          <p:cNvSpPr/>
          <p:nvPr/>
        </p:nvSpPr>
        <p:spPr>
          <a:xfrm flipH="1">
            <a:off x="714348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flipH="1">
            <a:off x="1785950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 flipH="1">
            <a:off x="2928926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flipH="1">
            <a:off x="4214810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 flipH="1">
            <a:off x="5286380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 flipH="1">
            <a:off x="6429388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prstClr val="black"/>
                <a:srgbClr val="D9C3A5">
                  <a:tint val="50000"/>
                  <a:satMod val="180000"/>
                </a:srgbClr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 flipH="1">
            <a:off x="7500926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3" grpId="2" animBg="1"/>
      <p:bldP spid="3" grpId="3" animBg="1"/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CC6600"/>
            </a:gs>
            <a:gs pos="64999">
              <a:srgbClr val="F0EBD5"/>
            </a:gs>
            <a:gs pos="100000">
              <a:srgbClr val="D1C39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736812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Imagen1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rot="7766848" flipV="1">
            <a:off x="3381711" y="-250267"/>
            <a:ext cx="1327744" cy="1436852"/>
          </a:xfrm>
          <a:prstGeom prst="rect">
            <a:avLst/>
          </a:prstGeom>
        </p:spPr>
      </p:pic>
      <p:pic>
        <p:nvPicPr>
          <p:cNvPr id="4" name="3 Imagen" descr="Imagen1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66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rot="13470902" flipH="1" flipV="1">
            <a:off x="4410196" y="-207988"/>
            <a:ext cx="1167451" cy="1442750"/>
          </a:xfrm>
          <a:prstGeom prst="rect">
            <a:avLst/>
          </a:prstGeom>
        </p:spPr>
      </p:pic>
      <p:pic>
        <p:nvPicPr>
          <p:cNvPr id="5" name="4 Imagen" descr="Imagen1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00">
                <a:tint val="45000"/>
                <a:satMod val="400000"/>
              </a:srgbClr>
            </a:duotone>
            <a:lum bright="30000" contrast="30000"/>
          </a:blip>
          <a:stretch>
            <a:fillRect/>
          </a:stretch>
        </p:blipFill>
        <p:spPr>
          <a:xfrm rot="7766848" flipV="1">
            <a:off x="3384508" y="250688"/>
            <a:ext cx="1327744" cy="1436852"/>
          </a:xfrm>
          <a:prstGeom prst="rect">
            <a:avLst/>
          </a:prstGeom>
        </p:spPr>
      </p:pic>
      <p:pic>
        <p:nvPicPr>
          <p:cNvPr id="6" name="5 Imagen" descr="Imagen13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CC6600">
                <a:tint val="45000"/>
                <a:satMod val="400000"/>
              </a:srgbClr>
            </a:duotone>
            <a:lum bright="30000" contrast="30000"/>
          </a:blip>
          <a:stretch>
            <a:fillRect/>
          </a:stretch>
        </p:blipFill>
        <p:spPr>
          <a:xfrm rot="13470902" flipH="1" flipV="1">
            <a:off x="4383029" y="304763"/>
            <a:ext cx="1282573" cy="1442750"/>
          </a:xfrm>
          <a:prstGeom prst="rect">
            <a:avLst/>
          </a:prstGeom>
        </p:spPr>
      </p:pic>
      <p:pic>
        <p:nvPicPr>
          <p:cNvPr id="7" name="6 Imagen" descr="Imagen1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rot="7766848" flipV="1">
            <a:off x="3320925" y="830577"/>
            <a:ext cx="1327744" cy="1436852"/>
          </a:xfrm>
          <a:prstGeom prst="rect">
            <a:avLst/>
          </a:prstGeom>
        </p:spPr>
      </p:pic>
      <p:pic>
        <p:nvPicPr>
          <p:cNvPr id="8" name="7 Imagen" descr="Imagen1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66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rot="13470902" flipH="1" flipV="1">
            <a:off x="4349410" y="872856"/>
            <a:ext cx="1167451" cy="1442750"/>
          </a:xfrm>
          <a:prstGeom prst="rect">
            <a:avLst/>
          </a:prstGeom>
        </p:spPr>
      </p:pic>
      <p:pic>
        <p:nvPicPr>
          <p:cNvPr id="9" name="8 Imagen" descr="Imagen1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00">
                <a:tint val="45000"/>
                <a:satMod val="400000"/>
              </a:srgbClr>
            </a:duotone>
            <a:lum bright="30000" contrast="30000"/>
          </a:blip>
          <a:stretch>
            <a:fillRect/>
          </a:stretch>
        </p:blipFill>
        <p:spPr>
          <a:xfrm rot="7766848" flipV="1">
            <a:off x="3323722" y="1331532"/>
            <a:ext cx="1327744" cy="1436852"/>
          </a:xfrm>
          <a:prstGeom prst="rect">
            <a:avLst/>
          </a:prstGeom>
        </p:spPr>
      </p:pic>
      <p:pic>
        <p:nvPicPr>
          <p:cNvPr id="10" name="9 Imagen" descr="Imagen13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CC6600">
                <a:tint val="45000"/>
                <a:satMod val="400000"/>
              </a:srgbClr>
            </a:duotone>
            <a:lum bright="30000" contrast="30000"/>
          </a:blip>
          <a:stretch>
            <a:fillRect/>
          </a:stretch>
        </p:blipFill>
        <p:spPr>
          <a:xfrm rot="13470902" flipH="1" flipV="1">
            <a:off x="4322243" y="1385607"/>
            <a:ext cx="1282573" cy="1442750"/>
          </a:xfrm>
          <a:prstGeom prst="rect">
            <a:avLst/>
          </a:prstGeom>
        </p:spPr>
      </p:pic>
      <p:pic>
        <p:nvPicPr>
          <p:cNvPr id="11" name="10 Imagen" descr="Imagen1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rot="7766848" flipV="1">
            <a:off x="3320925" y="1830709"/>
            <a:ext cx="1327744" cy="1436852"/>
          </a:xfrm>
          <a:prstGeom prst="rect">
            <a:avLst/>
          </a:prstGeom>
        </p:spPr>
      </p:pic>
      <p:pic>
        <p:nvPicPr>
          <p:cNvPr id="12" name="11 Imagen" descr="Imagen1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66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rot="13470902" flipH="1" flipV="1">
            <a:off x="4349410" y="1872988"/>
            <a:ext cx="1167451" cy="1442750"/>
          </a:xfrm>
          <a:prstGeom prst="rect">
            <a:avLst/>
          </a:prstGeom>
        </p:spPr>
      </p:pic>
      <p:pic>
        <p:nvPicPr>
          <p:cNvPr id="13" name="12 Imagen" descr="Imagen1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00">
                <a:tint val="45000"/>
                <a:satMod val="400000"/>
              </a:srgbClr>
            </a:duotone>
            <a:lum bright="30000" contrast="30000"/>
          </a:blip>
          <a:stretch>
            <a:fillRect/>
          </a:stretch>
        </p:blipFill>
        <p:spPr>
          <a:xfrm rot="7766848" flipV="1">
            <a:off x="3323722" y="2331664"/>
            <a:ext cx="1327744" cy="1436852"/>
          </a:xfrm>
          <a:prstGeom prst="rect">
            <a:avLst/>
          </a:prstGeom>
        </p:spPr>
      </p:pic>
      <p:pic>
        <p:nvPicPr>
          <p:cNvPr id="14" name="13 Imagen" descr="Imagen13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CC6600">
                <a:tint val="45000"/>
                <a:satMod val="400000"/>
              </a:srgbClr>
            </a:duotone>
            <a:lum bright="30000" contrast="30000"/>
          </a:blip>
          <a:stretch>
            <a:fillRect/>
          </a:stretch>
        </p:blipFill>
        <p:spPr>
          <a:xfrm rot="13470902" flipH="1" flipV="1">
            <a:off x="4322243" y="2385739"/>
            <a:ext cx="1282573" cy="1442750"/>
          </a:xfrm>
          <a:prstGeom prst="rect">
            <a:avLst/>
          </a:prstGeom>
        </p:spPr>
      </p:pic>
      <p:pic>
        <p:nvPicPr>
          <p:cNvPr id="15" name="14 Imagen" descr="Imagen1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rot="7766848" flipV="1">
            <a:off x="3320926" y="2903103"/>
            <a:ext cx="1327744" cy="1436852"/>
          </a:xfrm>
          <a:prstGeom prst="rect">
            <a:avLst/>
          </a:prstGeom>
        </p:spPr>
      </p:pic>
      <p:pic>
        <p:nvPicPr>
          <p:cNvPr id="16" name="15 Imagen" descr="Imagen1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66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rot="13470902" flipH="1" flipV="1">
            <a:off x="4349411" y="2945382"/>
            <a:ext cx="1167451" cy="1442750"/>
          </a:xfrm>
          <a:prstGeom prst="rect">
            <a:avLst/>
          </a:prstGeom>
        </p:spPr>
      </p:pic>
      <p:pic>
        <p:nvPicPr>
          <p:cNvPr id="17" name="16 Imagen" descr="Imagen1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00">
                <a:tint val="45000"/>
                <a:satMod val="400000"/>
              </a:srgbClr>
            </a:duotone>
            <a:lum bright="30000" contrast="30000"/>
          </a:blip>
          <a:stretch>
            <a:fillRect/>
          </a:stretch>
        </p:blipFill>
        <p:spPr>
          <a:xfrm rot="7766848" flipV="1">
            <a:off x="3323723" y="3404058"/>
            <a:ext cx="1327744" cy="1436852"/>
          </a:xfrm>
          <a:prstGeom prst="rect">
            <a:avLst/>
          </a:prstGeom>
        </p:spPr>
      </p:pic>
      <p:pic>
        <p:nvPicPr>
          <p:cNvPr id="18" name="17 Imagen" descr="Imagen13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CC6600">
                <a:tint val="45000"/>
                <a:satMod val="400000"/>
              </a:srgbClr>
            </a:duotone>
            <a:lum bright="30000" contrast="30000"/>
          </a:blip>
          <a:stretch>
            <a:fillRect/>
          </a:stretch>
        </p:blipFill>
        <p:spPr>
          <a:xfrm rot="13470902" flipH="1" flipV="1">
            <a:off x="4322244" y="3458133"/>
            <a:ext cx="1282573" cy="1442750"/>
          </a:xfrm>
          <a:prstGeom prst="rect">
            <a:avLst/>
          </a:prstGeom>
        </p:spPr>
      </p:pic>
      <p:pic>
        <p:nvPicPr>
          <p:cNvPr id="19" name="18 Imagen" descr="Imagen1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rot="7766848" flipV="1">
            <a:off x="3320925" y="3867094"/>
            <a:ext cx="1327744" cy="1436852"/>
          </a:xfrm>
          <a:prstGeom prst="rect">
            <a:avLst/>
          </a:prstGeom>
        </p:spPr>
      </p:pic>
      <p:pic>
        <p:nvPicPr>
          <p:cNvPr id="20" name="19 Imagen" descr="Imagen13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rgbClr val="CC6600">
                <a:tint val="45000"/>
                <a:satMod val="400000"/>
              </a:srgbClr>
            </a:duotone>
            <a:lum contrast="30000"/>
          </a:blip>
          <a:stretch>
            <a:fillRect/>
          </a:stretch>
        </p:blipFill>
        <p:spPr>
          <a:xfrm rot="13470902" flipH="1" flipV="1">
            <a:off x="4349410" y="3909373"/>
            <a:ext cx="1167451" cy="1442750"/>
          </a:xfrm>
          <a:prstGeom prst="rect">
            <a:avLst/>
          </a:prstGeom>
        </p:spPr>
      </p:pic>
      <p:pic>
        <p:nvPicPr>
          <p:cNvPr id="21" name="20 Imagen" descr="Imagen13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CC6600">
                <a:tint val="45000"/>
                <a:satMod val="400000"/>
              </a:srgbClr>
            </a:duotone>
            <a:lum bright="30000" contrast="30000"/>
          </a:blip>
          <a:stretch>
            <a:fillRect/>
          </a:stretch>
        </p:blipFill>
        <p:spPr>
          <a:xfrm rot="7766848" flipV="1">
            <a:off x="3323722" y="4368049"/>
            <a:ext cx="1327744" cy="1436852"/>
          </a:xfrm>
          <a:prstGeom prst="rect">
            <a:avLst/>
          </a:prstGeom>
        </p:spPr>
      </p:pic>
      <p:pic>
        <p:nvPicPr>
          <p:cNvPr id="22" name="21 Imagen" descr="Imagen13.png"/>
          <p:cNvPicPr>
            <a:picLocks noChangeAspect="1"/>
          </p:cNvPicPr>
          <p:nvPr/>
        </p:nvPicPr>
        <p:blipFill>
          <a:blip r:embed="rId5" cstate="print">
            <a:duotone>
              <a:prstClr val="black"/>
              <a:srgbClr val="CC6600">
                <a:tint val="45000"/>
                <a:satMod val="400000"/>
              </a:srgbClr>
            </a:duotone>
            <a:lum bright="30000" contrast="30000"/>
          </a:blip>
          <a:stretch>
            <a:fillRect/>
          </a:stretch>
        </p:blipFill>
        <p:spPr>
          <a:xfrm rot="13470902" flipH="1" flipV="1">
            <a:off x="4322243" y="4422124"/>
            <a:ext cx="1282573" cy="1442750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6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873D79">
                <a:shade val="67500"/>
                <a:satMod val="115000"/>
              </a:srgbClr>
            </a:gs>
            <a:gs pos="100000">
              <a:srgbClr val="873D79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578601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Rectángulo"/>
          <p:cNvSpPr/>
          <p:nvPr/>
        </p:nvSpPr>
        <p:spPr>
          <a:xfrm>
            <a:off x="0" y="-214332"/>
            <a:ext cx="446358" cy="4572032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DABE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 flipH="1">
            <a:off x="8715404" y="-214332"/>
            <a:ext cx="428596" cy="450057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DABE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500034" y="-214332"/>
            <a:ext cx="446358" cy="371477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DABE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 flipH="1">
            <a:off x="8286776" y="-214332"/>
            <a:ext cx="357190" cy="3714776"/>
          </a:xfrm>
          <a:prstGeom prst="rect">
            <a:avLst/>
          </a:prstGeom>
          <a:blipFill dpi="0" rotWithShape="1">
            <a:blip r:embed="rId3">
              <a:duotone>
                <a:prstClr val="black"/>
                <a:srgbClr val="DDABE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1000100" y="-214332"/>
            <a:ext cx="446358" cy="3071834"/>
          </a:xfrm>
          <a:prstGeom prst="rect">
            <a:avLst/>
          </a:prstGeom>
          <a:blipFill dpi="0" rotWithShape="1">
            <a:blip r:embed="rId4" cstate="print">
              <a:duotone>
                <a:prstClr val="black"/>
                <a:srgbClr val="DDABE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 flipH="1">
            <a:off x="7786710" y="-214332"/>
            <a:ext cx="410866" cy="3071834"/>
          </a:xfrm>
          <a:prstGeom prst="rect">
            <a:avLst/>
          </a:prstGeom>
          <a:blipFill dpi="0" rotWithShape="1">
            <a:blip r:embed="rId5" cstate="print">
              <a:duotone>
                <a:prstClr val="black"/>
                <a:srgbClr val="DDABE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1500166" y="-214332"/>
            <a:ext cx="446358" cy="2500330"/>
          </a:xfrm>
          <a:prstGeom prst="rect">
            <a:avLst/>
          </a:prstGeom>
          <a:blipFill dpi="0" rotWithShape="1">
            <a:blip r:embed="rId6" cstate="print">
              <a:duotone>
                <a:prstClr val="black"/>
                <a:srgbClr val="DDABE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 flipH="1">
            <a:off x="7286644" y="-214332"/>
            <a:ext cx="428628" cy="2500330"/>
          </a:xfrm>
          <a:prstGeom prst="rect">
            <a:avLst/>
          </a:prstGeom>
          <a:blipFill dpi="0" rotWithShape="1">
            <a:blip r:embed="rId7" cstate="print">
              <a:duotone>
                <a:prstClr val="black"/>
                <a:srgbClr val="DDABE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2000232" y="-214332"/>
            <a:ext cx="446358" cy="2143140"/>
          </a:xfrm>
          <a:prstGeom prst="rect">
            <a:avLst/>
          </a:prstGeom>
          <a:blipFill dpi="0" rotWithShape="1">
            <a:blip r:embed="rId8" cstate="print">
              <a:duotone>
                <a:prstClr val="black"/>
                <a:srgbClr val="DDABE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 flipH="1">
            <a:off x="6786578" y="-214332"/>
            <a:ext cx="428628" cy="2143140"/>
          </a:xfrm>
          <a:prstGeom prst="rect">
            <a:avLst/>
          </a:prstGeom>
          <a:blipFill dpi="0" rotWithShape="1">
            <a:blip r:embed="rId9" cstate="print">
              <a:duotone>
                <a:prstClr val="black"/>
                <a:srgbClr val="DDABE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2571736" y="-214332"/>
            <a:ext cx="446358" cy="1714512"/>
          </a:xfrm>
          <a:prstGeom prst="rect">
            <a:avLst/>
          </a:prstGeom>
          <a:blipFill dpi="0" rotWithShape="1">
            <a:blip r:embed="rId10" cstate="print">
              <a:duotone>
                <a:prstClr val="black"/>
                <a:srgbClr val="DDABE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 flipH="1">
            <a:off x="6286512" y="-214332"/>
            <a:ext cx="410866" cy="1714512"/>
          </a:xfrm>
          <a:prstGeom prst="rect">
            <a:avLst/>
          </a:prstGeom>
          <a:blipFill dpi="0" rotWithShape="1">
            <a:blip r:embed="rId11" cstate="print">
              <a:duotone>
                <a:prstClr val="black"/>
                <a:srgbClr val="DDABE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3071802" y="-214332"/>
            <a:ext cx="446358" cy="1285884"/>
          </a:xfrm>
          <a:prstGeom prst="rect">
            <a:avLst/>
          </a:prstGeom>
          <a:blipFill dpi="0" rotWithShape="1">
            <a:blip r:embed="rId12" cstate="print">
              <a:duotone>
                <a:prstClr val="black"/>
                <a:srgbClr val="DDABE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 flipH="1">
            <a:off x="5786446" y="-214332"/>
            <a:ext cx="428628" cy="1285884"/>
          </a:xfrm>
          <a:prstGeom prst="rect">
            <a:avLst/>
          </a:prstGeom>
          <a:blipFill dpi="0" rotWithShape="1">
            <a:blip r:embed="rId13" cstate="print">
              <a:duotone>
                <a:prstClr val="black"/>
                <a:srgbClr val="DDABE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3643306" y="-214332"/>
            <a:ext cx="446358" cy="928694"/>
          </a:xfrm>
          <a:prstGeom prst="rect">
            <a:avLst/>
          </a:prstGeom>
          <a:blipFill dpi="0" rotWithShape="1">
            <a:blip r:embed="rId14" cstate="print">
              <a:duotone>
                <a:prstClr val="black"/>
                <a:srgbClr val="DDABE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 flipH="1">
            <a:off x="5286380" y="-214332"/>
            <a:ext cx="428628" cy="928694"/>
          </a:xfrm>
          <a:prstGeom prst="rect">
            <a:avLst/>
          </a:prstGeom>
          <a:blipFill dpi="0" rotWithShape="1">
            <a:blip r:embed="rId15" cstate="print">
              <a:duotone>
                <a:prstClr val="black"/>
                <a:srgbClr val="DDABE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4143372" y="-214332"/>
            <a:ext cx="446358" cy="714380"/>
          </a:xfrm>
          <a:prstGeom prst="rect">
            <a:avLst/>
          </a:prstGeom>
          <a:blipFill dpi="0" rotWithShape="1">
            <a:blip r:embed="rId16" cstate="print">
              <a:duotone>
                <a:prstClr val="black"/>
                <a:srgbClr val="DDABE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 flipH="1">
            <a:off x="4786314" y="-214332"/>
            <a:ext cx="410866" cy="714380"/>
          </a:xfrm>
          <a:prstGeom prst="rect">
            <a:avLst/>
          </a:prstGeom>
          <a:blipFill dpi="0" rotWithShape="1">
            <a:blip r:embed="rId17" cstate="print">
              <a:duotone>
                <a:prstClr val="black"/>
                <a:srgbClr val="DDABEB">
                  <a:tint val="45000"/>
                  <a:satMod val="400000"/>
                </a:srgbClr>
              </a:duotone>
              <a:lum contrast="40000"/>
            </a:blip>
            <a:srcRect/>
            <a:stretch>
              <a:fillRect/>
            </a:stretch>
          </a:blipFill>
          <a:ln>
            <a:noFill/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18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9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9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3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4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5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9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1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5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6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7" presetID="19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9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3000"/>
                            </p:stCondLst>
                            <p:childTnLst>
                              <p:par>
                                <p:cTn id="152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2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5" grpId="0" animBg="1"/>
      <p:bldP spid="5" grpId="1" animBg="1"/>
      <p:bldP spid="5" grpId="2" animBg="1"/>
      <p:bldP spid="6" grpId="0" animBg="1"/>
      <p:bldP spid="6" grpId="1" animBg="1"/>
      <p:bldP spid="6" grpId="2" animBg="1"/>
      <p:bldP spid="7" grpId="0" animBg="1"/>
      <p:bldP spid="7" grpId="1" animBg="1"/>
      <p:bldP spid="7" grpId="2" animBg="1"/>
      <p:bldP spid="8" grpId="0" animBg="1"/>
      <p:bldP spid="8" grpId="1" animBg="1"/>
      <p:bldP spid="8" grpId="2" animBg="1"/>
      <p:bldP spid="9" grpId="0" animBg="1"/>
      <p:bldP spid="9" grpId="1" animBg="1"/>
      <p:bldP spid="9" grpId="2" animBg="1"/>
      <p:bldP spid="10" grpId="0" animBg="1"/>
      <p:bldP spid="10" grpId="1" animBg="1"/>
      <p:bldP spid="10" grpId="2" animBg="1"/>
      <p:bldP spid="11" grpId="0" animBg="1"/>
      <p:bldP spid="11" grpId="1" animBg="1"/>
      <p:bldP spid="11" grpId="2" animBg="1"/>
      <p:bldP spid="12" grpId="0" animBg="1"/>
      <p:bldP spid="12" grpId="1" animBg="1"/>
      <p:bldP spid="12" grpId="2" animBg="1"/>
      <p:bldP spid="13" grpId="0" animBg="1"/>
      <p:bldP spid="13" grpId="1" animBg="1"/>
      <p:bldP spid="13" grpId="2" animBg="1"/>
      <p:bldP spid="14" grpId="0" animBg="1"/>
      <p:bldP spid="14" grpId="1" animBg="1"/>
      <p:bldP spid="14" grpId="2" animBg="1"/>
      <p:bldP spid="15" grpId="0" animBg="1"/>
      <p:bldP spid="15" grpId="1" animBg="1"/>
      <p:bldP spid="15" grpId="2" animBg="1"/>
      <p:bldP spid="16" grpId="0" animBg="1"/>
      <p:bldP spid="16" grpId="1" animBg="1"/>
      <p:bldP spid="16" grpId="2" animBg="1"/>
      <p:bldP spid="17" grpId="0" animBg="1"/>
      <p:bldP spid="17" grpId="1" animBg="1"/>
      <p:bldP spid="17" grpId="2" animBg="1"/>
      <p:bldP spid="18" grpId="0" animBg="1"/>
      <p:bldP spid="18" grpId="1" animBg="1"/>
      <p:bldP spid="18" grpId="2" animBg="1"/>
      <p:bldP spid="19" grpId="0" animBg="1"/>
      <p:bldP spid="19" grpId="1" animBg="1"/>
      <p:bldP spid="19" grpId="2" animBg="1"/>
      <p:bldP spid="20" grpId="0" animBg="1"/>
      <p:bldP spid="20" grpId="1" animBg="1"/>
      <p:bldP spid="20" grpId="2" animBg="1"/>
      <p:bldP spid="21" grpId="0" animBg="1"/>
      <p:bldP spid="21" grpId="1" animBg="1"/>
      <p:bldP spid="21" grpId="2" animBg="1"/>
      <p:bldP spid="22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2853165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6200000">
            <a:off x="3217914" y="1139754"/>
            <a:ext cx="2286016" cy="1292355"/>
          </a:xfrm>
          <a:prstGeom prst="rect">
            <a:avLst/>
          </a:prstGeom>
        </p:spPr>
      </p:pic>
      <p:pic>
        <p:nvPicPr>
          <p:cNvPr id="4" name="3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>
            <a:off x="4286248" y="1714494"/>
            <a:ext cx="2286016" cy="1292355"/>
          </a:xfrm>
          <a:prstGeom prst="rect">
            <a:avLst/>
          </a:prstGeom>
        </p:spPr>
      </p:pic>
      <p:pic>
        <p:nvPicPr>
          <p:cNvPr id="5" name="4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5400000">
            <a:off x="3646541" y="2854267"/>
            <a:ext cx="2286016" cy="1292355"/>
          </a:xfrm>
          <a:prstGeom prst="rect">
            <a:avLst/>
          </a:prstGeom>
        </p:spPr>
      </p:pic>
      <p:pic>
        <p:nvPicPr>
          <p:cNvPr id="6" name="5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0800000">
            <a:off x="2500298" y="2214560"/>
            <a:ext cx="2286016" cy="1292355"/>
          </a:xfrm>
          <a:prstGeom prst="rect">
            <a:avLst/>
          </a:prstGeom>
        </p:spPr>
      </p:pic>
      <p:pic>
        <p:nvPicPr>
          <p:cNvPr id="7" name="6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9069761">
            <a:off x="3924119" y="1100133"/>
            <a:ext cx="2286016" cy="1292355"/>
          </a:xfrm>
          <a:prstGeom prst="rect">
            <a:avLst/>
          </a:prstGeom>
        </p:spPr>
      </p:pic>
      <p:pic>
        <p:nvPicPr>
          <p:cNvPr id="8" name="7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529849">
            <a:off x="4209903" y="2385969"/>
            <a:ext cx="2286016" cy="1292355"/>
          </a:xfrm>
          <a:prstGeom prst="rect">
            <a:avLst/>
          </a:prstGeom>
        </p:spPr>
      </p:pic>
      <p:pic>
        <p:nvPicPr>
          <p:cNvPr id="9" name="8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8628425">
            <a:off x="3018498" y="2836261"/>
            <a:ext cx="2286016" cy="1292355"/>
          </a:xfrm>
          <a:prstGeom prst="rect">
            <a:avLst/>
          </a:prstGeom>
        </p:spPr>
      </p:pic>
      <p:pic>
        <p:nvPicPr>
          <p:cNvPr id="10" name="9 Imagen" descr="98660927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FF0000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13192007">
            <a:off x="2648795" y="1582574"/>
            <a:ext cx="2286016" cy="1292355"/>
          </a:xfrm>
          <a:prstGeom prst="rect">
            <a:avLst/>
          </a:prstGeom>
        </p:spPr>
      </p:pic>
      <p:sp>
        <p:nvSpPr>
          <p:cNvPr id="11" name="10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4000"/>
                            </p:stCondLst>
                            <p:childTnLst>
                              <p:par>
                                <p:cTn id="72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7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0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42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tx1"/>
            </a:gs>
            <a:gs pos="50000">
              <a:srgbClr val="CC6600">
                <a:shade val="67500"/>
                <a:satMod val="115000"/>
              </a:srgbClr>
            </a:gs>
            <a:gs pos="100000">
              <a:srgbClr val="CC66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01165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3841740" y="0"/>
            <a:ext cx="873136" cy="785800"/>
          </a:xfrm>
          <a:prstGeom prst="rect">
            <a:avLst/>
          </a:prstGeom>
        </p:spPr>
      </p:pic>
      <p:pic>
        <p:nvPicPr>
          <p:cNvPr id="6" name="5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4500562" y="0"/>
            <a:ext cx="873136" cy="785800"/>
          </a:xfrm>
          <a:prstGeom prst="rect">
            <a:avLst/>
          </a:prstGeom>
        </p:spPr>
      </p:pic>
      <p:pic>
        <p:nvPicPr>
          <p:cNvPr id="7" name="6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3841740" y="4357700"/>
            <a:ext cx="873136" cy="785800"/>
          </a:xfrm>
          <a:prstGeom prst="rect">
            <a:avLst/>
          </a:prstGeom>
        </p:spPr>
      </p:pic>
      <p:pic>
        <p:nvPicPr>
          <p:cNvPr id="8" name="7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4500562" y="4357700"/>
            <a:ext cx="873136" cy="785800"/>
          </a:xfrm>
          <a:prstGeom prst="rect">
            <a:avLst/>
          </a:prstGeom>
        </p:spPr>
      </p:pic>
      <p:pic>
        <p:nvPicPr>
          <p:cNvPr id="9" name="8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142844" y="1857370"/>
            <a:ext cx="873136" cy="785800"/>
          </a:xfrm>
          <a:prstGeom prst="rect">
            <a:avLst/>
          </a:prstGeom>
        </p:spPr>
      </p:pic>
      <p:pic>
        <p:nvPicPr>
          <p:cNvPr id="10" name="9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142844" y="2571750"/>
            <a:ext cx="873136" cy="785800"/>
          </a:xfrm>
          <a:prstGeom prst="rect">
            <a:avLst/>
          </a:prstGeom>
        </p:spPr>
      </p:pic>
      <p:pic>
        <p:nvPicPr>
          <p:cNvPr id="11" name="10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8270864" y="1714494"/>
            <a:ext cx="873136" cy="785800"/>
          </a:xfrm>
          <a:prstGeom prst="rect">
            <a:avLst/>
          </a:prstGeom>
        </p:spPr>
      </p:pic>
      <p:pic>
        <p:nvPicPr>
          <p:cNvPr id="12" name="11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8270864" y="2428874"/>
            <a:ext cx="873136" cy="785800"/>
          </a:xfrm>
          <a:prstGeom prst="rect">
            <a:avLst/>
          </a:prstGeom>
        </p:spPr>
      </p:pic>
      <p:pic>
        <p:nvPicPr>
          <p:cNvPr id="13" name="12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857224" y="1785932"/>
            <a:ext cx="873136" cy="785800"/>
          </a:xfrm>
          <a:prstGeom prst="rect">
            <a:avLst/>
          </a:prstGeom>
        </p:spPr>
      </p:pic>
      <p:pic>
        <p:nvPicPr>
          <p:cNvPr id="14" name="13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1571604" y="1643056"/>
            <a:ext cx="873136" cy="785800"/>
          </a:xfrm>
          <a:prstGeom prst="rect">
            <a:avLst/>
          </a:prstGeom>
        </p:spPr>
      </p:pic>
      <p:pic>
        <p:nvPicPr>
          <p:cNvPr id="15" name="14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2285984" y="1357304"/>
            <a:ext cx="873136" cy="785800"/>
          </a:xfrm>
          <a:prstGeom prst="rect">
            <a:avLst/>
          </a:prstGeom>
        </p:spPr>
      </p:pic>
      <p:pic>
        <p:nvPicPr>
          <p:cNvPr id="16" name="15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2928926" y="1071552"/>
            <a:ext cx="873136" cy="785800"/>
          </a:xfrm>
          <a:prstGeom prst="rect">
            <a:avLst/>
          </a:prstGeom>
        </p:spPr>
      </p:pic>
      <p:pic>
        <p:nvPicPr>
          <p:cNvPr id="17" name="16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3428992" y="571486"/>
            <a:ext cx="873136" cy="785800"/>
          </a:xfrm>
          <a:prstGeom prst="rect">
            <a:avLst/>
          </a:prstGeom>
        </p:spPr>
      </p:pic>
      <p:pic>
        <p:nvPicPr>
          <p:cNvPr id="18" name="17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857224" y="2714626"/>
            <a:ext cx="873136" cy="785800"/>
          </a:xfrm>
          <a:prstGeom prst="rect">
            <a:avLst/>
          </a:prstGeom>
        </p:spPr>
      </p:pic>
      <p:pic>
        <p:nvPicPr>
          <p:cNvPr id="19" name="18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1500166" y="2857502"/>
            <a:ext cx="873136" cy="785800"/>
          </a:xfrm>
          <a:prstGeom prst="rect">
            <a:avLst/>
          </a:prstGeom>
        </p:spPr>
      </p:pic>
      <p:pic>
        <p:nvPicPr>
          <p:cNvPr id="20" name="19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2214546" y="3214692"/>
            <a:ext cx="873136" cy="785800"/>
          </a:xfrm>
          <a:prstGeom prst="rect">
            <a:avLst/>
          </a:prstGeom>
        </p:spPr>
      </p:pic>
      <p:pic>
        <p:nvPicPr>
          <p:cNvPr id="21" name="20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2786050" y="3571882"/>
            <a:ext cx="873136" cy="785800"/>
          </a:xfrm>
          <a:prstGeom prst="rect">
            <a:avLst/>
          </a:prstGeom>
        </p:spPr>
      </p:pic>
      <p:pic>
        <p:nvPicPr>
          <p:cNvPr id="22" name="21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3357554" y="3929072"/>
            <a:ext cx="873136" cy="785800"/>
          </a:xfrm>
          <a:prstGeom prst="rect">
            <a:avLst/>
          </a:prstGeom>
        </p:spPr>
      </p:pic>
      <p:pic>
        <p:nvPicPr>
          <p:cNvPr id="23" name="22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5000628" y="571486"/>
            <a:ext cx="873136" cy="785800"/>
          </a:xfrm>
          <a:prstGeom prst="rect">
            <a:avLst/>
          </a:prstGeom>
        </p:spPr>
      </p:pic>
      <p:pic>
        <p:nvPicPr>
          <p:cNvPr id="24" name="23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5572132" y="928676"/>
            <a:ext cx="873136" cy="785800"/>
          </a:xfrm>
          <a:prstGeom prst="rect">
            <a:avLst/>
          </a:prstGeom>
        </p:spPr>
      </p:pic>
      <p:pic>
        <p:nvPicPr>
          <p:cNvPr id="25" name="24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6143636" y="1285866"/>
            <a:ext cx="873136" cy="785800"/>
          </a:xfrm>
          <a:prstGeom prst="rect">
            <a:avLst/>
          </a:prstGeom>
        </p:spPr>
      </p:pic>
      <p:pic>
        <p:nvPicPr>
          <p:cNvPr id="26" name="25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6858016" y="1500180"/>
            <a:ext cx="873136" cy="785800"/>
          </a:xfrm>
          <a:prstGeom prst="rect">
            <a:avLst/>
          </a:prstGeom>
        </p:spPr>
      </p:pic>
      <p:pic>
        <p:nvPicPr>
          <p:cNvPr id="27" name="26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7572396" y="1643056"/>
            <a:ext cx="873136" cy="785800"/>
          </a:xfrm>
          <a:prstGeom prst="rect">
            <a:avLst/>
          </a:prstGeom>
        </p:spPr>
      </p:pic>
      <p:pic>
        <p:nvPicPr>
          <p:cNvPr id="28" name="27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4929190" y="3857634"/>
            <a:ext cx="873136" cy="785800"/>
          </a:xfrm>
          <a:prstGeom prst="rect">
            <a:avLst/>
          </a:prstGeom>
        </p:spPr>
      </p:pic>
      <p:pic>
        <p:nvPicPr>
          <p:cNvPr id="29" name="28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5429256" y="3500444"/>
            <a:ext cx="873136" cy="785800"/>
          </a:xfrm>
          <a:prstGeom prst="rect">
            <a:avLst/>
          </a:prstGeom>
        </p:spPr>
      </p:pic>
      <p:pic>
        <p:nvPicPr>
          <p:cNvPr id="30" name="29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6000760" y="3143254"/>
            <a:ext cx="873136" cy="785800"/>
          </a:xfrm>
          <a:prstGeom prst="rect">
            <a:avLst/>
          </a:prstGeom>
        </p:spPr>
      </p:pic>
      <p:pic>
        <p:nvPicPr>
          <p:cNvPr id="31" name="30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6715140" y="2786064"/>
            <a:ext cx="873136" cy="785800"/>
          </a:xfrm>
          <a:prstGeom prst="rect">
            <a:avLst/>
          </a:prstGeom>
        </p:spPr>
      </p:pic>
      <p:pic>
        <p:nvPicPr>
          <p:cNvPr id="32" name="31 Imagen" descr="add123.png"/>
          <p:cNvPicPr>
            <a:picLocks noChangeAspect="1"/>
          </p:cNvPicPr>
          <p:nvPr/>
        </p:nvPicPr>
        <p:blipFill>
          <a:blip r:embed="rId3">
            <a:duotone>
              <a:schemeClr val="accent6">
                <a:shade val="45000"/>
                <a:satMod val="135000"/>
              </a:schemeClr>
              <a:prstClr val="white"/>
            </a:duotone>
            <a:lum contrast="40000"/>
          </a:blip>
          <a:srcRect l="15000" t="17244" r="9999" b="5172"/>
          <a:stretch>
            <a:fillRect/>
          </a:stretch>
        </p:blipFill>
        <p:spPr>
          <a:xfrm>
            <a:off x="7429520" y="2571750"/>
            <a:ext cx="873136" cy="785800"/>
          </a:xfrm>
          <a:prstGeom prst="rect">
            <a:avLst/>
          </a:prstGeom>
        </p:spPr>
      </p:pic>
      <p:sp>
        <p:nvSpPr>
          <p:cNvPr id="33" name="32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3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9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5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3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9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5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1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7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3" dur="2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9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3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9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5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1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7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3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9" dur="2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3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5" dur="2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6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7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8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9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1" dur="2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2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3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7" dur="20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8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9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0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1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3" dur="2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4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5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6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7" fill="hold">
                            <p:stCondLst>
                              <p:cond delay="2000"/>
                            </p:stCondLst>
                            <p:childTnLst>
                              <p:par>
                                <p:cTn id="28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7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1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2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5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6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3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4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7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8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0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4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0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873D79"/>
            </a:gs>
            <a:gs pos="50000">
              <a:srgbClr val="CBA9E5">
                <a:shade val="67500"/>
                <a:satMod val="115000"/>
              </a:srgbClr>
            </a:gs>
            <a:gs pos="100000">
              <a:srgbClr val="CBA9E5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013397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kisscc0-circle-point-spiral-abstract-art-computer-graphics-abstract-circles-spirals-prismatic-5b751bca276e19.601784311534401482161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DABEB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>
            <a:off x="2000250" y="0"/>
            <a:ext cx="5143500" cy="5143500"/>
          </a:xfrm>
          <a:prstGeom prst="rect">
            <a:avLst/>
          </a:prstGeom>
        </p:spPr>
      </p:pic>
      <p:pic>
        <p:nvPicPr>
          <p:cNvPr id="5" name="4 Imagen" descr="kisscc0-circle-point-spiral-abstract-art-computer-graphics-abstract-circles-spirals-prismatic-5b751bca276e19.6017843115344014821615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DDABEB">
                <a:tint val="45000"/>
                <a:satMod val="400000"/>
              </a:srgbClr>
            </a:duotone>
            <a:lum bright="40000" contrast="40000"/>
          </a:blip>
          <a:stretch>
            <a:fillRect/>
          </a:stretch>
        </p:blipFill>
        <p:spPr>
          <a:xfrm rot="2535931">
            <a:off x="1989773" y="-81914"/>
            <a:ext cx="5143500" cy="51435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000"/>
                            </p:stCondLst>
                            <p:childTnLst>
                              <p:par>
                                <p:cTn id="24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0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4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C00000">
                <a:shade val="67500"/>
                <a:satMod val="115000"/>
              </a:srgbClr>
            </a:gs>
            <a:gs pos="100000">
              <a:srgbClr val="C00000">
                <a:shade val="100000"/>
                <a:satMod val="115000"/>
              </a:srgbClr>
            </a:gs>
          </a:gsLst>
          <a:lin ang="108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014839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4" name="3 Luna"/>
          <p:cNvSpPr/>
          <p:nvPr/>
        </p:nvSpPr>
        <p:spPr>
          <a:xfrm flipH="1">
            <a:off x="-428628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grayscl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Luna"/>
          <p:cNvSpPr/>
          <p:nvPr/>
        </p:nvSpPr>
        <p:spPr>
          <a:xfrm flipH="1">
            <a:off x="714348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Luna"/>
          <p:cNvSpPr/>
          <p:nvPr/>
        </p:nvSpPr>
        <p:spPr>
          <a:xfrm flipH="1">
            <a:off x="1785950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grayscl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Luna"/>
          <p:cNvSpPr/>
          <p:nvPr/>
        </p:nvSpPr>
        <p:spPr>
          <a:xfrm flipH="1">
            <a:off x="2928926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Luna"/>
          <p:cNvSpPr/>
          <p:nvPr/>
        </p:nvSpPr>
        <p:spPr>
          <a:xfrm flipH="1">
            <a:off x="4214810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grayscl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Luna"/>
          <p:cNvSpPr/>
          <p:nvPr/>
        </p:nvSpPr>
        <p:spPr>
          <a:xfrm flipH="1">
            <a:off x="5286380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Luna"/>
          <p:cNvSpPr/>
          <p:nvPr/>
        </p:nvSpPr>
        <p:spPr>
          <a:xfrm flipH="1">
            <a:off x="6429388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grayscl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Luna"/>
          <p:cNvSpPr/>
          <p:nvPr/>
        </p:nvSpPr>
        <p:spPr>
          <a:xfrm flipH="1">
            <a:off x="7500926" y="285734"/>
            <a:ext cx="1643074" cy="2643206"/>
          </a:xfrm>
          <a:prstGeom prst="moon">
            <a:avLst/>
          </a:prstGeom>
          <a:blipFill dpi="0" rotWithShape="1">
            <a:blip r:embed="rId3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20000"/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4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46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7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8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1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2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3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5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6000"/>
                            </p:stCondLst>
                            <p:childTnLst>
                              <p:par>
                                <p:cTn id="56" presetID="2" presetClass="exit" presetSubtype="8" fill="hold" grpId="2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9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0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8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3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4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6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7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8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0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1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2" presetID="8" presetClass="emph" presetSubtype="0" autoRev="1" fill="hold" grpId="3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3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4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0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  <p:bldP spid="4" grpId="2" animBg="1"/>
      <p:bldP spid="4" grpId="3" animBg="1"/>
      <p:bldP spid="5" grpId="0" animBg="1"/>
      <p:bldP spid="5" grpId="1" animBg="1"/>
      <p:bldP spid="5" grpId="2" animBg="1"/>
      <p:bldP spid="5" grpId="3" animBg="1"/>
      <p:bldP spid="6" grpId="0" animBg="1"/>
      <p:bldP spid="6" grpId="1" animBg="1"/>
      <p:bldP spid="6" grpId="2" animBg="1"/>
      <p:bldP spid="6" grpId="3" animBg="1"/>
      <p:bldP spid="7" grpId="0" animBg="1"/>
      <p:bldP spid="7" grpId="1" animBg="1"/>
      <p:bldP spid="7" grpId="2" animBg="1"/>
      <p:bldP spid="7" grpId="3" animBg="1"/>
      <p:bldP spid="8" grpId="0" animBg="1"/>
      <p:bldP spid="8" grpId="1" animBg="1"/>
      <p:bldP spid="8" grpId="2" animBg="1"/>
      <p:bldP spid="8" grpId="3" animBg="1"/>
      <p:bldP spid="9" grpId="0" animBg="1"/>
      <p:bldP spid="9" grpId="1" animBg="1"/>
      <p:bldP spid="9" grpId="2" animBg="1"/>
      <p:bldP spid="9" grpId="3" animBg="1"/>
      <p:bldP spid="10" grpId="0" animBg="1"/>
      <p:bldP spid="10" grpId="1" animBg="1"/>
      <p:bldP spid="10" grpId="2" animBg="1"/>
      <p:bldP spid="10" grpId="3" animBg="1"/>
      <p:bldP spid="11" grpId="0" animBg="1"/>
      <p:bldP spid="11" grpId="1" animBg="1"/>
      <p:bldP spid="11" grpId="2" animBg="1"/>
      <p:bldP spid="11" grpId="3" animBg="1"/>
      <p:bldP spid="12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60000"/>
                <a:lumOff val="40000"/>
              </a:schemeClr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3011860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2 Rectángulo"/>
          <p:cNvSpPr/>
          <p:nvPr/>
        </p:nvSpPr>
        <p:spPr>
          <a:xfrm>
            <a:off x="0" y="357172"/>
            <a:ext cx="285720" cy="478632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4" name="3 Rectángulo"/>
          <p:cNvSpPr/>
          <p:nvPr/>
        </p:nvSpPr>
        <p:spPr>
          <a:xfrm>
            <a:off x="8858280" y="357172"/>
            <a:ext cx="285720" cy="478632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5" name="4 Rectángulo"/>
          <p:cNvSpPr/>
          <p:nvPr/>
        </p:nvSpPr>
        <p:spPr>
          <a:xfrm>
            <a:off x="357158" y="928676"/>
            <a:ext cx="285752" cy="421482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6" name="5 Rectángulo"/>
          <p:cNvSpPr/>
          <p:nvPr/>
        </p:nvSpPr>
        <p:spPr>
          <a:xfrm>
            <a:off x="8501090" y="928676"/>
            <a:ext cx="285752" cy="421482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7" name="6 Rectángulo"/>
          <p:cNvSpPr/>
          <p:nvPr/>
        </p:nvSpPr>
        <p:spPr>
          <a:xfrm>
            <a:off x="714348" y="1643056"/>
            <a:ext cx="285752" cy="350044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8" name="7 Rectángulo"/>
          <p:cNvSpPr/>
          <p:nvPr/>
        </p:nvSpPr>
        <p:spPr>
          <a:xfrm>
            <a:off x="8143900" y="1643056"/>
            <a:ext cx="285752" cy="350044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9" name="8 Rectángulo"/>
          <p:cNvSpPr/>
          <p:nvPr/>
        </p:nvSpPr>
        <p:spPr>
          <a:xfrm>
            <a:off x="1071538" y="2143122"/>
            <a:ext cx="285752" cy="300037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0" name="9 Rectángulo"/>
          <p:cNvSpPr/>
          <p:nvPr/>
        </p:nvSpPr>
        <p:spPr>
          <a:xfrm>
            <a:off x="7786710" y="2143122"/>
            <a:ext cx="285752" cy="3000378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1" name="10 Rectángulo"/>
          <p:cNvSpPr/>
          <p:nvPr/>
        </p:nvSpPr>
        <p:spPr>
          <a:xfrm>
            <a:off x="1428728" y="2643188"/>
            <a:ext cx="285752" cy="250031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2" name="11 Rectángulo"/>
          <p:cNvSpPr/>
          <p:nvPr/>
        </p:nvSpPr>
        <p:spPr>
          <a:xfrm>
            <a:off x="7429520" y="2643188"/>
            <a:ext cx="285752" cy="250031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3" name="12 Rectángulo"/>
          <p:cNvSpPr/>
          <p:nvPr/>
        </p:nvSpPr>
        <p:spPr>
          <a:xfrm>
            <a:off x="1785918" y="3000378"/>
            <a:ext cx="285752" cy="214312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4" name="13 Rectángulo"/>
          <p:cNvSpPr/>
          <p:nvPr/>
        </p:nvSpPr>
        <p:spPr>
          <a:xfrm>
            <a:off x="7072330" y="3000378"/>
            <a:ext cx="285752" cy="2143122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5" name="14 Rectángulo"/>
          <p:cNvSpPr/>
          <p:nvPr/>
        </p:nvSpPr>
        <p:spPr>
          <a:xfrm>
            <a:off x="2143108" y="3500444"/>
            <a:ext cx="285752" cy="16430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6" name="15 Rectángulo"/>
          <p:cNvSpPr/>
          <p:nvPr/>
        </p:nvSpPr>
        <p:spPr>
          <a:xfrm>
            <a:off x="6715140" y="3500444"/>
            <a:ext cx="285752" cy="164305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7" name="16 Rectángulo"/>
          <p:cNvSpPr/>
          <p:nvPr/>
        </p:nvSpPr>
        <p:spPr>
          <a:xfrm>
            <a:off x="2500298" y="3786196"/>
            <a:ext cx="285752" cy="135730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8" name="17 Rectángulo"/>
          <p:cNvSpPr/>
          <p:nvPr/>
        </p:nvSpPr>
        <p:spPr>
          <a:xfrm>
            <a:off x="6357950" y="3786196"/>
            <a:ext cx="285752" cy="1357304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19" name="18 Rectángulo"/>
          <p:cNvSpPr/>
          <p:nvPr/>
        </p:nvSpPr>
        <p:spPr>
          <a:xfrm>
            <a:off x="2857488" y="4000510"/>
            <a:ext cx="285752" cy="114299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0" name="19 Rectángulo"/>
          <p:cNvSpPr/>
          <p:nvPr/>
        </p:nvSpPr>
        <p:spPr>
          <a:xfrm>
            <a:off x="6000760" y="4000510"/>
            <a:ext cx="285752" cy="1142990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1" name="20 Rectángulo"/>
          <p:cNvSpPr/>
          <p:nvPr/>
        </p:nvSpPr>
        <p:spPr>
          <a:xfrm>
            <a:off x="3214678" y="4214824"/>
            <a:ext cx="285752" cy="92867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2" name="21 Rectángulo"/>
          <p:cNvSpPr/>
          <p:nvPr/>
        </p:nvSpPr>
        <p:spPr>
          <a:xfrm>
            <a:off x="5643570" y="4214824"/>
            <a:ext cx="285752" cy="928676"/>
          </a:xfrm>
          <a:prstGeom prst="rect">
            <a:avLst/>
          </a:prstGeom>
          <a:blipFill dpi="0" rotWithShape="1"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sp>
        <p:nvSpPr>
          <p:cNvPr id="23" name="22 Rectángulo"/>
          <p:cNvSpPr/>
          <p:nvPr/>
        </p:nvSpPr>
        <p:spPr>
          <a:xfrm>
            <a:off x="3571868" y="4429138"/>
            <a:ext cx="285752" cy="714362"/>
          </a:xfrm>
          <a:prstGeom prst="rect">
            <a:avLst/>
          </a:prstGeom>
          <a:blipFill dpi="0" rotWithShape="1">
            <a:blip r:embed="rId4" cstate="print">
              <a:duotone>
                <a:schemeClr val="accent6">
                  <a:shade val="45000"/>
                  <a:satMod val="135000"/>
                </a:schemeClr>
                <a:prstClr val="white"/>
              </a:duotone>
              <a:lum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  <p:pic>
        <p:nvPicPr>
          <p:cNvPr id="24" name="23 Imagen" descr="cooltext380857789273831.png"/>
          <p:cNvPicPr>
            <a:picLocks noChangeAspect="1"/>
          </p:cNvPicPr>
          <p:nvPr/>
        </p:nvPicPr>
        <p:blipFill>
          <a:blip r:embed="rId5">
            <a:lum contrast="30000"/>
          </a:blip>
          <a:stretch>
            <a:fillRect/>
          </a:stretch>
        </p:blipFill>
        <p:spPr>
          <a:xfrm>
            <a:off x="5857884" y="3429006"/>
            <a:ext cx="2032431" cy="957133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0" y="-285770"/>
            <a:ext cx="9286908" cy="6643734"/>
          </a:xfrm>
          <a:prstGeom prst="rect">
            <a:avLst/>
          </a:prstGeom>
          <a:blipFill>
            <a:blip r:embed="rId6">
              <a:lum contrast="20000"/>
            </a:blip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Click="0"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3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3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3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3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3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3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2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3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4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5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3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5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6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7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4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5" dur="3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8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9" dur="3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1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2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3" dur="3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0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1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4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5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8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9" dur="3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2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3" dur="3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0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3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4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5" dur="3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7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8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9" dur="3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2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3" dur="3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9" fill="hold">
                            <p:stCondLst>
                              <p:cond delay="3000"/>
                            </p:stCondLst>
                            <p:childTnLst>
                              <p:par>
                                <p:cTn id="180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3" grpId="1" animBg="1"/>
      <p:bldP spid="4" grpId="0" animBg="1"/>
      <p:bldP spid="4" grpId="1" animBg="1"/>
      <p:bldP spid="5" grpId="0" animBg="1"/>
      <p:bldP spid="5" grpId="1" animBg="1"/>
      <p:bldP spid="6" grpId="0" animBg="1"/>
      <p:bldP spid="6" grpId="1" animBg="1"/>
      <p:bldP spid="7" grpId="0" animBg="1"/>
      <p:bldP spid="7" grpId="1" animBg="1"/>
      <p:bldP spid="8" grpId="0" animBg="1"/>
      <p:bldP spid="8" grpId="1" animBg="1"/>
      <p:bldP spid="9" grpId="0" animBg="1"/>
      <p:bldP spid="9" grpId="1" animBg="1"/>
      <p:bldP spid="10" grpId="0" animBg="1"/>
      <p:bldP spid="10" grpId="1" animBg="1"/>
      <p:bldP spid="11" grpId="0" animBg="1"/>
      <p:bldP spid="11" grpId="1" animBg="1"/>
      <p:bldP spid="12" grpId="0" animBg="1"/>
      <p:bldP spid="12" grpId="1" animBg="1"/>
      <p:bldP spid="13" grpId="0" animBg="1"/>
      <p:bldP spid="13" grpId="1" animBg="1"/>
      <p:bldP spid="14" grpId="0" animBg="1"/>
      <p:bldP spid="14" grpId="1" animBg="1"/>
      <p:bldP spid="15" grpId="0" animBg="1"/>
      <p:bldP spid="15" grpId="1" animBg="1"/>
      <p:bldP spid="16" grpId="0" animBg="1"/>
      <p:bldP spid="16" grpId="1" animBg="1"/>
      <p:bldP spid="17" grpId="0" animBg="1"/>
      <p:bldP spid="17" grpId="1" animBg="1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 animBg="1"/>
      <p:bldP spid="21" grpId="1" animBg="1"/>
      <p:bldP spid="22" grpId="0" animBg="1"/>
      <p:bldP spid="22" grpId="1" animBg="1"/>
      <p:bldP spid="23" grpId="0" animBg="1"/>
      <p:bldP spid="23" grpId="1" animBg="1"/>
      <p:bldP spid="25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400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36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397</cp:revision>
  <dcterms:created xsi:type="dcterms:W3CDTF">2021-03-26T15:32:16Z</dcterms:created>
  <dcterms:modified xsi:type="dcterms:W3CDTF">2021-04-06T17:09:20Z</dcterms:modified>
</cp:coreProperties>
</file>