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7"/>
  </p:notesMasterIdLst>
  <p:sldIdLst>
    <p:sldId id="305" r:id="rId3"/>
    <p:sldId id="272" r:id="rId4"/>
    <p:sldId id="309" r:id="rId5"/>
    <p:sldId id="282" r:id="rId6"/>
    <p:sldId id="276" r:id="rId7"/>
    <p:sldId id="275" r:id="rId8"/>
    <p:sldId id="277" r:id="rId9"/>
    <p:sldId id="256" r:id="rId10"/>
    <p:sldId id="274" r:id="rId11"/>
    <p:sldId id="280" r:id="rId12"/>
    <p:sldId id="273" r:id="rId13"/>
    <p:sldId id="289" r:id="rId14"/>
    <p:sldId id="271" r:id="rId15"/>
    <p:sldId id="270" r:id="rId16"/>
    <p:sldId id="291" r:id="rId17"/>
    <p:sldId id="267" r:id="rId18"/>
    <p:sldId id="288" r:id="rId19"/>
    <p:sldId id="269" r:id="rId20"/>
    <p:sldId id="290" r:id="rId21"/>
    <p:sldId id="262" r:id="rId22"/>
    <p:sldId id="306" r:id="rId23"/>
    <p:sldId id="279" r:id="rId24"/>
    <p:sldId id="296" r:id="rId25"/>
    <p:sldId id="307" r:id="rId26"/>
    <p:sldId id="295" r:id="rId27"/>
    <p:sldId id="301" r:id="rId28"/>
    <p:sldId id="302" r:id="rId29"/>
    <p:sldId id="285" r:id="rId30"/>
    <p:sldId id="308" r:id="rId31"/>
    <p:sldId id="286" r:id="rId32"/>
    <p:sldId id="300" r:id="rId33"/>
    <p:sldId id="303" r:id="rId34"/>
    <p:sldId id="304" r:id="rId35"/>
    <p:sldId id="310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BRjmQnP9iRQLlqEvXRFuQ" hashData="LgSU8ekHij09tsCdF4J+zkZYRu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996633"/>
    <a:srgbClr val="C40000"/>
    <a:srgbClr val="FF3399"/>
    <a:srgbClr val="341AF2"/>
    <a:srgbClr val="FF0000"/>
    <a:srgbClr val="37531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368" autoAdjust="0"/>
    <p:restoredTop sz="93298" autoAdjust="0"/>
  </p:normalViewPr>
  <p:slideViewPr>
    <p:cSldViewPr>
      <p:cViewPr>
        <p:scale>
          <a:sx n="40" d="100"/>
          <a:sy n="40" d="100"/>
        </p:scale>
        <p:origin x="-1026" y="-7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56D51B-68A3-4E6E-99ED-95DF36D2B701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E26354-5CB6-4C73-8832-0AB8B7B577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E26354-5CB6-4C73-8832-0AB8B7B5773B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D5A41-FAB0-4594-9631-9A1506F384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D50BB-EA34-46F3-A91E-81A1B0C959B0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B91C0C-B4E2-4F9A-B027-1AEF528111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0A56294-04D3-4640-A8E5-992CF6B630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9.png"/><Relationship Id="rId7" Type="http://schemas.openxmlformats.org/officeDocument/2006/relationships/image" Target="../media/image4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7" name="26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142"/>
            <a:ext cx="9144000" cy="67857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8" name="27 Lágrima"/>
          <p:cNvSpPr/>
          <p:nvPr/>
        </p:nvSpPr>
        <p:spPr>
          <a:xfrm rot="16200000">
            <a:off x="3643306" y="228599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489404">
            <a:off x="4560805" y="220335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1390062">
            <a:off x="3643241" y="321461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5559618">
            <a:off x="4592727" y="316397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200000">
            <a:off x="3286116" y="2000239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489404">
            <a:off x="4846557" y="2060482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5559618">
            <a:off x="4878480" y="344972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1390062">
            <a:off x="3428925" y="342893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489404">
            <a:off x="5132309" y="184616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5559618">
            <a:off x="5235670" y="380691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1390062">
            <a:off x="3071736" y="371468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200000">
            <a:off x="2928926" y="171448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200000">
            <a:off x="2643174" y="142873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489404">
            <a:off x="5489499" y="163185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5559618">
            <a:off x="5592861" y="416410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1390062">
            <a:off x="2714546" y="400043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200000">
            <a:off x="2428860" y="121442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ágrima"/>
          <p:cNvSpPr/>
          <p:nvPr/>
        </p:nvSpPr>
        <p:spPr>
          <a:xfrm rot="489404">
            <a:off x="5775251" y="141754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ágrima"/>
          <p:cNvSpPr/>
          <p:nvPr/>
        </p:nvSpPr>
        <p:spPr>
          <a:xfrm rot="5559618">
            <a:off x="5950051" y="452129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ágrima"/>
          <p:cNvSpPr/>
          <p:nvPr/>
        </p:nvSpPr>
        <p:spPr>
          <a:xfrm rot="11390062">
            <a:off x="2428794" y="428618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5000">
                <a:srgbClr val="FF0000">
                  <a:shade val="30000"/>
                  <a:satMod val="115000"/>
                  <a:alpha val="2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uadroTexto"/>
          <p:cNvSpPr txBox="1"/>
          <p:nvPr/>
        </p:nvSpPr>
        <p:spPr>
          <a:xfrm>
            <a:off x="0" y="5929330"/>
            <a:ext cx="180209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  <p:pic>
        <p:nvPicPr>
          <p:cNvPr id="37890" name="Picture 2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571480"/>
            <a:ext cx="3114675" cy="1533526"/>
          </a:xfrm>
          <a:prstGeom prst="rect">
            <a:avLst/>
          </a:prstGeom>
          <a:noFill/>
        </p:spPr>
      </p:pic>
      <p:pic>
        <p:nvPicPr>
          <p:cNvPr id="37892" name="Picture 4" descr="Imagen renderizad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1071546"/>
            <a:ext cx="3429000" cy="1943101"/>
          </a:xfrm>
          <a:prstGeom prst="rect">
            <a:avLst/>
          </a:prstGeom>
          <a:noFill/>
        </p:spPr>
      </p:pic>
      <p:sp>
        <p:nvSpPr>
          <p:cNvPr id="50" name="4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sndAc>
      <p:stSnd loop="1">
        <p:snd r:embed="rId2" name="Olivia Newton-John - Physic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6000"/>
                            </p:stCondLst>
                            <p:childTnLst>
                              <p:par>
                                <p:cTn id="21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/>
      <p:bldP spid="5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439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285720" y="0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85720" y="1214422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85720" y="2357430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85720" y="3500438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85720" y="4643446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85720" y="5857892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8072462" y="0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072462" y="1214422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8072462" y="2357430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072462" y="3500438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8072462" y="4643446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072462" y="5857892"/>
            <a:ext cx="785818" cy="1000108"/>
          </a:xfrm>
          <a:prstGeom prst="frame">
            <a:avLst>
              <a:gd name="adj1" fmla="val 29470"/>
            </a:avLst>
          </a:prstGeom>
          <a:gradFill flip="none" rotWithShape="1">
            <a:gsLst>
              <a:gs pos="48000">
                <a:srgbClr val="37531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delfos-danza-contemporanea-by-lois-greenfield-1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8930" y="-1"/>
            <a:ext cx="9152930" cy="6858001"/>
          </a:xfrm>
        </p:spPr>
      </p:pic>
      <p:sp>
        <p:nvSpPr>
          <p:cNvPr id="4" name="3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036095" y="1178691"/>
            <a:ext cx="3143248" cy="8215370"/>
          </a:xfrm>
          <a:prstGeom prst="chevron">
            <a:avLst>
              <a:gd name="adj" fmla="val 94552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643" y="0"/>
            <a:ext cx="6866714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71442" y="71442"/>
            <a:ext cx="1285860" cy="1142976"/>
          </a:xfrm>
          <a:prstGeom prst="triangle">
            <a:avLst/>
          </a:prstGeom>
          <a:gradFill flip="none" rotWithShape="1">
            <a:gsLst>
              <a:gs pos="62000">
                <a:srgbClr val="FF0000">
                  <a:shade val="30000"/>
                  <a:satMod val="115000"/>
                  <a:alpha val="26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71442" y="1357302"/>
            <a:ext cx="1285860" cy="1142976"/>
          </a:xfrm>
          <a:prstGeom prst="triangle">
            <a:avLst/>
          </a:prstGeom>
          <a:gradFill flip="none" rotWithShape="1">
            <a:gsLst>
              <a:gs pos="62000">
                <a:srgbClr val="FF0000">
                  <a:shade val="30000"/>
                  <a:satMod val="115000"/>
                  <a:alpha val="26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71442" y="2714624"/>
            <a:ext cx="1285860" cy="1142976"/>
          </a:xfrm>
          <a:prstGeom prst="triangle">
            <a:avLst/>
          </a:prstGeom>
          <a:gradFill flip="none" rotWithShape="1">
            <a:gsLst>
              <a:gs pos="62000">
                <a:srgbClr val="FF0000">
                  <a:shade val="30000"/>
                  <a:satMod val="115000"/>
                  <a:alpha val="26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71442" y="4143384"/>
            <a:ext cx="1285860" cy="1142976"/>
          </a:xfrm>
          <a:prstGeom prst="triangle">
            <a:avLst/>
          </a:prstGeom>
          <a:gradFill flip="none" rotWithShape="1">
            <a:gsLst>
              <a:gs pos="62000">
                <a:srgbClr val="FF0000">
                  <a:shade val="30000"/>
                  <a:satMod val="115000"/>
                  <a:alpha val="26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71442" y="5643582"/>
            <a:ext cx="1285860" cy="1142976"/>
          </a:xfrm>
          <a:prstGeom prst="triangle">
            <a:avLst/>
          </a:prstGeom>
          <a:gradFill flip="none" rotWithShape="1">
            <a:gsLst>
              <a:gs pos="62000">
                <a:srgbClr val="FF0000">
                  <a:shade val="30000"/>
                  <a:satMod val="115000"/>
                  <a:alpha val="26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7893831" y="35691"/>
            <a:ext cx="1285860" cy="1214478"/>
          </a:xfrm>
          <a:prstGeom prst="triangle">
            <a:avLst/>
          </a:prstGeom>
          <a:gradFill flip="none" rotWithShape="1">
            <a:gsLst>
              <a:gs pos="62000">
                <a:srgbClr val="FF0000">
                  <a:shade val="30000"/>
                  <a:satMod val="115000"/>
                  <a:alpha val="26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7893831" y="1321551"/>
            <a:ext cx="1285860" cy="1214478"/>
          </a:xfrm>
          <a:prstGeom prst="triangle">
            <a:avLst/>
          </a:prstGeom>
          <a:gradFill flip="none" rotWithShape="1">
            <a:gsLst>
              <a:gs pos="62000">
                <a:srgbClr val="FF0000">
                  <a:shade val="30000"/>
                  <a:satMod val="115000"/>
                  <a:alpha val="26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 flipV="1">
            <a:off x="7893831" y="2678873"/>
            <a:ext cx="1285860" cy="1214478"/>
          </a:xfrm>
          <a:prstGeom prst="triangle">
            <a:avLst/>
          </a:prstGeom>
          <a:gradFill flip="none" rotWithShape="1">
            <a:gsLst>
              <a:gs pos="62000">
                <a:srgbClr val="FF0000">
                  <a:shade val="30000"/>
                  <a:satMod val="115000"/>
                  <a:alpha val="26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 flipV="1">
            <a:off x="7893831" y="4107633"/>
            <a:ext cx="1285860" cy="1214478"/>
          </a:xfrm>
          <a:prstGeom prst="triangle">
            <a:avLst/>
          </a:prstGeom>
          <a:gradFill flip="none" rotWithShape="1">
            <a:gsLst>
              <a:gs pos="62000">
                <a:srgbClr val="FF0000">
                  <a:shade val="30000"/>
                  <a:satMod val="115000"/>
                  <a:alpha val="26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 flipV="1">
            <a:off x="7893831" y="5607831"/>
            <a:ext cx="1285860" cy="1214478"/>
          </a:xfrm>
          <a:prstGeom prst="triangle">
            <a:avLst/>
          </a:prstGeom>
          <a:gradFill flip="none" rotWithShape="1">
            <a:gsLst>
              <a:gs pos="62000">
                <a:srgbClr val="FF0000">
                  <a:shade val="30000"/>
                  <a:satMod val="115000"/>
                  <a:alpha val="26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388" y="0"/>
            <a:ext cx="7055224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28662" cy="6858000"/>
          </a:xfrm>
          <a:prstGeom prst="rtTriangl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6200000" flipH="1">
            <a:off x="-2904897" y="2983303"/>
            <a:ext cx="6820681" cy="928718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8174197" y="1"/>
            <a:ext cx="928662" cy="6858000"/>
          </a:xfrm>
          <a:prstGeom prst="rtTriangl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6200000" flipH="1">
            <a:off x="5269300" y="2983304"/>
            <a:ext cx="6820681" cy="928718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" name="27 Lágrima"/>
          <p:cNvSpPr/>
          <p:nvPr/>
        </p:nvSpPr>
        <p:spPr>
          <a:xfrm rot="8138819">
            <a:off x="143102" y="-17452"/>
            <a:ext cx="2151553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4000">
                <a:schemeClr val="tx1">
                  <a:lumMod val="85000"/>
                  <a:shade val="30000"/>
                  <a:satMod val="115000"/>
                  <a:alpha val="3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8138819">
            <a:off x="2358384" y="-30939"/>
            <a:ext cx="2317347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4000">
                <a:schemeClr val="tx1">
                  <a:lumMod val="85000"/>
                  <a:shade val="30000"/>
                  <a:satMod val="115000"/>
                  <a:alpha val="3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8138819">
            <a:off x="4705588" y="81835"/>
            <a:ext cx="2233155" cy="2314337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4000">
                <a:schemeClr val="tx1">
                  <a:lumMod val="85000"/>
                  <a:shade val="30000"/>
                  <a:satMod val="115000"/>
                  <a:alpha val="3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8138819">
            <a:off x="6941436" y="25745"/>
            <a:ext cx="2228874" cy="237344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4000">
                <a:schemeClr val="tx1">
                  <a:lumMod val="85000"/>
                  <a:shade val="30000"/>
                  <a:satMod val="115000"/>
                  <a:alpha val="3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121765">
            <a:off x="-19920" y="4512629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4000">
                <a:schemeClr val="tx1">
                  <a:lumMod val="85000"/>
                  <a:shade val="30000"/>
                  <a:satMod val="115000"/>
                  <a:alpha val="3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8880978">
            <a:off x="2242149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4000">
                <a:schemeClr val="tx1">
                  <a:lumMod val="85000"/>
                  <a:shade val="30000"/>
                  <a:satMod val="115000"/>
                  <a:alpha val="3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8880978">
            <a:off x="4671040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4000">
                <a:schemeClr val="tx1">
                  <a:lumMod val="85000"/>
                  <a:shade val="30000"/>
                  <a:satMod val="115000"/>
                  <a:alpha val="3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8751185">
            <a:off x="7028494" y="4631974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4000">
                <a:schemeClr val="tx1">
                  <a:lumMod val="85000"/>
                  <a:shade val="30000"/>
                  <a:satMod val="115000"/>
                  <a:alpha val="3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60" y="0"/>
            <a:ext cx="689447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35719" y="5837615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5719" y="5107793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5719" y="4408855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719" y="3679033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719" y="2893215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719" y="2178835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5719" y="1464455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719" y="678637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9" y="-35719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8123615" y="5837615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8123615" y="5107793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8123615" y="4408855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8123615" y="3679033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8123615" y="2893215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8123615" y="2178835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8123615" y="1464455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8123615" y="678637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8123615" y="-35719"/>
            <a:ext cx="984666" cy="1056104"/>
          </a:xfrm>
          <a:prstGeom prst="chevron">
            <a:avLst>
              <a:gd name="adj" fmla="val 5733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8561" y="0"/>
            <a:ext cx="5606878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0" y="0"/>
            <a:ext cx="177162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1000108"/>
            <a:ext cx="177162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2071678"/>
            <a:ext cx="177162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3143248"/>
            <a:ext cx="177162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0" y="4214818"/>
            <a:ext cx="177162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5500702"/>
            <a:ext cx="177162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7343756" y="0"/>
            <a:ext cx="180024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7343756" y="1000108"/>
            <a:ext cx="180024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7343756" y="2071678"/>
            <a:ext cx="180024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7343756" y="3143248"/>
            <a:ext cx="180024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7343756" y="4214818"/>
            <a:ext cx="180024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7343756" y="5500702"/>
            <a:ext cx="1800244" cy="1357298"/>
          </a:xfrm>
          <a:prstGeom prst="diagStripe">
            <a:avLst>
              <a:gd name="adj" fmla="val 7659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1571604" y="0"/>
            <a:ext cx="21431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358082" y="0"/>
            <a:ext cx="21431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21431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929686" y="0"/>
            <a:ext cx="21431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50085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Lágrima"/>
          <p:cNvSpPr/>
          <p:nvPr/>
        </p:nvSpPr>
        <p:spPr>
          <a:xfrm rot="18870453">
            <a:off x="162748" y="483062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70453">
            <a:off x="200586" y="1342743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70453">
            <a:off x="200587" y="2197572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70453">
            <a:off x="238425" y="3057253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70453">
            <a:off x="200586" y="3914511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70453">
            <a:off x="162748" y="4831106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70453">
            <a:off x="200586" y="5690787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870453">
            <a:off x="7939757" y="483061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870453">
            <a:off x="7977595" y="1342742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870453">
            <a:off x="7977596" y="2197571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870453">
            <a:off x="8015434" y="3057252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870453">
            <a:off x="7977595" y="3914510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870453">
            <a:off x="7939757" y="4831105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870453">
            <a:off x="7977595" y="5690786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60000">
                <a:srgbClr val="03D4A8">
                  <a:alpha val="58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48336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642918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1357322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2143116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2857496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3500438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4286256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4929198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5643578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929586" y="0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929586" y="642918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929586" y="1357322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929586" y="2143116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7929586" y="2857496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7929586" y="3500438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7929586" y="4286256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7929586" y="4929198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7929586" y="5643578"/>
            <a:ext cx="1214414" cy="1214422"/>
          </a:xfrm>
          <a:prstGeom prst="donut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008" y="0"/>
            <a:ext cx="69139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Sol"/>
          <p:cNvSpPr/>
          <p:nvPr/>
        </p:nvSpPr>
        <p:spPr>
          <a:xfrm>
            <a:off x="0" y="21429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0" y="128586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0" y="235743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0" y="342900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0" y="450057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Sol"/>
          <p:cNvSpPr/>
          <p:nvPr/>
        </p:nvSpPr>
        <p:spPr>
          <a:xfrm>
            <a:off x="0" y="557214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Sol"/>
          <p:cNvSpPr/>
          <p:nvPr/>
        </p:nvSpPr>
        <p:spPr>
          <a:xfrm>
            <a:off x="8229600" y="28572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8229600" y="135729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Sol"/>
          <p:cNvSpPr/>
          <p:nvPr/>
        </p:nvSpPr>
        <p:spPr>
          <a:xfrm>
            <a:off x="8229600" y="242886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8229600" y="350043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8229600" y="457200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Sol"/>
          <p:cNvSpPr/>
          <p:nvPr/>
        </p:nvSpPr>
        <p:spPr>
          <a:xfrm>
            <a:off x="8229600" y="564357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rcRect t="6250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Luna"/>
          <p:cNvSpPr/>
          <p:nvPr/>
        </p:nvSpPr>
        <p:spPr>
          <a:xfrm>
            <a:off x="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29000">
                <a:srgbClr val="CC9900">
                  <a:shade val="30000"/>
                  <a:satMod val="115000"/>
                  <a:alpha val="64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71538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29000">
                <a:srgbClr val="CC9900">
                  <a:shade val="30000"/>
                  <a:satMod val="115000"/>
                  <a:alpha val="64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07167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29000">
                <a:srgbClr val="CC9900">
                  <a:shade val="30000"/>
                  <a:satMod val="115000"/>
                  <a:alpha val="64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7072330" y="2000240"/>
            <a:ext cx="207167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29000">
                <a:srgbClr val="CC9900">
                  <a:shade val="30000"/>
                  <a:satMod val="115000"/>
                  <a:alpha val="64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6072198" y="2000240"/>
            <a:ext cx="214314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29000">
                <a:srgbClr val="CC9900">
                  <a:shade val="30000"/>
                  <a:satMod val="115000"/>
                  <a:alpha val="64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5214942" y="2000240"/>
            <a:ext cx="2071670" cy="2786082"/>
          </a:xfrm>
          <a:prstGeom prst="moon">
            <a:avLst>
              <a:gd name="adj" fmla="val 36839"/>
            </a:avLst>
          </a:prstGeom>
          <a:gradFill flip="none" rotWithShape="1">
            <a:gsLst>
              <a:gs pos="29000">
                <a:srgbClr val="CC9900">
                  <a:shade val="30000"/>
                  <a:satMod val="115000"/>
                  <a:alpha val="64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24107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18870453">
            <a:off x="448468" y="483061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70453">
            <a:off x="486306" y="1342742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70453">
            <a:off x="486307" y="2197571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70453">
            <a:off x="524145" y="3057252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70453">
            <a:off x="486306" y="3914510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70453">
            <a:off x="448468" y="4831105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70453">
            <a:off x="486306" y="5690786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870453">
            <a:off x="7520831" y="483060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870453">
            <a:off x="7558669" y="1342741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870453">
            <a:off x="7558670" y="2197570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870453">
            <a:off x="7596508" y="3057251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870453">
            <a:off x="7558669" y="3914509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8870453">
            <a:off x="7520831" y="4831104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8870453">
            <a:off x="7558669" y="5690785"/>
            <a:ext cx="965820" cy="967456"/>
          </a:xfrm>
          <a:prstGeom prst="teardrop">
            <a:avLst>
              <a:gd name="adj" fmla="val 137599"/>
            </a:avLst>
          </a:prstGeom>
          <a:gradFill flip="none" rotWithShape="1">
            <a:gsLst>
              <a:gs pos="44000">
                <a:srgbClr val="FF0000">
                  <a:alpha val="47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449682" cy="6858000"/>
          </a:xfrm>
          <a:prstGeom prst="rect">
            <a:avLst/>
          </a:prstGeom>
        </p:spPr>
      </p:pic>
      <p:sp>
        <p:nvSpPr>
          <p:cNvPr id="5" name="4 Pentágono"/>
          <p:cNvSpPr/>
          <p:nvPr/>
        </p:nvSpPr>
        <p:spPr>
          <a:xfrm>
            <a:off x="0" y="0"/>
            <a:ext cx="928662" cy="1857364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entágono"/>
          <p:cNvSpPr/>
          <p:nvPr/>
        </p:nvSpPr>
        <p:spPr>
          <a:xfrm flipH="1">
            <a:off x="928662" y="0"/>
            <a:ext cx="928694" cy="1857364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entágono"/>
          <p:cNvSpPr/>
          <p:nvPr/>
        </p:nvSpPr>
        <p:spPr>
          <a:xfrm>
            <a:off x="0" y="1714488"/>
            <a:ext cx="928662" cy="1571636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entágono"/>
          <p:cNvSpPr/>
          <p:nvPr/>
        </p:nvSpPr>
        <p:spPr>
          <a:xfrm flipH="1">
            <a:off x="857224" y="1643050"/>
            <a:ext cx="990608" cy="1714512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entágono"/>
          <p:cNvSpPr/>
          <p:nvPr/>
        </p:nvSpPr>
        <p:spPr>
          <a:xfrm>
            <a:off x="0" y="3286124"/>
            <a:ext cx="928662" cy="1714512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entágono"/>
          <p:cNvSpPr/>
          <p:nvPr/>
        </p:nvSpPr>
        <p:spPr>
          <a:xfrm flipH="1">
            <a:off x="928662" y="3286124"/>
            <a:ext cx="919170" cy="1714512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entágono"/>
          <p:cNvSpPr/>
          <p:nvPr/>
        </p:nvSpPr>
        <p:spPr>
          <a:xfrm>
            <a:off x="0" y="4929198"/>
            <a:ext cx="928662" cy="1928802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entágono"/>
          <p:cNvSpPr/>
          <p:nvPr/>
        </p:nvSpPr>
        <p:spPr>
          <a:xfrm flipH="1">
            <a:off x="928662" y="5000636"/>
            <a:ext cx="928694" cy="1857364"/>
          </a:xfrm>
          <a:prstGeom prst="homePlate">
            <a:avLst>
              <a:gd name="adj" fmla="val 9923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entágono"/>
          <p:cNvSpPr/>
          <p:nvPr/>
        </p:nvSpPr>
        <p:spPr>
          <a:xfrm>
            <a:off x="7286644" y="0"/>
            <a:ext cx="928662" cy="1857364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entágono"/>
          <p:cNvSpPr/>
          <p:nvPr/>
        </p:nvSpPr>
        <p:spPr>
          <a:xfrm flipH="1">
            <a:off x="8215306" y="0"/>
            <a:ext cx="928694" cy="1857364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entágono"/>
          <p:cNvSpPr/>
          <p:nvPr/>
        </p:nvSpPr>
        <p:spPr>
          <a:xfrm>
            <a:off x="7286644" y="1714488"/>
            <a:ext cx="928662" cy="1571636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entágono"/>
          <p:cNvSpPr/>
          <p:nvPr/>
        </p:nvSpPr>
        <p:spPr>
          <a:xfrm flipH="1">
            <a:off x="8215306" y="1643050"/>
            <a:ext cx="919170" cy="1714512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entágono"/>
          <p:cNvSpPr/>
          <p:nvPr/>
        </p:nvSpPr>
        <p:spPr>
          <a:xfrm>
            <a:off x="7286644" y="3286124"/>
            <a:ext cx="928662" cy="1714512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entágono"/>
          <p:cNvSpPr/>
          <p:nvPr/>
        </p:nvSpPr>
        <p:spPr>
          <a:xfrm flipH="1">
            <a:off x="8215306" y="3286124"/>
            <a:ext cx="919170" cy="1714512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entágono"/>
          <p:cNvSpPr/>
          <p:nvPr/>
        </p:nvSpPr>
        <p:spPr>
          <a:xfrm>
            <a:off x="7286644" y="4929198"/>
            <a:ext cx="928662" cy="1928802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entágono"/>
          <p:cNvSpPr/>
          <p:nvPr/>
        </p:nvSpPr>
        <p:spPr>
          <a:xfrm flipH="1">
            <a:off x="8215306" y="5000636"/>
            <a:ext cx="928694" cy="1857364"/>
          </a:xfrm>
          <a:prstGeom prst="homePlate">
            <a:avLst>
              <a:gd name="adj" fmla="val 9923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8138819">
            <a:off x="59203" y="16744"/>
            <a:ext cx="2105036" cy="2038161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38819">
            <a:off x="2335652" y="-64189"/>
            <a:ext cx="2164468" cy="2250632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28012">
            <a:off x="4718807" y="19415"/>
            <a:ext cx="2141953" cy="211057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38819">
            <a:off x="6870078" y="14026"/>
            <a:ext cx="2087587" cy="201445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38819">
            <a:off x="55274" y="1302632"/>
            <a:ext cx="2105036" cy="2038161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38819">
            <a:off x="2335652" y="1221695"/>
            <a:ext cx="2164468" cy="2250632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128012">
            <a:off x="4790246" y="1376738"/>
            <a:ext cx="2141953" cy="211057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138819">
            <a:off x="6907522" y="1371349"/>
            <a:ext cx="2087587" cy="201445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138819">
            <a:off x="-16163" y="2517078"/>
            <a:ext cx="2105036" cy="2038161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138819">
            <a:off x="2335652" y="2436142"/>
            <a:ext cx="2164468" cy="2250632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128012">
            <a:off x="4790246" y="2519746"/>
            <a:ext cx="2141953" cy="211057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138819">
            <a:off x="7050398" y="2442919"/>
            <a:ext cx="2087587" cy="201445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983" y="0"/>
            <a:ext cx="684403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Sol"/>
          <p:cNvSpPr/>
          <p:nvPr/>
        </p:nvSpPr>
        <p:spPr>
          <a:xfrm>
            <a:off x="0" y="21429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0" y="128586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0" y="235743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0" y="342900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0" y="450057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Sol"/>
          <p:cNvSpPr/>
          <p:nvPr/>
        </p:nvSpPr>
        <p:spPr>
          <a:xfrm>
            <a:off x="0" y="557214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Sol"/>
          <p:cNvSpPr/>
          <p:nvPr/>
        </p:nvSpPr>
        <p:spPr>
          <a:xfrm>
            <a:off x="8229600" y="28572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8229600" y="135729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Sol"/>
          <p:cNvSpPr/>
          <p:nvPr/>
        </p:nvSpPr>
        <p:spPr>
          <a:xfrm>
            <a:off x="8229600" y="242886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8229600" y="350043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8229600" y="457200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Sol"/>
          <p:cNvSpPr/>
          <p:nvPr/>
        </p:nvSpPr>
        <p:spPr>
          <a:xfrm>
            <a:off x="8229600" y="564357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0"/>
            <a:ext cx="4357718" cy="6858000"/>
          </a:xfrm>
          <a:prstGeom prst="rect">
            <a:avLst/>
          </a:prstGeom>
          <a:ln>
            <a:solidFill>
              <a:srgbClr val="341AF2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ombo"/>
          <p:cNvSpPr/>
          <p:nvPr/>
        </p:nvSpPr>
        <p:spPr>
          <a:xfrm>
            <a:off x="571472" y="4429132"/>
            <a:ext cx="1214446" cy="1571612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571472" y="5380675"/>
            <a:ext cx="1214446" cy="1477325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642910" y="2643182"/>
            <a:ext cx="1214446" cy="1571612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42910" y="3571876"/>
            <a:ext cx="1214446" cy="1477325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14348" y="1785926"/>
            <a:ext cx="1214446" cy="1571612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14348" y="857256"/>
            <a:ext cx="1214446" cy="1571612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785786" y="0"/>
            <a:ext cx="1214446" cy="1571612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7358082" y="4429132"/>
            <a:ext cx="1214446" cy="1571612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7358082" y="5380675"/>
            <a:ext cx="1214446" cy="1477325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7429520" y="2643182"/>
            <a:ext cx="1214446" cy="1571612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7429520" y="3571876"/>
            <a:ext cx="1214446" cy="1477325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7500958" y="1785926"/>
            <a:ext cx="1214446" cy="1571612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7500958" y="857256"/>
            <a:ext cx="1214446" cy="1571612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7572396" y="0"/>
            <a:ext cx="1214446" cy="1571612"/>
          </a:xfrm>
          <a:prstGeom prst="diamond">
            <a:avLst/>
          </a:prstGeom>
          <a:gradFill flip="none" rotWithShape="1">
            <a:gsLst>
              <a:gs pos="58000">
                <a:schemeClr val="tx1">
                  <a:lumMod val="75000"/>
                  <a:alpha val="0"/>
                </a:schemeClr>
              </a:gs>
              <a:gs pos="50000">
                <a:srgbClr val="341AF2">
                  <a:shade val="67500"/>
                  <a:satMod val="115000"/>
                </a:srgbClr>
              </a:gs>
              <a:gs pos="100000">
                <a:srgbClr val="341AF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341A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15.jpg"/>
          <p:cNvPicPr>
            <a:picLocks noChangeAspect="1"/>
          </p:cNvPicPr>
          <p:nvPr/>
        </p:nvPicPr>
        <p:blipFill>
          <a:blip r:embed="rId3"/>
          <a:srcRect r="14085"/>
          <a:stretch>
            <a:fillRect/>
          </a:stretch>
        </p:blipFill>
        <p:spPr>
          <a:xfrm>
            <a:off x="2500298" y="0"/>
            <a:ext cx="4357686" cy="6858000"/>
          </a:xfrm>
          <a:prstGeom prst="rect">
            <a:avLst/>
          </a:prstGeom>
          <a:ln>
            <a:solidFill>
              <a:srgbClr val="341AF2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21" name="20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entágono"/>
          <p:cNvSpPr/>
          <p:nvPr/>
        </p:nvSpPr>
        <p:spPr>
          <a:xfrm>
            <a:off x="0" y="0"/>
            <a:ext cx="928662" cy="1857364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7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entágono"/>
          <p:cNvSpPr/>
          <p:nvPr/>
        </p:nvSpPr>
        <p:spPr>
          <a:xfrm flipH="1">
            <a:off x="8215306" y="0"/>
            <a:ext cx="928694" cy="1857364"/>
          </a:xfrm>
          <a:prstGeom prst="homePlate">
            <a:avLst>
              <a:gd name="adj" fmla="val 100000"/>
            </a:avLst>
          </a:prstGeom>
          <a:gradFill>
            <a:gsLst>
              <a:gs pos="7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entágono"/>
          <p:cNvSpPr/>
          <p:nvPr/>
        </p:nvSpPr>
        <p:spPr>
          <a:xfrm>
            <a:off x="0" y="1714488"/>
            <a:ext cx="928662" cy="157163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7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entágono"/>
          <p:cNvSpPr/>
          <p:nvPr/>
        </p:nvSpPr>
        <p:spPr>
          <a:xfrm flipH="1">
            <a:off x="8143868" y="1643050"/>
            <a:ext cx="990608" cy="1714512"/>
          </a:xfrm>
          <a:prstGeom prst="homePlate">
            <a:avLst>
              <a:gd name="adj" fmla="val 100000"/>
            </a:avLst>
          </a:prstGeom>
          <a:gradFill>
            <a:gsLst>
              <a:gs pos="7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entágono"/>
          <p:cNvSpPr/>
          <p:nvPr/>
        </p:nvSpPr>
        <p:spPr>
          <a:xfrm>
            <a:off x="0" y="3286124"/>
            <a:ext cx="928662" cy="1714512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7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entágono"/>
          <p:cNvSpPr/>
          <p:nvPr/>
        </p:nvSpPr>
        <p:spPr>
          <a:xfrm flipH="1">
            <a:off x="8215306" y="3286124"/>
            <a:ext cx="919170" cy="1714512"/>
          </a:xfrm>
          <a:prstGeom prst="homePlate">
            <a:avLst>
              <a:gd name="adj" fmla="val 100000"/>
            </a:avLst>
          </a:prstGeom>
          <a:gradFill>
            <a:gsLst>
              <a:gs pos="7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entágono"/>
          <p:cNvSpPr/>
          <p:nvPr/>
        </p:nvSpPr>
        <p:spPr>
          <a:xfrm>
            <a:off x="0" y="4929198"/>
            <a:ext cx="928662" cy="1928802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7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entágono"/>
          <p:cNvSpPr/>
          <p:nvPr/>
        </p:nvSpPr>
        <p:spPr>
          <a:xfrm flipH="1">
            <a:off x="8215306" y="5000636"/>
            <a:ext cx="928694" cy="1857364"/>
          </a:xfrm>
          <a:prstGeom prst="homePlate">
            <a:avLst>
              <a:gd name="adj" fmla="val 99230"/>
            </a:avLst>
          </a:prstGeom>
          <a:gradFill>
            <a:gsLst>
              <a:gs pos="71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Imagen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0"/>
            <a:ext cx="6965975" cy="68580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gradFill flip="none" rotWithShape="1">
            <a:gsLst>
              <a:gs pos="3800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71763815_109386456.jl2fe3cf._o3y11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500034" y="0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00034" y="642918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1357322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2143116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00034" y="2857496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00034" y="3500438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34" y="4286256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34" y="4929198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00034" y="5643578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500958" y="0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58" y="642918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500958" y="1357322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8" y="2143116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500958" y="2857496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00958" y="3500438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500958" y="4286256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500958" y="4929198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5643578"/>
            <a:ext cx="1214414" cy="1214422"/>
          </a:xfrm>
          <a:prstGeom prst="donut">
            <a:avLst/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875495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95920">
            <a:off x="250414" y="701263"/>
            <a:ext cx="1285023" cy="124060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95920">
            <a:off x="250414" y="1629959"/>
            <a:ext cx="1285023" cy="124060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95920">
            <a:off x="250414" y="2558651"/>
            <a:ext cx="1285023" cy="124060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95920">
            <a:off x="250414" y="3701660"/>
            <a:ext cx="1285023" cy="124060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95920">
            <a:off x="250415" y="4844668"/>
            <a:ext cx="1285023" cy="124060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95920">
            <a:off x="7608564" y="701263"/>
            <a:ext cx="1285023" cy="124060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95920">
            <a:off x="7608564" y="1629959"/>
            <a:ext cx="1285023" cy="124060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95920">
            <a:off x="7608562" y="2772966"/>
            <a:ext cx="1285023" cy="124060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95920">
            <a:off x="7608562" y="3987412"/>
            <a:ext cx="1285023" cy="124060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895920">
            <a:off x="7608563" y="4987544"/>
            <a:ext cx="1285023" cy="124060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1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82989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7" name="16 Sol"/>
          <p:cNvSpPr/>
          <p:nvPr/>
        </p:nvSpPr>
        <p:spPr>
          <a:xfrm>
            <a:off x="8229600" y="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Sol"/>
          <p:cNvSpPr/>
          <p:nvPr/>
        </p:nvSpPr>
        <p:spPr>
          <a:xfrm>
            <a:off x="8229600" y="857232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Sol"/>
          <p:cNvSpPr/>
          <p:nvPr/>
        </p:nvSpPr>
        <p:spPr>
          <a:xfrm>
            <a:off x="8229600" y="171448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Sol"/>
          <p:cNvSpPr/>
          <p:nvPr/>
        </p:nvSpPr>
        <p:spPr>
          <a:xfrm>
            <a:off x="8229600" y="2571744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Sol"/>
          <p:cNvSpPr/>
          <p:nvPr/>
        </p:nvSpPr>
        <p:spPr>
          <a:xfrm>
            <a:off x="8229600" y="342900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Sol"/>
          <p:cNvSpPr/>
          <p:nvPr/>
        </p:nvSpPr>
        <p:spPr>
          <a:xfrm>
            <a:off x="8229600" y="4357694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Sol"/>
          <p:cNvSpPr/>
          <p:nvPr/>
        </p:nvSpPr>
        <p:spPr>
          <a:xfrm>
            <a:off x="8229600" y="521495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Sol"/>
          <p:cNvSpPr/>
          <p:nvPr/>
        </p:nvSpPr>
        <p:spPr>
          <a:xfrm>
            <a:off x="8229600" y="594360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Sol"/>
          <p:cNvSpPr/>
          <p:nvPr/>
        </p:nvSpPr>
        <p:spPr>
          <a:xfrm>
            <a:off x="0" y="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Sol"/>
          <p:cNvSpPr/>
          <p:nvPr/>
        </p:nvSpPr>
        <p:spPr>
          <a:xfrm>
            <a:off x="0" y="857232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Sol"/>
          <p:cNvSpPr/>
          <p:nvPr/>
        </p:nvSpPr>
        <p:spPr>
          <a:xfrm>
            <a:off x="0" y="1714488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Sol"/>
          <p:cNvSpPr/>
          <p:nvPr/>
        </p:nvSpPr>
        <p:spPr>
          <a:xfrm>
            <a:off x="0" y="2571744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Sol"/>
          <p:cNvSpPr/>
          <p:nvPr/>
        </p:nvSpPr>
        <p:spPr>
          <a:xfrm>
            <a:off x="0" y="342900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Sol"/>
          <p:cNvSpPr/>
          <p:nvPr/>
        </p:nvSpPr>
        <p:spPr>
          <a:xfrm>
            <a:off x="0" y="4357694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Sol"/>
          <p:cNvSpPr/>
          <p:nvPr/>
        </p:nvSpPr>
        <p:spPr>
          <a:xfrm>
            <a:off x="0" y="521495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Sol"/>
          <p:cNvSpPr/>
          <p:nvPr/>
        </p:nvSpPr>
        <p:spPr>
          <a:xfrm>
            <a:off x="0" y="5943600"/>
            <a:ext cx="914400" cy="914400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71763823_109383740.pqnlwzvg._o3y08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0"/>
            <a:ext cx="8071945" cy="6858000"/>
          </a:xfrm>
        </p:spPr>
      </p:pic>
      <p:sp>
        <p:nvSpPr>
          <p:cNvPr id="5" name="4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036095" y="1178691"/>
            <a:ext cx="3143248" cy="8215370"/>
          </a:xfrm>
          <a:prstGeom prst="chevron">
            <a:avLst>
              <a:gd name="adj" fmla="val 9455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866" y="0"/>
            <a:ext cx="69522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Sol"/>
          <p:cNvSpPr/>
          <p:nvPr/>
        </p:nvSpPr>
        <p:spPr>
          <a:xfrm>
            <a:off x="0" y="0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0" y="857232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0" y="1714488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0" y="2571744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0" y="3429000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Sol"/>
          <p:cNvSpPr/>
          <p:nvPr/>
        </p:nvSpPr>
        <p:spPr>
          <a:xfrm>
            <a:off x="0" y="4357694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Sol"/>
          <p:cNvSpPr/>
          <p:nvPr/>
        </p:nvSpPr>
        <p:spPr>
          <a:xfrm>
            <a:off x="0" y="5214950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0" y="5943600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Sol"/>
          <p:cNvSpPr/>
          <p:nvPr/>
        </p:nvSpPr>
        <p:spPr>
          <a:xfrm>
            <a:off x="8229600" y="0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8229600" y="857232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8229600" y="1714488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Sol"/>
          <p:cNvSpPr/>
          <p:nvPr/>
        </p:nvSpPr>
        <p:spPr>
          <a:xfrm>
            <a:off x="8229600" y="2571744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Sol"/>
          <p:cNvSpPr/>
          <p:nvPr/>
        </p:nvSpPr>
        <p:spPr>
          <a:xfrm>
            <a:off x="8229600" y="3429000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Sol"/>
          <p:cNvSpPr/>
          <p:nvPr/>
        </p:nvSpPr>
        <p:spPr>
          <a:xfrm>
            <a:off x="8229600" y="4357694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Sol"/>
          <p:cNvSpPr/>
          <p:nvPr/>
        </p:nvSpPr>
        <p:spPr>
          <a:xfrm>
            <a:off x="8229600" y="5214950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Sol"/>
          <p:cNvSpPr/>
          <p:nvPr/>
        </p:nvSpPr>
        <p:spPr>
          <a:xfrm>
            <a:off x="8229600" y="5943600"/>
            <a:ext cx="914400" cy="914400"/>
          </a:xfrm>
          <a:prstGeom prst="sun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6123" y="0"/>
            <a:ext cx="539175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285720" y="4429132"/>
            <a:ext cx="1214446" cy="1571612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85720" y="5380675"/>
            <a:ext cx="1214446" cy="1477325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7158" y="2643182"/>
            <a:ext cx="1214446" cy="1571612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57158" y="3571876"/>
            <a:ext cx="1214446" cy="1477325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28596" y="1785926"/>
            <a:ext cx="1214446" cy="1571612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28596" y="857256"/>
            <a:ext cx="1214446" cy="1571612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00034" y="0"/>
            <a:ext cx="1214446" cy="1571612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7429520" y="4429132"/>
            <a:ext cx="1214446" cy="1571612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7429520" y="5380675"/>
            <a:ext cx="1214446" cy="1477325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7500958" y="2643182"/>
            <a:ext cx="1214446" cy="1571612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7500958" y="3571876"/>
            <a:ext cx="1214446" cy="1477325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7572396" y="1785926"/>
            <a:ext cx="1214446" cy="1571612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7572396" y="857256"/>
            <a:ext cx="1214446" cy="1571612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7643834" y="0"/>
            <a:ext cx="1214446" cy="1571612"/>
          </a:xfrm>
          <a:prstGeom prst="diamond">
            <a:avLst/>
          </a:prstGeom>
          <a:gradFill flip="none" rotWithShape="1">
            <a:gsLst>
              <a:gs pos="67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8"/>
            <a:ext cx="9144000" cy="6853544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1116384" y="0"/>
            <a:ext cx="691123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Hexágono"/>
          <p:cNvSpPr/>
          <p:nvPr/>
        </p:nvSpPr>
        <p:spPr>
          <a:xfrm>
            <a:off x="0" y="1142984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Hexágono"/>
          <p:cNvSpPr/>
          <p:nvPr/>
        </p:nvSpPr>
        <p:spPr>
          <a:xfrm>
            <a:off x="0" y="0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Hexágono"/>
          <p:cNvSpPr/>
          <p:nvPr/>
        </p:nvSpPr>
        <p:spPr>
          <a:xfrm>
            <a:off x="0" y="3429000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Hexágono"/>
          <p:cNvSpPr/>
          <p:nvPr/>
        </p:nvSpPr>
        <p:spPr>
          <a:xfrm>
            <a:off x="0" y="2286016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Hexágono"/>
          <p:cNvSpPr/>
          <p:nvPr/>
        </p:nvSpPr>
        <p:spPr>
          <a:xfrm>
            <a:off x="0" y="5715016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Hexágono"/>
          <p:cNvSpPr/>
          <p:nvPr/>
        </p:nvSpPr>
        <p:spPr>
          <a:xfrm>
            <a:off x="0" y="4572032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Hexágono"/>
          <p:cNvSpPr/>
          <p:nvPr/>
        </p:nvSpPr>
        <p:spPr>
          <a:xfrm>
            <a:off x="8143900" y="1142984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Hexágono"/>
          <p:cNvSpPr/>
          <p:nvPr/>
        </p:nvSpPr>
        <p:spPr>
          <a:xfrm>
            <a:off x="8143900" y="0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Hexágono"/>
          <p:cNvSpPr/>
          <p:nvPr/>
        </p:nvSpPr>
        <p:spPr>
          <a:xfrm>
            <a:off x="8143900" y="3429000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Hexágono"/>
          <p:cNvSpPr/>
          <p:nvPr/>
        </p:nvSpPr>
        <p:spPr>
          <a:xfrm>
            <a:off x="8143900" y="2286016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Hexágono"/>
          <p:cNvSpPr/>
          <p:nvPr/>
        </p:nvSpPr>
        <p:spPr>
          <a:xfrm>
            <a:off x="8143900" y="5715016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Hexágono"/>
          <p:cNvSpPr/>
          <p:nvPr/>
        </p:nvSpPr>
        <p:spPr>
          <a:xfrm>
            <a:off x="8143900" y="4572032"/>
            <a:ext cx="1000100" cy="1142984"/>
          </a:xfrm>
          <a:prstGeom prst="hexagon">
            <a:avLst/>
          </a:prstGeom>
          <a:gradFill flip="none" rotWithShape="1">
            <a:gsLst>
              <a:gs pos="55000">
                <a:schemeClr val="tx1">
                  <a:shade val="30000"/>
                  <a:satMod val="115000"/>
                  <a:alpha val="5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71763895_109410800.kafufebk._o3y075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4 Lágrima"/>
          <p:cNvSpPr/>
          <p:nvPr/>
        </p:nvSpPr>
        <p:spPr>
          <a:xfrm rot="16200000">
            <a:off x="4000496" y="235743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404">
            <a:off x="4917995" y="227479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90062">
            <a:off x="4000431" y="328605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59618">
            <a:off x="4949917" y="323541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3643306" y="207167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9404">
            <a:off x="5203747" y="213192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559618">
            <a:off x="5235670" y="352116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390062">
            <a:off x="3786115" y="3500373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89404">
            <a:off x="5489499" y="191760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559618">
            <a:off x="5592860" y="387835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90062">
            <a:off x="3428926" y="3786123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3286116" y="178592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3000364" y="150017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89404">
            <a:off x="5846689" y="1703293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559618">
            <a:off x="5950051" y="423554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1390062">
            <a:off x="3071736" y="407187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200000">
            <a:off x="2786050" y="128586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89404">
            <a:off x="6132441" y="148898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5559618">
            <a:off x="6307241" y="459273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1390062">
            <a:off x="2785984" y="435762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1000">
                <a:srgbClr val="996633">
                  <a:alpha val="23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0"/>
            <a:ext cx="4500562" cy="6858000"/>
          </a:xfrm>
          <a:prstGeom prst="chevron">
            <a:avLst>
              <a:gd name="adj" fmla="val 8929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8929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3714712" cy="6858000"/>
          </a:xfrm>
          <a:prstGeom prst="chevron">
            <a:avLst>
              <a:gd name="adj" fmla="val 8929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5286380" y="0"/>
            <a:ext cx="3857620" cy="6858000"/>
          </a:xfrm>
          <a:prstGeom prst="chevron">
            <a:avLst>
              <a:gd name="adj" fmla="val 8929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3000300" cy="6858000"/>
          </a:xfrm>
          <a:prstGeom prst="chevron">
            <a:avLst>
              <a:gd name="adj" fmla="val 8929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000760" y="0"/>
            <a:ext cx="3143240" cy="6858000"/>
          </a:xfrm>
          <a:prstGeom prst="chevron">
            <a:avLst>
              <a:gd name="adj" fmla="val 8929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2357326" cy="6858000"/>
          </a:xfrm>
          <a:prstGeom prst="chevron">
            <a:avLst>
              <a:gd name="adj" fmla="val 8929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6643702" y="0"/>
            <a:ext cx="2500298" cy="6858000"/>
          </a:xfrm>
          <a:prstGeom prst="chevron">
            <a:avLst>
              <a:gd name="adj" fmla="val 8929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0" y="2000240"/>
            <a:ext cx="2214546" cy="1143008"/>
          </a:xfrm>
          <a:prstGeom prst="flowChartMerge">
            <a:avLst/>
          </a:prstGeom>
          <a:gradFill flip="none" rotWithShape="1">
            <a:gsLst>
              <a:gs pos="69000">
                <a:srgbClr val="CC9900">
                  <a:alpha val="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flipV="1">
            <a:off x="0" y="3214686"/>
            <a:ext cx="2214546" cy="1357322"/>
          </a:xfrm>
          <a:prstGeom prst="flowChartMerge">
            <a:avLst/>
          </a:prstGeom>
          <a:gradFill flip="none" rotWithShape="1">
            <a:gsLst>
              <a:gs pos="69000">
                <a:srgbClr val="CC9900">
                  <a:alpha val="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2285984" y="2000240"/>
            <a:ext cx="2214546" cy="1143008"/>
          </a:xfrm>
          <a:prstGeom prst="flowChartMerge">
            <a:avLst/>
          </a:prstGeom>
          <a:gradFill flip="none" rotWithShape="1">
            <a:gsLst>
              <a:gs pos="69000">
                <a:srgbClr val="CC9900">
                  <a:alpha val="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flipV="1">
            <a:off x="2285984" y="3214686"/>
            <a:ext cx="2214546" cy="1357322"/>
          </a:xfrm>
          <a:prstGeom prst="flowChartMerge">
            <a:avLst/>
          </a:prstGeom>
          <a:gradFill flip="none" rotWithShape="1">
            <a:gsLst>
              <a:gs pos="69000">
                <a:srgbClr val="CC9900">
                  <a:alpha val="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4500562" y="2000240"/>
            <a:ext cx="2214546" cy="1143008"/>
          </a:xfrm>
          <a:prstGeom prst="flowChartMerge">
            <a:avLst/>
          </a:prstGeom>
          <a:gradFill flip="none" rotWithShape="1">
            <a:gsLst>
              <a:gs pos="69000">
                <a:srgbClr val="CC9900">
                  <a:alpha val="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flipV="1">
            <a:off x="4500562" y="3214686"/>
            <a:ext cx="2214546" cy="1357322"/>
          </a:xfrm>
          <a:prstGeom prst="flowChartMerge">
            <a:avLst/>
          </a:prstGeom>
          <a:gradFill flip="none" rotWithShape="1">
            <a:gsLst>
              <a:gs pos="69000">
                <a:srgbClr val="CC9900">
                  <a:alpha val="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6929454" y="2000240"/>
            <a:ext cx="2214546" cy="1143008"/>
          </a:xfrm>
          <a:prstGeom prst="flowChartMerge">
            <a:avLst/>
          </a:prstGeom>
          <a:gradFill flip="none" rotWithShape="1">
            <a:gsLst>
              <a:gs pos="69000">
                <a:srgbClr val="CC9900">
                  <a:alpha val="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flipV="1">
            <a:off x="6929454" y="3214686"/>
            <a:ext cx="2214546" cy="1357322"/>
          </a:xfrm>
          <a:prstGeom prst="flowChartMerge">
            <a:avLst/>
          </a:prstGeom>
          <a:gradFill flip="none" rotWithShape="1">
            <a:gsLst>
              <a:gs pos="69000">
                <a:srgbClr val="CC9900">
                  <a:alpha val="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4964039">
            <a:off x="3028850" y="1640276"/>
            <a:ext cx="1406573" cy="1440088"/>
          </a:xfrm>
          <a:prstGeom prst="teardrop">
            <a:avLst/>
          </a:prstGeom>
          <a:gradFill flip="none" rotWithShape="1">
            <a:gsLst>
              <a:gs pos="56000">
                <a:schemeClr val="accent3">
                  <a:lumMod val="75000"/>
                  <a:shade val="30000"/>
                  <a:satMod val="115000"/>
                  <a:alpha val="41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2">
                <a:lumMod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0800000">
            <a:off x="4572000" y="1571612"/>
            <a:ext cx="1406573" cy="1440088"/>
          </a:xfrm>
          <a:prstGeom prst="teardrop">
            <a:avLst/>
          </a:prstGeom>
          <a:gradFill flip="none" rotWithShape="1">
            <a:gsLst>
              <a:gs pos="56000">
                <a:schemeClr val="accent3">
                  <a:lumMod val="75000"/>
                  <a:shade val="30000"/>
                  <a:satMod val="115000"/>
                  <a:alpha val="41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2">
                <a:lumMod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801526">
            <a:off x="3290097" y="3142922"/>
            <a:ext cx="1406573" cy="1440088"/>
          </a:xfrm>
          <a:prstGeom prst="teardrop">
            <a:avLst/>
          </a:prstGeom>
          <a:gradFill flip="none" rotWithShape="1">
            <a:gsLst>
              <a:gs pos="56000">
                <a:schemeClr val="accent3">
                  <a:lumMod val="75000"/>
                  <a:shade val="30000"/>
                  <a:satMod val="115000"/>
                  <a:alpha val="41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2">
                <a:lumMod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893998">
            <a:off x="4648426" y="2973401"/>
            <a:ext cx="1406573" cy="1440088"/>
          </a:xfrm>
          <a:prstGeom prst="teardrop">
            <a:avLst/>
          </a:prstGeom>
          <a:gradFill flip="none" rotWithShape="1">
            <a:gsLst>
              <a:gs pos="56000">
                <a:schemeClr val="accent3">
                  <a:lumMod val="75000"/>
                  <a:shade val="30000"/>
                  <a:satMod val="115000"/>
                  <a:alpha val="41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2">
                <a:lumMod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877"/>
            <a:ext cx="9144000" cy="678024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71678"/>
            <a:ext cx="2285984" cy="2714644"/>
          </a:xfrm>
          <a:prstGeom prst="moon">
            <a:avLst>
              <a:gd name="adj" fmla="val 35000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071678"/>
            <a:ext cx="2285984" cy="2714644"/>
          </a:xfrm>
          <a:prstGeom prst="moon">
            <a:avLst>
              <a:gd name="adj" fmla="val 35000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71670" y="2071678"/>
            <a:ext cx="2285984" cy="2714644"/>
          </a:xfrm>
          <a:prstGeom prst="moon">
            <a:avLst>
              <a:gd name="adj" fmla="val 35000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072330" y="2000240"/>
            <a:ext cx="2071670" cy="2786082"/>
          </a:xfrm>
          <a:prstGeom prst="moon">
            <a:avLst>
              <a:gd name="adj" fmla="val 35000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072198" y="2000240"/>
            <a:ext cx="2143140" cy="2786082"/>
          </a:xfrm>
          <a:prstGeom prst="moon">
            <a:avLst>
              <a:gd name="adj" fmla="val 35000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14942" y="2000240"/>
            <a:ext cx="2071670" cy="2786082"/>
          </a:xfrm>
          <a:prstGeom prst="moon">
            <a:avLst>
              <a:gd name="adj" fmla="val 36839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2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-30000" contrast="40000"/>
          </a:blip>
          <a:srcRect/>
          <a:stretch>
            <a:fillRect/>
          </a:stretch>
        </p:blipFill>
        <p:spPr bwMode="auto">
          <a:xfrm rot="21012656">
            <a:off x="3929058" y="5143512"/>
            <a:ext cx="1981200" cy="127635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Presentación en pantalla (4:3)</PresentationFormat>
  <Paragraphs>17</Paragraphs>
  <Slides>34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51</cp:revision>
  <dcterms:created xsi:type="dcterms:W3CDTF">2013-09-28T02:41:52Z</dcterms:created>
  <dcterms:modified xsi:type="dcterms:W3CDTF">2013-09-29T04:21:16Z</dcterms:modified>
</cp:coreProperties>
</file>