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43" r:id="rId3"/>
    <p:sldId id="269" r:id="rId4"/>
    <p:sldId id="278" r:id="rId5"/>
    <p:sldId id="345" r:id="rId6"/>
    <p:sldId id="277" r:id="rId7"/>
    <p:sldId id="283" r:id="rId8"/>
    <p:sldId id="274" r:id="rId9"/>
    <p:sldId id="285" r:id="rId10"/>
    <p:sldId id="295" r:id="rId11"/>
    <p:sldId id="287" r:id="rId12"/>
    <p:sldId id="282" r:id="rId13"/>
    <p:sldId id="275" r:id="rId14"/>
    <p:sldId id="286" r:id="rId15"/>
    <p:sldId id="265" r:id="rId16"/>
    <p:sldId id="284" r:id="rId17"/>
    <p:sldId id="280" r:id="rId18"/>
    <p:sldId id="268" r:id="rId19"/>
    <p:sldId id="281" r:id="rId20"/>
    <p:sldId id="273" r:id="rId21"/>
    <p:sldId id="264" r:id="rId22"/>
    <p:sldId id="344" r:id="rId23"/>
    <p:sldId id="276" r:id="rId24"/>
    <p:sldId id="332" r:id="rId25"/>
    <p:sldId id="270" r:id="rId26"/>
    <p:sldId id="342" r:id="rId27"/>
    <p:sldId id="272" r:id="rId28"/>
    <p:sldId id="263" r:id="rId29"/>
    <p:sldId id="267" r:id="rId30"/>
    <p:sldId id="262" r:id="rId31"/>
    <p:sldId id="266" r:id="rId32"/>
    <p:sldId id="312" r:id="rId33"/>
    <p:sldId id="318" r:id="rId34"/>
    <p:sldId id="260" r:id="rId35"/>
    <p:sldId id="317" r:id="rId36"/>
    <p:sldId id="306" r:id="rId37"/>
    <p:sldId id="316" r:id="rId38"/>
    <p:sldId id="296" r:id="rId39"/>
    <p:sldId id="299" r:id="rId40"/>
    <p:sldId id="297" r:id="rId41"/>
    <p:sldId id="314" r:id="rId42"/>
    <p:sldId id="308" r:id="rId43"/>
    <p:sldId id="291" r:id="rId44"/>
    <p:sldId id="298" r:id="rId45"/>
    <p:sldId id="305" r:id="rId46"/>
    <p:sldId id="325" r:id="rId47"/>
    <p:sldId id="292" r:id="rId48"/>
    <p:sldId id="303" r:id="rId49"/>
    <p:sldId id="300" r:id="rId50"/>
    <p:sldId id="329" r:id="rId51"/>
    <p:sldId id="293" r:id="rId52"/>
    <p:sldId id="328" r:id="rId53"/>
    <p:sldId id="334" r:id="rId54"/>
    <p:sldId id="326" r:id="rId55"/>
    <p:sldId id="331" r:id="rId56"/>
    <p:sldId id="338" r:id="rId57"/>
    <p:sldId id="341" r:id="rId58"/>
    <p:sldId id="346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P4cW5AeTAAD3yc+JAZn0g" hashData="htBG62pN5MAoO3wwnDl06pqMjw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496"/>
    <a:srgbClr val="0033CC"/>
    <a:srgbClr val="6666FF"/>
    <a:srgbClr val="D60093"/>
    <a:srgbClr val="FF3300"/>
    <a:srgbClr val="FF6699"/>
    <a:srgbClr val="006600"/>
    <a:srgbClr val="7E0057"/>
    <a:srgbClr val="6C00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C18E35-9B3F-42EF-972C-5508813840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AA554-F77A-483B-8D18-C39018BD7D18}" type="datetimeFigureOut">
              <a:rPr lang="es-ES" smtClean="0"/>
              <a:pPr/>
              <a:t>29/09/2014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2F4B22-B2AB-40C2-BE55-2A16252E1A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FDE3713-1E32-4087-9693-A4C8FCE6B7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0.png"/><Relationship Id="rId7" Type="http://schemas.openxmlformats.org/officeDocument/2006/relationships/image" Target="../media/image8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52932" cy="6858001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1500166" y="0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571604" y="-14573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8370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500298" y="428604"/>
            <a:ext cx="4629150" cy="1038225"/>
          </a:xfrm>
          <a:prstGeom prst="rect">
            <a:avLst/>
          </a:prstGeom>
          <a:noFill/>
        </p:spPr>
      </p:pic>
      <p:pic>
        <p:nvPicPr>
          <p:cNvPr id="58372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14810" y="1500174"/>
            <a:ext cx="1038225" cy="1038225"/>
          </a:xfrm>
          <a:prstGeom prst="rect">
            <a:avLst/>
          </a:prstGeom>
          <a:noFill/>
        </p:spPr>
      </p:pic>
      <p:pic>
        <p:nvPicPr>
          <p:cNvPr id="58374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3286116" y="2500306"/>
            <a:ext cx="2819400" cy="1028701"/>
          </a:xfrm>
          <a:prstGeom prst="rect">
            <a:avLst/>
          </a:prstGeom>
          <a:noFill/>
        </p:spPr>
      </p:pic>
      <p:pic>
        <p:nvPicPr>
          <p:cNvPr id="58376" name="Picture 8" descr="Rendered Image"/>
          <p:cNvPicPr>
            <a:picLocks noChangeAspect="1" noChangeArrowheads="1"/>
          </p:cNvPicPr>
          <p:nvPr/>
        </p:nvPicPr>
        <p:blipFill>
          <a:blip r:embed="rId8">
            <a:lum bright="40000" contrast="40000"/>
          </a:blip>
          <a:srcRect/>
          <a:stretch>
            <a:fillRect/>
          </a:stretch>
        </p:blipFill>
        <p:spPr bwMode="auto">
          <a:xfrm>
            <a:off x="5715008" y="5929330"/>
            <a:ext cx="2844763" cy="35719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14282" y="5929330"/>
            <a:ext cx="24691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Canción :Tus Colores</a:t>
            </a:r>
          </a:p>
          <a:p>
            <a:r>
              <a:rPr lang="es-ES_tradnl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Interpreta :Daniel </a:t>
            </a:r>
            <a:r>
              <a:rPr lang="es-ES_tradnl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Betancourth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11 Imagen" descr="0(9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9152932" cy="6858001"/>
          </a:xfrm>
          <a:prstGeom prst="rect">
            <a:avLst/>
          </a:prstGeom>
        </p:spPr>
      </p:pic>
    </p:spTree>
  </p:cSld>
  <p:clrMapOvr>
    <a:masterClrMapping/>
  </p:clrMapOvr>
  <p:transition spd="slow" advTm="25000">
    <p:sndAc>
      <p:stSnd loop="1">
        <p:snd r:embed="rId2" name="Tus Colores   Daniel Betancourt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000"/>
                            </p:stCondLst>
                            <p:childTnLst>
                              <p:par>
                                <p:cTn id="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000"/>
                            </p:stCondLst>
                            <p:childTnLst>
                              <p:par>
                                <p:cTn id="5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6000"/>
                            </p:stCondLst>
                            <p:childTnLst>
                              <p:par>
                                <p:cTn id="5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8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500174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500438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500174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500438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500174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0" name="19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7" name="16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9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12" name="11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3CC">
                  <a:shade val="30000"/>
                  <a:satMod val="115000"/>
                </a:srgbClr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5" name="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-65305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-64298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20419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21427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106145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107153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133162" y="191871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572000" y="192878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277596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278604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363322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364330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449047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450055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204600" y="534773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4643438" y="535781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-64298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21427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107153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643042" y="200022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2857482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371473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457199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1714480" y="54292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-71441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142838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100009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00760" y="18573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2714606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364330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4571994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cache_150_150_0_100_100_-1_sweetener-drop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6072198" y="5429250"/>
            <a:ext cx="1428750" cy="14287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8" name="37 Rectángulo"/>
          <p:cNvSpPr/>
          <p:nvPr/>
        </p:nvSpPr>
        <p:spPr>
          <a:xfrm>
            <a:off x="-428660" y="-571528"/>
            <a:ext cx="9858444" cy="742952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1311369094_Vector_Clipart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550070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546167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78" y="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142984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28599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342900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4572008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14298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28599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342900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442913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60093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-2" y="0"/>
            <a:ext cx="9144001" cy="6858000"/>
          </a:xfrm>
          <a:prstGeom prst="rect">
            <a:avLst/>
          </a:prstGeom>
          <a:effectLst/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88948" flipV="1">
            <a:off x="4212609" y="-357895"/>
            <a:ext cx="2617678" cy="2506690"/>
          </a:xfrm>
          <a:prstGeom prst="rect">
            <a:avLst/>
          </a:prstGeom>
          <a:effectLst/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187893" y="-310091"/>
            <a:ext cx="2689148" cy="2567108"/>
          </a:xfrm>
          <a:prstGeom prst="rect">
            <a:avLst/>
          </a:prstGeom>
          <a:effectLst/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409783" y="1068191"/>
            <a:ext cx="2358868" cy="2625334"/>
          </a:xfrm>
          <a:prstGeom prst="rect">
            <a:avLst/>
          </a:prstGeom>
          <a:effectLst/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4158" flipV="1">
            <a:off x="4367382" y="900145"/>
            <a:ext cx="2406174" cy="2483043"/>
          </a:xfrm>
          <a:prstGeom prst="rect">
            <a:avLst/>
          </a:prstGeom>
          <a:effectLst/>
        </p:spPr>
      </p:pic>
      <p:pic>
        <p:nvPicPr>
          <p:cNvPr id="16" name="15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319402" y="2345761"/>
            <a:ext cx="2527879" cy="2567108"/>
          </a:xfrm>
          <a:prstGeom prst="rect">
            <a:avLst/>
          </a:prstGeom>
          <a:effectLst/>
        </p:spPr>
      </p:pic>
      <p:pic>
        <p:nvPicPr>
          <p:cNvPr id="17" name="16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462740" y="3544329"/>
            <a:ext cx="2409012" cy="2625334"/>
          </a:xfrm>
          <a:prstGeom prst="rect">
            <a:avLst/>
          </a:prstGeom>
          <a:effectLst/>
        </p:spPr>
      </p:pic>
      <p:pic>
        <p:nvPicPr>
          <p:cNvPr id="18" name="17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888948" flipV="1">
            <a:off x="4354540" y="2130453"/>
            <a:ext cx="2617678" cy="2506690"/>
          </a:xfrm>
          <a:prstGeom prst="rect">
            <a:avLst/>
          </a:prstGeom>
          <a:effectLst/>
        </p:spPr>
      </p:pic>
      <p:pic>
        <p:nvPicPr>
          <p:cNvPr id="19" name="18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4158" flipV="1">
            <a:off x="4498532" y="3534369"/>
            <a:ext cx="2424781" cy="2483043"/>
          </a:xfrm>
          <a:prstGeom prst="rect">
            <a:avLst/>
          </a:prstGeom>
          <a:effectLst/>
        </p:spPr>
      </p:pic>
      <p:pic>
        <p:nvPicPr>
          <p:cNvPr id="20" name="19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114430">
            <a:off x="2608912" y="4805400"/>
            <a:ext cx="2306636" cy="2579749"/>
          </a:xfrm>
          <a:prstGeom prst="rect">
            <a:avLst/>
          </a:prstGeom>
          <a:effectLst/>
        </p:spPr>
      </p:pic>
      <p:pic>
        <p:nvPicPr>
          <p:cNvPr id="21" name="20 Imagen" descr="circulo_png__by_jamilexchocolatina-d4nsn7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294158" flipV="1">
            <a:off x="4537929" y="4866759"/>
            <a:ext cx="2372173" cy="2460593"/>
          </a:xfrm>
          <a:prstGeom prst="rect">
            <a:avLst/>
          </a:prstGeom>
          <a:effectLst/>
        </p:spPr>
      </p:pic>
      <p:sp>
        <p:nvSpPr>
          <p:cNvPr id="22" name="21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60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357290" y="0"/>
            <a:ext cx="6357982" cy="6872573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285784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rcRect t="4951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6" name="5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14546" y="857232"/>
            <a:ext cx="4714908" cy="4786346"/>
          </a:xfrm>
          <a:prstGeom prst="ellipse">
            <a:avLst/>
          </a:prstGeom>
        </p:spPr>
      </p:pic>
      <p:pic>
        <p:nvPicPr>
          <p:cNvPr id="7" name="6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 rot="20802631">
            <a:off x="2058595" y="834990"/>
            <a:ext cx="4714908" cy="4786346"/>
          </a:xfrm>
          <a:prstGeom prst="ellipse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000232" y="-500090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-500090"/>
            <a:ext cx="2500330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071670" y="500042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143108" y="1785926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714356"/>
            <a:ext cx="2786082" cy="300039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1785926"/>
            <a:ext cx="2500330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3143248"/>
            <a:ext cx="2500330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4643446"/>
            <a:ext cx="2500330" cy="264320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00152" flipH="1">
            <a:off x="2076395" y="2996735"/>
            <a:ext cx="3143272" cy="325079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3252278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1928794" y="4500570"/>
            <a:ext cx="3357586" cy="278608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60" y="0"/>
            <a:ext cx="9572660" cy="814390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-149405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6" name="5 Imagen" descr="flower-149405_640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20288378">
            <a:off x="1259931" y="-185448"/>
            <a:ext cx="6852666" cy="68633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-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C0066">
                  <a:shade val="67500"/>
                  <a:satMod val="115000"/>
                </a:srgbClr>
              </a:gs>
              <a:gs pos="100000">
                <a:srgbClr val="CC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fecto_espiral_png__3_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143240" y="1714488"/>
            <a:ext cx="3143273" cy="340890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84CA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9" name="1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20" name="1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21" name="20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22" name="2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23" name="2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24" name="23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25" name="24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>
                  <a:lumMod val="85000"/>
                  <a:lumOff val="15000"/>
                </a:scheme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2374415" y="-150216"/>
            <a:ext cx="2264338" cy="2113382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4160364" y="-221654"/>
            <a:ext cx="2264338" cy="2113382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945787" y="1564296"/>
            <a:ext cx="2264338" cy="2113382"/>
          </a:xfrm>
          <a:prstGeom prst="rect">
            <a:avLst/>
          </a:prstGeom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4946182" y="1492858"/>
            <a:ext cx="2264338" cy="2113382"/>
          </a:xfrm>
          <a:prstGeom prst="rect">
            <a:avLst/>
          </a:prstGeom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1445721" y="3350246"/>
            <a:ext cx="2264338" cy="2113382"/>
          </a:xfrm>
          <a:prstGeom prst="rect">
            <a:avLst/>
          </a:prstGeom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5589126" y="3135932"/>
            <a:ext cx="2264338" cy="2113382"/>
          </a:xfrm>
          <a:prstGeom prst="rect">
            <a:avLst/>
          </a:prstGeom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874217" y="4850444"/>
            <a:ext cx="2264338" cy="2113382"/>
          </a:xfrm>
          <a:prstGeom prst="rect">
            <a:avLst/>
          </a:prstGeom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824074">
            <a:off x="6505479" y="4850443"/>
            <a:ext cx="2264338" cy="2113382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428728" y="0"/>
            <a:ext cx="6357982" cy="6872573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7" name="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8" name="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285776"/>
            <a:ext cx="10144196" cy="7143776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tx1">
                  <a:lumMod val="7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21" name="20 Imagen" descr="flower-149405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22" name="21 Imagen" descr="flower-149405_640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20288378">
            <a:off x="1259931" y="-185448"/>
            <a:ext cx="6852666" cy="686339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43100" cy="1933575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0"/>
            <a:ext cx="1943100" cy="1933575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785926"/>
            <a:ext cx="1943100" cy="1933575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571612"/>
            <a:ext cx="1943100" cy="1933575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1943100" cy="1933575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214686"/>
            <a:ext cx="1943100" cy="1933575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4924425"/>
            <a:ext cx="1943100" cy="1933575"/>
          </a:xfrm>
          <a:prstGeom prst="rect">
            <a:avLst/>
          </a:prstGeom>
        </p:spPr>
      </p:pic>
      <p:pic>
        <p:nvPicPr>
          <p:cNvPr id="12" name="11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924425"/>
            <a:ext cx="1943100" cy="193357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40" name="39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1000108"/>
            <a:ext cx="2338475" cy="2088203"/>
          </a:xfrm>
          <a:prstGeom prst="rect">
            <a:avLst/>
          </a:prstGeom>
        </p:spPr>
      </p:pic>
      <p:pic>
        <p:nvPicPr>
          <p:cNvPr id="41" name="40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929066"/>
            <a:ext cx="2338475" cy="2088203"/>
          </a:xfrm>
          <a:prstGeom prst="rect">
            <a:avLst/>
          </a:prstGeom>
        </p:spPr>
      </p:pic>
      <p:pic>
        <p:nvPicPr>
          <p:cNvPr id="42" name="41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2285992"/>
            <a:ext cx="2338475" cy="2088203"/>
          </a:xfrm>
          <a:prstGeom prst="rect">
            <a:avLst/>
          </a:prstGeom>
        </p:spPr>
      </p:pic>
      <p:pic>
        <p:nvPicPr>
          <p:cNvPr id="43" name="42 Imagen" descr="multi-color-flower-m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2428868"/>
            <a:ext cx="2338475" cy="208820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99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143240" y="550070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546167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678" y="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34" y="1142984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228599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42900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572008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114298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228599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42900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442913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500174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500438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500174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3500438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500174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lower-149405_64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7" name="6 Imagen" descr="flower-149405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88378">
            <a:off x="1031405" y="-114011"/>
            <a:ext cx="6852666" cy="686339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23" name="22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24" name="23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25" name="2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7572404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5" name="4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14546" y="857232"/>
            <a:ext cx="4714908" cy="4786346"/>
          </a:xfrm>
          <a:prstGeom prst="ellipse">
            <a:avLst/>
          </a:prstGeom>
        </p:spPr>
      </p:pic>
      <p:pic>
        <p:nvPicPr>
          <p:cNvPr id="6" name="5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 rot="20802631">
            <a:off x="2058595" y="834991"/>
            <a:ext cx="4714908" cy="4786346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3399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311369094_Vector_Clipart.pn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240" y="550070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546167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678" y="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142984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28599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342900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4572008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5206" y="114298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3702" y="228599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2198" y="342900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442913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60" y="0"/>
            <a:ext cx="9572660" cy="7643842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FF00">
                  <a:shade val="67500"/>
                  <a:satMod val="115000"/>
                </a:srgbClr>
              </a:gs>
              <a:gs pos="100000">
                <a:srgbClr val="00FF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90" y="-14573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500562" y="-2071726"/>
            <a:ext cx="3428992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>
            <a:off x="4500562" y="1785934"/>
            <a:ext cx="3428992" cy="671514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-428660" y="-571528"/>
            <a:ext cx="10144196" cy="742952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C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428736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429000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428736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3429000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428736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429000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785918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428660" y="0"/>
            <a:ext cx="9572660" cy="707233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7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7" name="6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8" name="7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572660" cy="778671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2374415" y="-150216"/>
            <a:ext cx="2264338" cy="2113382"/>
          </a:xfrm>
          <a:prstGeom prst="rect">
            <a:avLst/>
          </a:prstGeom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4160364" y="-221654"/>
            <a:ext cx="2264338" cy="2113382"/>
          </a:xfrm>
          <a:prstGeom prst="rect">
            <a:avLst/>
          </a:prstGeom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1945787" y="1564296"/>
            <a:ext cx="2264338" cy="2113382"/>
          </a:xfrm>
          <a:prstGeom prst="rect">
            <a:avLst/>
          </a:prstGeom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4874745" y="1564296"/>
            <a:ext cx="2264338" cy="2113382"/>
          </a:xfrm>
          <a:prstGeom prst="rect">
            <a:avLst/>
          </a:prstGeom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1445721" y="3350246"/>
            <a:ext cx="2264338" cy="2113382"/>
          </a:xfrm>
          <a:prstGeom prst="rect">
            <a:avLst/>
          </a:prstGeom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5589126" y="3135932"/>
            <a:ext cx="2264338" cy="2113382"/>
          </a:xfrm>
          <a:prstGeom prst="rect">
            <a:avLst/>
          </a:prstGeom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874217" y="4850444"/>
            <a:ext cx="2264338" cy="2113382"/>
          </a:xfrm>
          <a:prstGeom prst="rect">
            <a:avLst/>
          </a:prstGeom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C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9824074">
            <a:off x="6505479" y="4850443"/>
            <a:ext cx="2264338" cy="2113382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6" name="5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7" name="6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8" name="7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-428660" y="-214338"/>
            <a:ext cx="9929882" cy="707233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C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43100" cy="1933575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0"/>
            <a:ext cx="1943100" cy="1933575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785926"/>
            <a:ext cx="1943100" cy="1933575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571612"/>
            <a:ext cx="1943100" cy="1933575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1943100" cy="1933575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214686"/>
            <a:ext cx="1943100" cy="1933575"/>
          </a:xfrm>
          <a:prstGeom prst="rect">
            <a:avLst/>
          </a:prstGeom>
        </p:spPr>
      </p:pic>
      <p:pic>
        <p:nvPicPr>
          <p:cNvPr id="12" name="11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4924425"/>
            <a:ext cx="1943100" cy="1933575"/>
          </a:xfrm>
          <a:prstGeom prst="rect">
            <a:avLst/>
          </a:prstGeom>
        </p:spPr>
      </p:pic>
      <p:pic>
        <p:nvPicPr>
          <p:cNvPr id="13" name="12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924425"/>
            <a:ext cx="1943100" cy="1933575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857232"/>
            <a:ext cx="4900609" cy="5238768"/>
          </a:xfrm>
          <a:prstGeom prst="rect">
            <a:avLst/>
          </a:prstGeom>
        </p:spPr>
      </p:pic>
      <p:pic>
        <p:nvPicPr>
          <p:cNvPr id="7" name="6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2571736" y="857232"/>
            <a:ext cx="4900609" cy="5238768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90" y="0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1428736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358082" y="3429000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1428736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3429000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1428736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3429000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85784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5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43834" y="-285775"/>
            <a:ext cx="1877505" cy="1871467"/>
          </a:xfrm>
          <a:prstGeom prst="rect">
            <a:avLst/>
          </a:prstGeom>
        </p:spPr>
      </p:pic>
      <p:pic>
        <p:nvPicPr>
          <p:cNvPr id="8" name="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50" y="642918"/>
            <a:ext cx="1877505" cy="1871468"/>
          </a:xfrm>
          <a:prstGeom prst="rect">
            <a:avLst/>
          </a:prstGeom>
        </p:spPr>
      </p:pic>
      <p:pic>
        <p:nvPicPr>
          <p:cNvPr id="9" name="8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768" y="4286256"/>
            <a:ext cx="1804454" cy="1798651"/>
          </a:xfrm>
          <a:prstGeom prst="rect">
            <a:avLst/>
          </a:prstGeom>
        </p:spPr>
      </p:pic>
      <p:pic>
        <p:nvPicPr>
          <p:cNvPr id="10" name="9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1" y="5006584"/>
            <a:ext cx="1857388" cy="1851416"/>
          </a:xfrm>
          <a:prstGeom prst="rect">
            <a:avLst/>
          </a:prstGeom>
        </p:spPr>
      </p:pic>
      <p:pic>
        <p:nvPicPr>
          <p:cNvPr id="11" name="10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791687" cy="1785925"/>
          </a:xfrm>
          <a:prstGeom prst="rect">
            <a:avLst/>
          </a:prstGeom>
        </p:spPr>
      </p:pic>
      <p:pic>
        <p:nvPicPr>
          <p:cNvPr id="12" name="11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4286256"/>
            <a:ext cx="1733247" cy="1727673"/>
          </a:xfrm>
          <a:prstGeom prst="rect">
            <a:avLst/>
          </a:prstGeom>
        </p:spPr>
      </p:pic>
      <p:pic>
        <p:nvPicPr>
          <p:cNvPr id="13" name="12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290" y="928670"/>
            <a:ext cx="1863841" cy="1857847"/>
          </a:xfrm>
          <a:prstGeom prst="rect">
            <a:avLst/>
          </a:prstGeom>
        </p:spPr>
      </p:pic>
      <p:pic>
        <p:nvPicPr>
          <p:cNvPr id="14" name="13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670" y="5143512"/>
            <a:ext cx="1852330" cy="1714488"/>
          </a:xfrm>
          <a:prstGeom prst="rect">
            <a:avLst/>
          </a:prstGeom>
        </p:spPr>
      </p:pic>
      <p:pic>
        <p:nvPicPr>
          <p:cNvPr id="15" name="14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8" y="1792795"/>
            <a:ext cx="1785950" cy="1780206"/>
          </a:xfrm>
          <a:prstGeom prst="rect">
            <a:avLst/>
          </a:prstGeom>
        </p:spPr>
      </p:pic>
      <p:pic>
        <p:nvPicPr>
          <p:cNvPr id="16" name="15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857364"/>
            <a:ext cx="1935279" cy="1857847"/>
          </a:xfrm>
          <a:prstGeom prst="rect">
            <a:avLst/>
          </a:prstGeom>
        </p:spPr>
      </p:pic>
      <p:pic>
        <p:nvPicPr>
          <p:cNvPr id="17" name="16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643314"/>
            <a:ext cx="1804685" cy="1798881"/>
          </a:xfrm>
          <a:prstGeom prst="rect">
            <a:avLst/>
          </a:prstGeom>
        </p:spPr>
      </p:pic>
      <p:pic>
        <p:nvPicPr>
          <p:cNvPr id="18" name="17 Imagen" descr="efectos,circulos ,png,zoomgraf.blogspot (4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3643315"/>
            <a:ext cx="1857388" cy="173203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428660" y="-214338"/>
            <a:ext cx="9858444" cy="707233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9" name="18 Imagen" descr="círculos, efectos 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-176218"/>
            <a:ext cx="7034218" cy="7034218"/>
          </a:xfrm>
          <a:prstGeom prst="rect">
            <a:avLst/>
          </a:prstGeom>
        </p:spPr>
      </p:pic>
      <p:pic>
        <p:nvPicPr>
          <p:cNvPr id="20" name="19 Imagen" descr="círculos, efectos  (1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64" y="1714488"/>
            <a:ext cx="3167074" cy="3167074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0"/>
            <a:ext cx="9358347" cy="6858000"/>
          </a:xfrm>
          <a:prstGeom prst="rect">
            <a:avLst/>
          </a:prstGeom>
        </p:spPr>
      </p:pic>
      <p:pic>
        <p:nvPicPr>
          <p:cNvPr id="7" name="6 Imagen" descr="flower-149405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8" name="7 Imagen" descr="flower-149405_640.pn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 rot="20288378">
            <a:off x="1031404" y="-256886"/>
            <a:ext cx="6852666" cy="686339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428736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429000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428736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429000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428736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428736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429000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7" name="6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8" name="7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787006" cy="778671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666FF">
                  <a:shade val="67500"/>
                  <a:satMod val="115000"/>
                </a:srgbClr>
              </a:gs>
              <a:gs pos="100000">
                <a:srgbClr val="66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5" name="4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 contrast="40000"/>
          </a:blip>
          <a:srcRect l="11251" t="7738" r="14488" b="16877"/>
          <a:stretch>
            <a:fillRect/>
          </a:stretch>
        </p:blipFill>
        <p:spPr>
          <a:xfrm>
            <a:off x="2214546" y="857232"/>
            <a:ext cx="4714908" cy="4786346"/>
          </a:xfrm>
          <a:prstGeom prst="ellipse">
            <a:avLst/>
          </a:prstGeom>
        </p:spPr>
      </p:pic>
      <p:pic>
        <p:nvPicPr>
          <p:cNvPr id="6" name="5 Imagen" descr="espiral_png_circulo__by_itzyrib-d5wk6n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 l="11251" t="7738" r="14488" b="16877"/>
          <a:stretch>
            <a:fillRect/>
          </a:stretch>
        </p:blipFill>
        <p:spPr>
          <a:xfrm rot="20802631">
            <a:off x="2058595" y="834991"/>
            <a:ext cx="4714908" cy="4786346"/>
          </a:xfrm>
          <a:prstGeom prst="ellipse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787006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3804" cy="6858000"/>
          </a:xfrm>
          <a:prstGeom prst="rect">
            <a:avLst/>
          </a:prstGeom>
        </p:spPr>
      </p:pic>
      <p:pic>
        <p:nvPicPr>
          <p:cNvPr id="5" name="4 Imagen" descr="1311369094_Vector_Clipart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0"/>
            <a:ext cx="6858000" cy="6858000"/>
          </a:xfrm>
          <a:prstGeom prst="donu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928794" y="4571984"/>
            <a:ext cx="2286016" cy="2286016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00430" y="4929150"/>
            <a:ext cx="2286016" cy="2286016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071810"/>
            <a:ext cx="2286016" cy="2286016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1428736"/>
            <a:ext cx="2286016" cy="2286016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71670" y="0"/>
            <a:ext cx="2286016" cy="2286016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786182" y="-357214"/>
            <a:ext cx="2286016" cy="2286016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500042"/>
            <a:ext cx="2286016" cy="2286016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928802"/>
            <a:ext cx="2286016" cy="2286016"/>
          </a:xfrm>
          <a:prstGeom prst="rect">
            <a:avLst/>
          </a:prstGeom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3357562"/>
            <a:ext cx="2286016" cy="2286016"/>
          </a:xfrm>
          <a:prstGeom prst="rect">
            <a:avLst/>
          </a:prstGeom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929190" y="4571984"/>
            <a:ext cx="2286016" cy="2286016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2143116"/>
            <a:ext cx="3428992" cy="5643578"/>
          </a:xfrm>
          <a:prstGeom prst="rect">
            <a:avLst/>
          </a:prstGeom>
        </p:spPr>
      </p:pic>
      <p:pic>
        <p:nvPicPr>
          <p:cNvPr id="6" name="5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928926" y="2143116"/>
            <a:ext cx="3428992" cy="5643578"/>
          </a:xfrm>
          <a:prstGeom prst="rect">
            <a:avLst/>
          </a:prstGeom>
        </p:spPr>
      </p:pic>
      <p:pic>
        <p:nvPicPr>
          <p:cNvPr id="7" name="6 Imagen" descr="grey-spiral-md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715008" y="2285992"/>
            <a:ext cx="3428992" cy="542926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7929594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62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89" y="-14573"/>
            <a:ext cx="6434584" cy="687257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espiral_verde_by_lizjblovato-d4xqmes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00">
                <a:tint val="45000"/>
                <a:satMod val="400000"/>
              </a:srgbClr>
            </a:duotone>
            <a:lum/>
          </a:blip>
          <a:stretch>
            <a:fillRect/>
          </a:stretch>
        </p:blipFill>
        <p:spPr>
          <a:xfrm>
            <a:off x="1357290" y="0"/>
            <a:ext cx="6357982" cy="687257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7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3CC">
                  <a:shade val="67500"/>
                  <a:satMod val="115000"/>
                </a:srgbClr>
              </a:gs>
              <a:gs pos="100000">
                <a:srgbClr val="0033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piral-149349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000232" y="762000"/>
            <a:ext cx="5400675" cy="6096000"/>
          </a:xfrm>
          <a:prstGeom prst="rect">
            <a:avLst/>
          </a:prstGeom>
        </p:spPr>
      </p:pic>
      <p:pic>
        <p:nvPicPr>
          <p:cNvPr id="6" name="5 Imagen" descr="spiral-149349_640.png"/>
          <p:cNvPicPr>
            <a:picLocks noChangeAspect="1"/>
          </p:cNvPicPr>
          <p:nvPr/>
        </p:nvPicPr>
        <p:blipFill>
          <a:blip r:embed="rId3">
            <a:grayscl/>
            <a:lum contrast="40000"/>
          </a:blip>
          <a:stretch>
            <a:fillRect/>
          </a:stretch>
        </p:blipFill>
        <p:spPr>
          <a:xfrm>
            <a:off x="1928794" y="762000"/>
            <a:ext cx="5400675" cy="6096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8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flower-149405_640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0"/>
            <a:ext cx="6852666" cy="6863390"/>
          </a:xfrm>
          <a:prstGeom prst="rect">
            <a:avLst/>
          </a:prstGeom>
        </p:spPr>
      </p:pic>
      <p:pic>
        <p:nvPicPr>
          <p:cNvPr id="8" name="7 Imagen" descr="flower-149405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288378">
            <a:off x="1031404" y="-114011"/>
            <a:ext cx="6852666" cy="6863390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49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550070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546167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86678" y="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1142984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285992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429000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572008"/>
            <a:ext cx="1319385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1142984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228599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3429000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4429132"/>
            <a:ext cx="1357322" cy="13963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428660" y="0"/>
            <a:ext cx="9572660" cy="7786718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90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1500174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82" y="3500438"/>
            <a:ext cx="178591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1500174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3500438"/>
            <a:ext cx="1830209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868" y="1500174"/>
            <a:ext cx="1928826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3500438"/>
            <a:ext cx="1857388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1500174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84" y="3500438"/>
            <a:ext cx="1901647" cy="190073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496">
                  <a:shade val="67500"/>
                  <a:satMod val="115000"/>
                </a:srgbClr>
              </a:gs>
              <a:gs pos="100000">
                <a:srgbClr val="002496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(9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</p:spPr>
      </p:pic>
      <p:pic>
        <p:nvPicPr>
          <p:cNvPr id="6" name="5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943100" cy="1933575"/>
          </a:xfrm>
          <a:prstGeom prst="rect">
            <a:avLst/>
          </a:prstGeom>
        </p:spPr>
      </p:pic>
      <p:pic>
        <p:nvPicPr>
          <p:cNvPr id="7" name="6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00" y="0"/>
            <a:ext cx="1943100" cy="1933575"/>
          </a:xfrm>
          <a:prstGeom prst="rect">
            <a:avLst/>
          </a:prstGeom>
        </p:spPr>
      </p:pic>
      <p:pic>
        <p:nvPicPr>
          <p:cNvPr id="8" name="7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1785926"/>
            <a:ext cx="1943100" cy="1933575"/>
          </a:xfrm>
          <a:prstGeom prst="rect">
            <a:avLst/>
          </a:prstGeom>
        </p:spPr>
      </p:pic>
      <p:pic>
        <p:nvPicPr>
          <p:cNvPr id="9" name="8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12" y="1571612"/>
            <a:ext cx="1943100" cy="1933575"/>
          </a:xfrm>
          <a:prstGeom prst="rect">
            <a:avLst/>
          </a:prstGeom>
        </p:spPr>
      </p:pic>
      <p:pic>
        <p:nvPicPr>
          <p:cNvPr id="10" name="9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3357562"/>
            <a:ext cx="1943100" cy="1933575"/>
          </a:xfrm>
          <a:prstGeom prst="rect">
            <a:avLst/>
          </a:prstGeom>
        </p:spPr>
      </p:pic>
      <p:pic>
        <p:nvPicPr>
          <p:cNvPr id="11" name="10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3214686"/>
            <a:ext cx="1943100" cy="1933575"/>
          </a:xfrm>
          <a:prstGeom prst="rect">
            <a:avLst/>
          </a:prstGeom>
        </p:spPr>
      </p:pic>
      <p:pic>
        <p:nvPicPr>
          <p:cNvPr id="12" name="11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7686" y="4924425"/>
            <a:ext cx="1943100" cy="1933575"/>
          </a:xfrm>
          <a:prstGeom prst="rect">
            <a:avLst/>
          </a:prstGeom>
        </p:spPr>
      </p:pic>
      <p:pic>
        <p:nvPicPr>
          <p:cNvPr id="13" name="12 Imagen" descr="optical_illusion_spiral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4924425"/>
            <a:ext cx="1943100" cy="1933575"/>
          </a:xfrm>
          <a:prstGeom prst="rect">
            <a:avLst/>
          </a:prstGeom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207234">
            <a:off x="1142976" y="4214818"/>
            <a:ext cx="2324100" cy="1476375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60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00" decel="100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XPLOSION DE COLOR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--EXPLOSION DE COLOR--</Template>
  <TotalTime>0</TotalTime>
  <Words>48</Words>
  <Application>Microsoft Office PowerPoint</Application>
  <PresentationFormat>Presentación en pantalla (4:3)</PresentationFormat>
  <Paragraphs>17</Paragraphs>
  <Slides>57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--EXPLOSION DE COLOR--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2014-09-29T13:21:17Z</dcterms:created>
  <dcterms:modified xsi:type="dcterms:W3CDTF">2014-09-29T13:23:35Z</dcterms:modified>
</cp:coreProperties>
</file>