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87" r:id="rId24"/>
    <p:sldId id="286" r:id="rId25"/>
    <p:sldId id="285" r:id="rId26"/>
    <p:sldId id="284" r:id="rId27"/>
    <p:sldId id="283" r:id="rId28"/>
    <p:sldId id="282" r:id="rId29"/>
    <p:sldId id="288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YZD/pOz+pI9QSCYRp2Aow==" hashData="rTj1WBPrGwRQduMoaUV4SFqXp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C17AF-5D3D-4B0C-ACE3-F685F91D5B5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14DC0-75E1-49BB-8E6B-06ACDF610EFA}" type="datetimeFigureOut">
              <a:rPr lang="es-ES" smtClean="0"/>
              <a:pPr/>
              <a:t>26/05/2014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6193F-6E6D-4ABC-9F61-E73642CA96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CF6B730-C419-4FEB-AB01-FEB0F27949A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3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3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3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3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3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611560" cy="6188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0"/>
            <a:ext cx="611560" cy="6188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0"/>
            <a:ext cx="611560" cy="6188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0"/>
            <a:ext cx="611560" cy="61884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611560" cy="61884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611560" cy="61884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0"/>
            <a:ext cx="611560" cy="61884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0"/>
            <a:ext cx="611560" cy="61884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0"/>
            <a:ext cx="611560" cy="61884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611560" cy="61884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0"/>
            <a:ext cx="611560" cy="61884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0"/>
            <a:ext cx="611560" cy="61884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11560" cy="61884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0"/>
            <a:ext cx="611560" cy="61884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611560" cy="61884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611560" cy="61884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39160"/>
            <a:ext cx="611560" cy="61884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6239159"/>
            <a:ext cx="611560" cy="61884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6239159"/>
            <a:ext cx="611560" cy="61884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6239159"/>
            <a:ext cx="611560" cy="61884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239159"/>
            <a:ext cx="611560" cy="61884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239159"/>
            <a:ext cx="611560" cy="61884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6239159"/>
            <a:ext cx="611560" cy="61884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6239159"/>
            <a:ext cx="611560" cy="61884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6239159"/>
            <a:ext cx="611560" cy="61884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6239159"/>
            <a:ext cx="611560" cy="61884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6239159"/>
            <a:ext cx="611560" cy="61884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6239159"/>
            <a:ext cx="611560" cy="61884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39159"/>
            <a:ext cx="611560" cy="61884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239159"/>
            <a:ext cx="611560" cy="61884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239159"/>
            <a:ext cx="611560" cy="61884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39159"/>
            <a:ext cx="611560" cy="61884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80928"/>
            <a:ext cx="611560" cy="61884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6992"/>
            <a:ext cx="611560" cy="61884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33056"/>
            <a:ext cx="611560" cy="61884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09120"/>
            <a:ext cx="611560" cy="61884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85184"/>
            <a:ext cx="611560" cy="61884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61248"/>
            <a:ext cx="611560" cy="61884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80"/>
            <a:ext cx="611560" cy="618840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6"/>
            <a:ext cx="611560" cy="618840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611560" cy="61884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4864"/>
            <a:ext cx="611560" cy="61884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2780928"/>
            <a:ext cx="611560" cy="61884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3356992"/>
            <a:ext cx="611560" cy="61884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3933056"/>
            <a:ext cx="611560" cy="61884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4509120"/>
            <a:ext cx="611560" cy="61884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5085184"/>
            <a:ext cx="611560" cy="61884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5661248"/>
            <a:ext cx="611560" cy="61884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548680"/>
            <a:ext cx="611560" cy="61884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1052736"/>
            <a:ext cx="611560" cy="618840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1628800"/>
            <a:ext cx="611560" cy="618840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SEPARADORES GIF\63312911_3a7a8eb67be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32440" y="2204864"/>
            <a:ext cx="611560" cy="618840"/>
          </a:xfrm>
          <a:prstGeom prst="rect">
            <a:avLst/>
          </a:prstGeom>
          <a:noFill/>
        </p:spPr>
      </p:pic>
      <p:pic>
        <p:nvPicPr>
          <p:cNvPr id="1032" name="Picture 8" descr="http://es.bloggif.com/tmp/4709998d46e89fbd55489f8b93209f75/text.gif?140077916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484784"/>
            <a:ext cx="6248400" cy="714375"/>
          </a:xfrm>
          <a:prstGeom prst="rect">
            <a:avLst/>
          </a:prstGeom>
          <a:noFill/>
        </p:spPr>
      </p:pic>
      <p:pic>
        <p:nvPicPr>
          <p:cNvPr id="1034" name="Picture 10" descr="http://es.bloggif.com/tmp/4709998d46e89fbd55489f8b93209f75/text.gif?140078018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2348880"/>
            <a:ext cx="6343650" cy="590551"/>
          </a:xfrm>
          <a:prstGeom prst="rect">
            <a:avLst/>
          </a:prstGeom>
          <a:noFill/>
        </p:spPr>
      </p:pic>
      <p:pic>
        <p:nvPicPr>
          <p:cNvPr id="1035" name="Picture 11" descr="C:\Users\Usuario\Desktop\descargas\SEPARADORES GIF\2ca33af9b76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3068960"/>
            <a:ext cx="4762500" cy="952500"/>
          </a:xfrm>
          <a:prstGeom prst="rect">
            <a:avLst/>
          </a:prstGeom>
          <a:noFill/>
        </p:spPr>
      </p:pic>
      <p:pic>
        <p:nvPicPr>
          <p:cNvPr id="1037" name="Picture 13" descr="http://es.bloggif.com/tmp/4709998d46e89fbd55489f8b93209f75/text.gif?140078033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005064"/>
            <a:ext cx="7724775" cy="590551"/>
          </a:xfrm>
          <a:prstGeom prst="rect">
            <a:avLst/>
          </a:prstGeom>
          <a:noFill/>
        </p:spPr>
      </p:pic>
      <p:pic>
        <p:nvPicPr>
          <p:cNvPr id="1039" name="Picture 15" descr="http://es.bloggif.com/tmp/4709998d46e89fbd55489f8b93209f75/text.gif?140078039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4941168"/>
            <a:ext cx="5638800" cy="714375"/>
          </a:xfrm>
          <a:prstGeom prst="rect">
            <a:avLst/>
          </a:prstGeom>
          <a:noFill/>
        </p:spPr>
      </p:pic>
      <p:pic>
        <p:nvPicPr>
          <p:cNvPr id="1041" name="Picture 17" descr="http://es.bloggif.com/tmp/4709998d46e89fbd55489f8b93209f75/text.gif?1400780456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5661248"/>
            <a:ext cx="2495550" cy="361951"/>
          </a:xfrm>
          <a:prstGeom prst="rect">
            <a:avLst/>
          </a:prstGeom>
          <a:noFill/>
        </p:spPr>
      </p:pic>
      <p:pic>
        <p:nvPicPr>
          <p:cNvPr id="1042" name="Picture 18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600" y="5445224"/>
            <a:ext cx="544190" cy="605123"/>
          </a:xfrm>
          <a:prstGeom prst="rect">
            <a:avLst/>
          </a:prstGeom>
          <a:noFill/>
        </p:spPr>
      </p:pic>
      <p:pic>
        <p:nvPicPr>
          <p:cNvPr id="1044" name="Picture 20" descr="http://es.bloggif.com/tmp/4709998d46e89fbd55489f8b93209f75/text.gif?1400780556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67744" y="692696"/>
            <a:ext cx="4371975" cy="4667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  <p:sndAc>
      <p:stSnd>
        <p:snd r:embed="rId2" name="beach boys - mamas and the papas - california dreamin15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b29e10f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819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aa824eb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f79fef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a29ede4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ac590c5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ace4b8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1f2bdb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91674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808a79c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077fbb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8424aae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57f208c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984e57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67652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39d47c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f34424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57efb24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91674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c3126_582cc65c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24577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188640"/>
            <a:ext cx="4571758" cy="6480720"/>
          </a:xfrm>
          <a:prstGeom prst="rect">
            <a:avLst/>
          </a:prstGeom>
        </p:spPr>
      </p:pic>
      <p:pic>
        <p:nvPicPr>
          <p:cNvPr id="3" name="2 Imagen" descr="07s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4176463" cy="6480720"/>
          </a:xfrm>
          <a:prstGeom prst="rect">
            <a:avLst/>
          </a:prstGeom>
        </p:spPr>
      </p:pic>
      <p:pic>
        <p:nvPicPr>
          <p:cNvPr id="25601" name="Picture 1" descr="C:\Users\Usuario\Desktop\descargas\SEPARADORES GIF\0_e2feb_e6ed28d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2035" y="3238524"/>
            <a:ext cx="7029400" cy="209551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88640"/>
            <a:ext cx="4355649" cy="6480720"/>
          </a:xfrm>
          <a:prstGeom prst="rect">
            <a:avLst/>
          </a:prstGeom>
        </p:spPr>
      </p:pic>
      <p:pic>
        <p:nvPicPr>
          <p:cNvPr id="3" name="2 Imagen" descr="09s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4355649" cy="6480720"/>
          </a:xfrm>
          <a:prstGeom prst="rect">
            <a:avLst/>
          </a:prstGeom>
        </p:spPr>
      </p:pic>
      <p:pic>
        <p:nvPicPr>
          <p:cNvPr id="4" name="Picture 1" descr="C:\Users\Usuario\Desktop\descargas\SEPARADORES GIF\0_e2feb_e6ed28d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18059" y="3238524"/>
            <a:ext cx="7029400" cy="209551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23293" y="188640"/>
            <a:ext cx="4322169" cy="6480720"/>
          </a:xfrm>
          <a:prstGeom prst="rect">
            <a:avLst/>
          </a:prstGeom>
        </p:spPr>
      </p:pic>
      <p:pic>
        <p:nvPicPr>
          <p:cNvPr id="4" name="3 Imagen" descr="11s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1" y="188640"/>
            <a:ext cx="4430223" cy="6480720"/>
          </a:xfrm>
          <a:prstGeom prst="rect">
            <a:avLst/>
          </a:prstGeom>
        </p:spPr>
      </p:pic>
      <p:pic>
        <p:nvPicPr>
          <p:cNvPr id="5" name="Picture 1" descr="C:\Users\Usuario\Desktop\descargas\SEPARADORES GIF\0_e2feb_e6ed28d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90067" y="3238524"/>
            <a:ext cx="7029400" cy="209551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87247" y="188640"/>
            <a:ext cx="4376195" cy="6480720"/>
          </a:xfrm>
          <a:prstGeom prst="rect">
            <a:avLst/>
          </a:prstGeom>
        </p:spPr>
      </p:pic>
      <p:pic>
        <p:nvPicPr>
          <p:cNvPr id="3" name="2 Imagen" descr="13s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1" y="188640"/>
            <a:ext cx="4394291" cy="6480720"/>
          </a:xfrm>
          <a:prstGeom prst="rect">
            <a:avLst/>
          </a:prstGeom>
        </p:spPr>
      </p:pic>
      <p:pic>
        <p:nvPicPr>
          <p:cNvPr id="4" name="Picture 1" descr="C:\Users\Usuario\Desktop\descargas\SEPARADORES GIF\0_e2feb_e6ed28d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90067" y="3238524"/>
            <a:ext cx="7029400" cy="209551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6651" y="188640"/>
            <a:ext cx="4449219" cy="6480720"/>
          </a:xfrm>
          <a:prstGeom prst="rect">
            <a:avLst/>
          </a:prstGeom>
        </p:spPr>
      </p:pic>
      <p:pic>
        <p:nvPicPr>
          <p:cNvPr id="3" name="2 Imagen" descr="15s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4371071" cy="6480720"/>
          </a:xfrm>
          <a:prstGeom prst="rect">
            <a:avLst/>
          </a:prstGeom>
        </p:spPr>
      </p:pic>
      <p:pic>
        <p:nvPicPr>
          <p:cNvPr id="4" name="Picture 1" descr="C:\Users\Usuario\Desktop\descargas\SEPARADORES GIF\0_e2feb_e6ed28d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18059" y="3238524"/>
            <a:ext cx="7029400" cy="209551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6314" y="0"/>
            <a:ext cx="5231371" cy="6858000"/>
          </a:xfrm>
          <a:prstGeom prst="rect">
            <a:avLst/>
          </a:prstGeom>
        </p:spPr>
      </p:pic>
      <p:pic>
        <p:nvPicPr>
          <p:cNvPr id="3" name="Picture 1" descr="C:\Users\Usuario\Desktop\descargas\SEPARADORES GIF\0_e2feb_e6ed28d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574229" y="3238524"/>
            <a:ext cx="7029400" cy="20955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SEPARADORES GIF\0_e2feb_e6ed28d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682355" y="3238524"/>
            <a:ext cx="7029400" cy="209551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MUY DELGADOS ya\0_e420d_9f7ddddf_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684584" y="-1467544"/>
            <a:ext cx="10441160" cy="101531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40</Words>
  <Application>Microsoft Office PowerPoint</Application>
  <PresentationFormat>Presentación en pantalla (4:3)</PresentationFormat>
  <Paragraphs>15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2014-05-22T17:08:41Z</dcterms:created>
  <dcterms:modified xsi:type="dcterms:W3CDTF">2014-05-26T13:20:53Z</dcterms:modified>
</cp:coreProperties>
</file>